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CC"/>
    <a:srgbClr val="FE8826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562A-A238-442E-BB31-3FD41AA1C3E4}" type="datetimeFigureOut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07AF-C8C8-4D81-965B-176728C1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9B7A-9AA5-4D65-AA82-69A12D4C415E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5CCC-1F8F-4542-8B87-E4AC8FE1BBB3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8E1C-C418-4F4D-AF7E-AF2B659806D1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7AE-FD4C-43E5-9746-872B9377899B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1800"/>
            </a:lvl1pPr>
            <a:lvl2pPr marL="685800" indent="-2286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3201-CF7A-4586-827E-2642092A390F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129-79F3-4B22-BFA6-BC9C4F28CFA3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447-A031-45BC-A2D8-04A2FCDA992B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7D6C-D403-4F3E-B4D9-A37B3587F216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5F1C-2FEE-4C0F-88B0-4AFDD548E9BA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C75-5CBD-4B1E-959A-4CA15EAE27F4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DA17-2000-4B35-BC8F-142E8F6610BE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F477-7919-45A0-AFB5-36DEB7B8AAD8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B3EC-8291-4806-B7F1-41C6E16B333C}" type="datetime1">
              <a:rPr lang="ko-KR" altLang="en-US" smtClean="0"/>
              <a:t>2024-10-30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Spring Boot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69640-5232-4246-B839-F04A98F6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9038"/>
            <a:ext cx="9144000" cy="1655762"/>
          </a:xfrm>
        </p:spPr>
        <p:txBody>
          <a:bodyPr anchor="ctr"/>
          <a:lstStyle/>
          <a:p>
            <a:r>
              <a:rPr lang="en-US" altLang="ko-KR" dirty="0"/>
              <a:t>2024 </a:t>
            </a:r>
            <a:r>
              <a:rPr lang="ko-KR" altLang="en-US" dirty="0"/>
              <a:t>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사전 준비물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jdk</a:t>
            </a:r>
            <a:r>
              <a:rPr lang="en-US" altLang="ko-KR" dirty="0" smtClean="0"/>
              <a:t> 17 </a:t>
            </a:r>
            <a:r>
              <a:rPr lang="ko-KR" altLang="en-US" dirty="0" smtClean="0"/>
              <a:t>이상</a:t>
            </a:r>
            <a:endParaRPr lang="en-US" altLang="ko-KR" dirty="0" smtClean="0"/>
          </a:p>
          <a:p>
            <a:r>
              <a:rPr lang="ko-KR" altLang="en-US" dirty="0"/>
              <a:t>스프링 부트 </a:t>
            </a:r>
            <a:r>
              <a:rPr lang="ko-KR" altLang="en-US" dirty="0" err="1"/>
              <a:t>스타터</a:t>
            </a:r>
            <a:r>
              <a:rPr lang="ko-KR" altLang="en-US" dirty="0"/>
              <a:t> 사이트로 이동해서 스프링 프로젝트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start.spring.io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프로젝트 선택</a:t>
            </a:r>
          </a:p>
          <a:p>
            <a:pPr lvl="2"/>
            <a:r>
              <a:rPr lang="en-US" altLang="ko-KR" dirty="0"/>
              <a:t>Project: **</a:t>
            </a:r>
            <a:r>
              <a:rPr lang="en-US" altLang="ko-KR" dirty="0" err="1"/>
              <a:t>Gradle</a:t>
            </a:r>
            <a:r>
              <a:rPr lang="en-US" altLang="ko-KR" dirty="0"/>
              <a:t> - Groovy** Project</a:t>
            </a:r>
          </a:p>
          <a:p>
            <a:pPr lvl="2"/>
            <a:r>
              <a:rPr lang="en-US" altLang="ko-KR" dirty="0"/>
              <a:t>Spring Boot: **3.x.x**</a:t>
            </a:r>
          </a:p>
          <a:p>
            <a:pPr lvl="2"/>
            <a:r>
              <a:rPr lang="en-US" altLang="ko-KR" dirty="0"/>
              <a:t>Language: Java</a:t>
            </a:r>
          </a:p>
          <a:p>
            <a:pPr lvl="2"/>
            <a:r>
              <a:rPr lang="en-US" altLang="ko-KR" dirty="0"/>
              <a:t>Packaging: Jar</a:t>
            </a:r>
          </a:p>
          <a:p>
            <a:pPr lvl="2"/>
            <a:r>
              <a:rPr lang="en-US" altLang="ko-KR" dirty="0"/>
              <a:t>Java: 17 </a:t>
            </a:r>
            <a:r>
              <a:rPr lang="ko-KR" altLang="en-US" dirty="0"/>
              <a:t>또는 </a:t>
            </a:r>
            <a:r>
              <a:rPr lang="en-US" altLang="ko-KR" dirty="0"/>
              <a:t>21</a:t>
            </a:r>
          </a:p>
          <a:p>
            <a:pPr lvl="1"/>
            <a:r>
              <a:rPr lang="en-US" altLang="ko-KR" dirty="0"/>
              <a:t>Project Metadata</a:t>
            </a:r>
          </a:p>
          <a:p>
            <a:pPr lvl="2"/>
            <a:r>
              <a:rPr lang="en-US" altLang="ko-KR" dirty="0" err="1"/>
              <a:t>groupId</a:t>
            </a:r>
            <a:r>
              <a:rPr lang="en-US" altLang="ko-KR" dirty="0"/>
              <a:t>: hello</a:t>
            </a:r>
          </a:p>
          <a:p>
            <a:pPr lvl="2"/>
            <a:r>
              <a:rPr lang="en-US" altLang="ko-KR" dirty="0" err="1"/>
              <a:t>artifactId</a:t>
            </a:r>
            <a:r>
              <a:rPr lang="en-US" altLang="ko-KR" dirty="0"/>
              <a:t>: hello-spring</a:t>
            </a:r>
          </a:p>
          <a:p>
            <a:pPr lvl="1"/>
            <a:r>
              <a:rPr lang="en-US" altLang="ko-KR" dirty="0"/>
              <a:t>Dependencies: Spring Web, </a:t>
            </a:r>
            <a:r>
              <a:rPr lang="en-US" altLang="ko-KR" dirty="0" err="1"/>
              <a:t>Thymeleaf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3.0</a:t>
            </a:r>
            <a:r>
              <a:rPr lang="ko-KR" altLang="en-US" dirty="0"/>
              <a:t>을 선택하게 되면 다음 부분을 꼭 확인해주세요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1</a:t>
            </a:r>
            <a:r>
              <a:rPr lang="en-US" altLang="ko-KR" dirty="0"/>
              <a:t>. Java 17 </a:t>
            </a:r>
            <a:r>
              <a:rPr lang="ko-KR" altLang="en-US" dirty="0" smtClean="0"/>
              <a:t>이상을 </a:t>
            </a:r>
            <a:r>
              <a:rPr lang="ko-KR" altLang="en-US" dirty="0"/>
              <a:t>사용해야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en-US" altLang="ko-KR" dirty="0" err="1"/>
              <a:t>javax</a:t>
            </a:r>
            <a:r>
              <a:rPr lang="en-US" altLang="ko-KR" dirty="0"/>
              <a:t> </a:t>
            </a:r>
            <a:r>
              <a:rPr lang="ko-KR" altLang="en-US" dirty="0"/>
              <a:t>패키지 이름을 </a:t>
            </a:r>
            <a:r>
              <a:rPr lang="en-US" altLang="ko-KR" dirty="0" err="1"/>
              <a:t>jakarta</a:t>
            </a:r>
            <a:r>
              <a:rPr lang="ko-KR" altLang="en-US" dirty="0"/>
              <a:t>로 변경**해야 합니다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오라클과 자바 라이센스 문제로 모든 </a:t>
            </a:r>
            <a:r>
              <a:rPr lang="en-US" altLang="ko-KR" dirty="0"/>
              <a:t>`</a:t>
            </a:r>
            <a:r>
              <a:rPr lang="en-US" altLang="ko-KR" dirty="0" err="1"/>
              <a:t>javax</a:t>
            </a:r>
            <a:r>
              <a:rPr lang="en-US" altLang="ko-KR" dirty="0"/>
              <a:t>` </a:t>
            </a:r>
            <a:r>
              <a:rPr lang="ko-KR" altLang="en-US" dirty="0"/>
              <a:t>패키지를 </a:t>
            </a:r>
            <a:r>
              <a:rPr lang="en-US" altLang="ko-KR" dirty="0"/>
              <a:t>`</a:t>
            </a:r>
            <a:r>
              <a:rPr lang="en-US" altLang="ko-KR" dirty="0" err="1"/>
              <a:t>jakarta</a:t>
            </a:r>
            <a:r>
              <a:rPr lang="en-US" altLang="ko-KR" dirty="0"/>
              <a:t>` </a:t>
            </a:r>
            <a:r>
              <a:rPr lang="ko-KR" altLang="en-US" dirty="0"/>
              <a:t>로 변경하기로 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smtClean="0"/>
              <a:t>3</a:t>
            </a:r>
            <a:r>
              <a:rPr lang="en-US" altLang="ko-KR" dirty="0"/>
              <a:t>. H2 </a:t>
            </a:r>
            <a:r>
              <a:rPr lang="ko-KR" altLang="en-US" dirty="0"/>
              <a:t>데이터베이스를 </a:t>
            </a:r>
            <a:r>
              <a:rPr lang="en-US" altLang="ko-KR" dirty="0"/>
              <a:t>2.1.214 </a:t>
            </a:r>
            <a:r>
              <a:rPr lang="ko-KR" altLang="en-US" dirty="0"/>
              <a:t>버전 이상 사용해주세요</a:t>
            </a:r>
            <a:r>
              <a:rPr lang="en-US" altLang="ko-KR" dirty="0" smtClean="0"/>
              <a:t>.**</a:t>
            </a:r>
          </a:p>
          <a:p>
            <a:pPr lvl="1"/>
            <a:endParaRPr lang="en-US" altLang="ko-KR" dirty="0"/>
          </a:p>
          <a:p>
            <a:r>
              <a:rPr lang="ko-KR" altLang="en-US" dirty="0" smtClean="0"/>
              <a:t>패키지 </a:t>
            </a:r>
            <a:r>
              <a:rPr lang="ko-KR" altLang="en-US" dirty="0"/>
              <a:t>이름 변경 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 smtClean="0"/>
              <a:t>JPA </a:t>
            </a:r>
            <a:r>
              <a:rPr lang="ko-KR" altLang="en-US" dirty="0" err="1" smtClean="0"/>
              <a:t>애노테이션</a:t>
            </a:r>
            <a:endParaRPr lang="ko-KR" altLang="en-US" dirty="0"/>
          </a:p>
          <a:p>
            <a:pPr lvl="2"/>
            <a:r>
              <a:rPr lang="en-US" altLang="ko-KR" dirty="0" err="1" smtClean="0"/>
              <a:t>javax.persistence.Entity</a:t>
            </a:r>
            <a:r>
              <a:rPr lang="en-US" altLang="ko-KR" dirty="0" smtClean="0"/>
              <a:t> 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jakarta.persistence.Entity</a:t>
            </a:r>
            <a:endParaRPr lang="en-US" altLang="ko-KR" dirty="0"/>
          </a:p>
          <a:p>
            <a:pPr lvl="1"/>
            <a:r>
              <a:rPr lang="ko-KR" altLang="en-US" dirty="0" smtClean="0"/>
              <a:t>스프링에서 </a:t>
            </a:r>
            <a:r>
              <a:rPr lang="ko-KR" altLang="en-US" dirty="0"/>
              <a:t>자주 사용하는 </a:t>
            </a:r>
            <a:r>
              <a:rPr lang="en-US" altLang="ko-KR" dirty="0"/>
              <a:t>@</a:t>
            </a:r>
            <a:r>
              <a:rPr lang="en-US" altLang="ko-KR" dirty="0" err="1"/>
              <a:t>PostConstruct</a:t>
            </a:r>
            <a:r>
              <a:rPr lang="en-US" altLang="ko-KR" dirty="0"/>
              <a:t> </a:t>
            </a:r>
            <a:r>
              <a:rPr lang="ko-KR" altLang="en-US" dirty="0" err="1" smtClean="0"/>
              <a:t>애노테이션</a:t>
            </a:r>
            <a:endParaRPr lang="ko-KR" altLang="en-US" dirty="0"/>
          </a:p>
          <a:p>
            <a:pPr lvl="2"/>
            <a:r>
              <a:rPr lang="en-US" altLang="ko-KR" dirty="0" err="1" smtClean="0"/>
              <a:t>javax.annotation.PostConstruct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/>
              <a:t>jakarta.annotation.PostConstruct</a:t>
            </a:r>
            <a:endParaRPr lang="en-US" altLang="ko-KR" dirty="0"/>
          </a:p>
          <a:p>
            <a:pPr lvl="1"/>
            <a:r>
              <a:rPr lang="ko-KR" altLang="en-US" dirty="0" smtClean="0"/>
              <a:t>스프링에서 </a:t>
            </a:r>
            <a:r>
              <a:rPr lang="ko-KR" altLang="en-US" dirty="0"/>
              <a:t>자주 사용하는 검증 </a:t>
            </a:r>
            <a:r>
              <a:rPr lang="ko-KR" altLang="en-US" dirty="0" err="1" smtClean="0"/>
              <a:t>애노테이션</a:t>
            </a:r>
            <a:endParaRPr lang="ko-KR" altLang="en-US" dirty="0"/>
          </a:p>
          <a:p>
            <a:pPr lvl="2"/>
            <a:r>
              <a:rPr lang="en-US" altLang="ko-KR" dirty="0" err="1" smtClean="0"/>
              <a:t>javax.validation</a:t>
            </a:r>
            <a:r>
              <a:rPr lang="en-US" altLang="ko-KR" dirty="0" smtClean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/>
              <a:t>jakarta.validation</a:t>
            </a:r>
            <a:endParaRPr lang="en-US" altLang="ko-KR" dirty="0" smtClean="0"/>
          </a:p>
          <a:p>
            <a:pPr lvl="2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8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IntelliJ </a:t>
            </a:r>
            <a:r>
              <a:rPr lang="en-US" altLang="ko-KR" dirty="0" err="1"/>
              <a:t>Gradle</a:t>
            </a:r>
            <a:r>
              <a:rPr lang="en-US" altLang="ko-KR" dirty="0"/>
              <a:t> </a:t>
            </a:r>
            <a:r>
              <a:rPr lang="ko-KR" altLang="en-US" dirty="0"/>
              <a:t>대신에 자바 직접 실행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최근 </a:t>
            </a:r>
            <a:r>
              <a:rPr lang="en-US" altLang="ko-KR" dirty="0"/>
              <a:t>IntelliJ </a:t>
            </a:r>
            <a:r>
              <a:rPr lang="ko-KR" altLang="en-US" dirty="0"/>
              <a:t>버전은 </a:t>
            </a:r>
            <a:r>
              <a:rPr lang="en-US" altLang="ko-KR" dirty="0" err="1"/>
              <a:t>Gradle</a:t>
            </a:r>
            <a:r>
              <a:rPr lang="ko-KR" altLang="en-US" dirty="0"/>
              <a:t>을 통해서 실행 하는 것이 기본 설정이다</a:t>
            </a:r>
            <a:r>
              <a:rPr lang="en-US" altLang="ko-KR" dirty="0"/>
              <a:t>. </a:t>
            </a:r>
            <a:r>
              <a:rPr lang="ko-KR" altLang="en-US" dirty="0"/>
              <a:t>이렇게 하면 실행속도가 느리다</a:t>
            </a:r>
            <a:r>
              <a:rPr lang="en-US" altLang="ko-KR" dirty="0"/>
              <a:t>. </a:t>
            </a:r>
            <a:r>
              <a:rPr lang="ko-KR" altLang="en-US" dirty="0"/>
              <a:t>다음과 같이 </a:t>
            </a:r>
            <a:r>
              <a:rPr lang="ko-KR" altLang="en-US" dirty="0" smtClean="0"/>
              <a:t>변경하면 </a:t>
            </a:r>
            <a:r>
              <a:rPr lang="ko-KR" altLang="en-US" dirty="0"/>
              <a:t>자바로 바로 실행해서 실행속도가 더 빠르다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File </a:t>
            </a:r>
            <a:r>
              <a:rPr lang="en-US" altLang="ko-KR" dirty="0" smtClean="0">
                <a:sym typeface="Wingdings" panose="05000000000000000000" pitchFamily="2" charset="2"/>
              </a:rPr>
              <a:t> setting </a:t>
            </a:r>
            <a:r>
              <a:rPr lang="en-US" altLang="ko-KR" dirty="0" smtClean="0"/>
              <a:t> </a:t>
            </a:r>
            <a:r>
              <a:rPr lang="en-US" altLang="ko-KR" dirty="0"/>
              <a:t>Build, Execution, Deployment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Build </a:t>
            </a:r>
            <a:r>
              <a:rPr lang="en-US" altLang="ko-KR" dirty="0"/>
              <a:t>Tools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/>
              <a:t>Gradle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en-US" altLang="ko-KR" dirty="0"/>
              <a:t>Build and run using: </a:t>
            </a:r>
            <a:r>
              <a:rPr lang="en-US" altLang="ko-KR" dirty="0" err="1"/>
              <a:t>Gradle</a:t>
            </a:r>
            <a:r>
              <a:rPr lang="en-US" altLang="ko-KR" dirty="0"/>
              <a:t> IntelliJ IDEA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Run tests using: </a:t>
            </a:r>
            <a:r>
              <a:rPr lang="en-US" altLang="ko-KR" dirty="0" err="1"/>
              <a:t>Gradle</a:t>
            </a:r>
            <a:r>
              <a:rPr lang="en-US" altLang="ko-KR" dirty="0"/>
              <a:t> IntelliJ IDEA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Gradle</a:t>
            </a:r>
            <a:r>
              <a:rPr lang="ko-KR" altLang="en-US" dirty="0"/>
              <a:t>은 의존관계가 있는 라이브러리를 함께 다운로드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스프링부트</a:t>
            </a:r>
            <a:r>
              <a:rPr lang="ko-KR" altLang="en-US" dirty="0" smtClean="0"/>
              <a:t> 라이브러리</a:t>
            </a:r>
            <a:endParaRPr lang="en-US" altLang="ko-KR" dirty="0" smtClean="0"/>
          </a:p>
          <a:p>
            <a:pPr lvl="1"/>
            <a:r>
              <a:rPr lang="en-US" altLang="ko-KR" dirty="0"/>
              <a:t>spring-boot-starter-web</a:t>
            </a:r>
          </a:p>
          <a:p>
            <a:pPr lvl="2"/>
            <a:r>
              <a:rPr lang="en-US" altLang="ko-KR" dirty="0"/>
              <a:t>spring-boot-starter-tomcat: </a:t>
            </a:r>
            <a:r>
              <a:rPr lang="ko-KR" altLang="en-US" dirty="0" err="1"/>
              <a:t>톰캣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웹서버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spring-</a:t>
            </a:r>
            <a:r>
              <a:rPr lang="en-US" altLang="ko-KR" dirty="0" err="1"/>
              <a:t>webmvc</a:t>
            </a:r>
            <a:r>
              <a:rPr lang="en-US" altLang="ko-KR" dirty="0"/>
              <a:t>: </a:t>
            </a:r>
            <a:r>
              <a:rPr lang="ko-KR" altLang="en-US" dirty="0"/>
              <a:t>스프링 웹 </a:t>
            </a:r>
            <a:r>
              <a:rPr lang="en-US" altLang="ko-KR" dirty="0"/>
              <a:t>MVC</a:t>
            </a:r>
          </a:p>
          <a:p>
            <a:pPr lvl="1"/>
            <a:r>
              <a:rPr lang="en-US" altLang="ko-KR" dirty="0"/>
              <a:t>spring-boot-starter-</a:t>
            </a:r>
            <a:r>
              <a:rPr lang="en-US" altLang="ko-KR" dirty="0" err="1"/>
              <a:t>thymeleaf</a:t>
            </a:r>
            <a:r>
              <a:rPr lang="en-US" altLang="ko-KR" dirty="0"/>
              <a:t>: </a:t>
            </a:r>
            <a:r>
              <a:rPr lang="ko-KR" altLang="en-US" dirty="0" err="1"/>
              <a:t>타임리프</a:t>
            </a:r>
            <a:r>
              <a:rPr lang="ko-KR" altLang="en-US" dirty="0"/>
              <a:t> 템플릿 엔진</a:t>
            </a:r>
            <a:r>
              <a:rPr lang="en-US" altLang="ko-KR" dirty="0"/>
              <a:t>(View)</a:t>
            </a:r>
          </a:p>
          <a:p>
            <a:pPr lvl="1"/>
            <a:r>
              <a:rPr lang="en-US" altLang="ko-KR" dirty="0"/>
              <a:t>spring-boot-starter(</a:t>
            </a:r>
            <a:r>
              <a:rPr lang="ko-KR" altLang="en-US" dirty="0"/>
              <a:t>공통</a:t>
            </a:r>
            <a:r>
              <a:rPr lang="en-US" altLang="ko-KR" dirty="0"/>
              <a:t>): </a:t>
            </a:r>
            <a:r>
              <a:rPr lang="ko-KR" altLang="en-US" dirty="0"/>
              <a:t>스프링 부트 </a:t>
            </a:r>
            <a:r>
              <a:rPr lang="en-US" altLang="ko-KR" dirty="0"/>
              <a:t>+ </a:t>
            </a:r>
            <a:r>
              <a:rPr lang="ko-KR" altLang="en-US" dirty="0"/>
              <a:t>스프링 코어 </a:t>
            </a:r>
            <a:r>
              <a:rPr lang="en-US" altLang="ko-KR" dirty="0"/>
              <a:t>+ </a:t>
            </a:r>
            <a:r>
              <a:rPr lang="ko-KR" altLang="en-US" dirty="0"/>
              <a:t>로깅</a:t>
            </a:r>
          </a:p>
          <a:p>
            <a:pPr lvl="2"/>
            <a:r>
              <a:rPr lang="en-US" altLang="ko-KR" dirty="0"/>
              <a:t>spring-boot</a:t>
            </a:r>
          </a:p>
          <a:p>
            <a:pPr lvl="3"/>
            <a:r>
              <a:rPr lang="en-US" altLang="ko-KR" dirty="0"/>
              <a:t>spring-core</a:t>
            </a:r>
          </a:p>
          <a:p>
            <a:pPr lvl="2"/>
            <a:r>
              <a:rPr lang="en-US" altLang="ko-KR" dirty="0"/>
              <a:t>spring-boot-starter-logging</a:t>
            </a:r>
          </a:p>
          <a:p>
            <a:pPr lvl="3"/>
            <a:r>
              <a:rPr lang="en-US" altLang="ko-KR" dirty="0" err="1"/>
              <a:t>logback</a:t>
            </a:r>
            <a:r>
              <a:rPr lang="en-US" altLang="ko-KR" dirty="0"/>
              <a:t>, </a:t>
            </a:r>
            <a:r>
              <a:rPr lang="en-US" altLang="ko-KR" dirty="0" smtClean="0"/>
              <a:t>slf4j</a:t>
            </a:r>
          </a:p>
          <a:p>
            <a:r>
              <a:rPr lang="ko-KR" altLang="en-US" dirty="0"/>
              <a:t>테스트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spring-boot-starter-test</a:t>
            </a:r>
            <a:endParaRPr lang="en-US" altLang="ko-KR" dirty="0"/>
          </a:p>
          <a:p>
            <a:pPr lvl="2"/>
            <a:r>
              <a:rPr lang="en-US" altLang="ko-KR" dirty="0" err="1"/>
              <a:t>junit</a:t>
            </a:r>
            <a:r>
              <a:rPr lang="en-US" altLang="ko-KR" dirty="0"/>
              <a:t>: </a:t>
            </a:r>
            <a:r>
              <a:rPr lang="ko-KR" altLang="en-US" dirty="0"/>
              <a:t>테스트 프레임워크</a:t>
            </a:r>
          </a:p>
          <a:p>
            <a:pPr lvl="2"/>
            <a:r>
              <a:rPr lang="en-US" altLang="ko-KR" dirty="0" err="1"/>
              <a:t>mockito</a:t>
            </a:r>
            <a:r>
              <a:rPr lang="en-US" altLang="ko-KR" dirty="0"/>
              <a:t>: </a:t>
            </a:r>
            <a:r>
              <a:rPr lang="ko-KR" altLang="en-US" dirty="0"/>
              <a:t>목 라이브러리</a:t>
            </a:r>
          </a:p>
          <a:p>
            <a:pPr lvl="2"/>
            <a:r>
              <a:rPr lang="en-US" altLang="ko-KR" dirty="0" err="1"/>
              <a:t>assertj</a:t>
            </a:r>
            <a:r>
              <a:rPr lang="en-US" altLang="ko-KR" dirty="0"/>
              <a:t>: </a:t>
            </a:r>
            <a:r>
              <a:rPr lang="ko-KR" altLang="en-US" dirty="0"/>
              <a:t>테스트 코드를 좀 더 편하게 작성하게 도와주는 라이브러리</a:t>
            </a:r>
          </a:p>
          <a:p>
            <a:pPr lvl="2"/>
            <a:r>
              <a:rPr lang="en-US" altLang="ko-KR" dirty="0"/>
              <a:t>spring-test: </a:t>
            </a:r>
            <a:r>
              <a:rPr lang="ko-KR" altLang="en-US" dirty="0"/>
              <a:t>스프링 통합 테스트 지원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0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부트가 제공하는 </a:t>
            </a:r>
            <a:r>
              <a:rPr lang="en-US" altLang="ko-KR" dirty="0"/>
              <a:t>Welcome Page </a:t>
            </a:r>
            <a:r>
              <a:rPr lang="ko-KR" altLang="en-US" dirty="0"/>
              <a:t>기능</a:t>
            </a:r>
            <a:endParaRPr lang="en-US" altLang="ko-KR" dirty="0" smtClean="0"/>
          </a:p>
          <a:p>
            <a:pPr lvl="1"/>
            <a:r>
              <a:rPr lang="en-US" altLang="ko-KR" dirty="0"/>
              <a:t>resources/static/index.html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3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7" y="1388398"/>
            <a:ext cx="4343400" cy="2381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031" y="1388398"/>
            <a:ext cx="6715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360" y="1440979"/>
            <a:ext cx="76009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31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2105</TotalTime>
  <Words>303</Words>
  <Application>Microsoft Office PowerPoint</Application>
  <PresentationFormat>와이드스크린</PresentationFormat>
  <Paragraphs>66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1_Office 테마</vt:lpstr>
      <vt:lpstr>Spring Boot</vt:lpstr>
      <vt:lpstr>프로젝트 생성</vt:lpstr>
      <vt:lpstr>프로젝트 생성</vt:lpstr>
      <vt:lpstr>프로젝트 생성</vt:lpstr>
      <vt:lpstr>라이브러리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hazip</cp:lastModifiedBy>
  <cp:revision>99</cp:revision>
  <cp:lastPrinted>2024-08-23T07:05:03Z</cp:lastPrinted>
  <dcterms:created xsi:type="dcterms:W3CDTF">2021-01-08T05:49:31Z</dcterms:created>
  <dcterms:modified xsi:type="dcterms:W3CDTF">2024-10-30T13:51:21Z</dcterms:modified>
</cp:coreProperties>
</file>