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FFCC"/>
    <a:srgbClr val="FE8826"/>
    <a:srgbClr val="FFA725"/>
    <a:srgbClr val="C13A15"/>
    <a:srgbClr val="EF9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4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4562A-A238-442E-BB31-3FD41AA1C3E4}" type="datetimeFigureOut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C07AF-C8C8-4D81-965B-176728C15D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474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9B7A-9AA5-4D65-AA82-69A12D4C415E}" type="datetime1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3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25CCC-1F8F-4542-8B87-E4AC8FE1BBB3}" type="datetime1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58E1C-C418-4F4D-AF7E-AF2B659806D1}" type="datetime1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199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47AE-FD4C-43E5-9746-872B9377899B}" type="datetime1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7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5"/>
            <a:ext cx="11240193" cy="5054095"/>
          </a:xfrm>
        </p:spPr>
        <p:txBody>
          <a:bodyPr/>
          <a:lstStyle>
            <a:lvl1pPr marL="228600" indent="-2286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  <a:defRPr sz="1800"/>
            </a:lvl1pPr>
            <a:lvl2pPr marL="685800" indent="-228600">
              <a:buClr>
                <a:schemeClr val="accent2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1143000" indent="-228600">
              <a:buFont typeface="맑은 고딕" panose="020B0503020000020004" pitchFamily="50" charset="-127"/>
              <a:buChar char="-"/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3201-CF7A-4586-827E-2642092A390F}" type="datetime1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35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E129-79F3-4B22-BFA6-BC9C4F28CFA3}" type="datetime1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59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6447-A031-45BC-A2D8-04A2FCDA992B}" type="datetime1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72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37D6C-D403-4F3E-B4D9-A37B3587F216}" type="datetime1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35F1C-2FEE-4C0F-88B0-4AFDD548E9BA}" type="datetime1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97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67C75-5CBD-4B1E-959A-4CA15EAE27F4}" type="datetime1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BDA17-2000-4B35-BC8F-142E8F6610BE}" type="datetime1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91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EF477-7919-45A0-AFB5-36DEB7B8AAD8}" type="datetime1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BB3EC-8291-4806-B7F1-41C6E16B333C}" type="datetime1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9154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7C753-9F88-4254-9862-F6A87176F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회원 관리 예제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869640-5232-4246-B839-F04A98F67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9038"/>
            <a:ext cx="9144000" cy="1655762"/>
          </a:xfrm>
        </p:spPr>
        <p:txBody>
          <a:bodyPr anchor="ctr"/>
          <a:lstStyle/>
          <a:p>
            <a:r>
              <a:rPr lang="en-US" altLang="ko-KR" dirty="0"/>
              <a:t>2024 </a:t>
            </a:r>
            <a:r>
              <a:rPr lang="ko-KR" altLang="en-US" dirty="0"/>
              <a:t>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01871-6FED-48FF-9F89-64CBBE4C1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5470ED-0F47-4C13-8DE2-DAE4CE63C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7E8051-E129-4AE2-90D9-E48ADC73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2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2E8A1-BD2C-448F-91F6-8B82620A1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AA7787-4F8F-40FE-B51A-0A987B98D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비즈니스 요구사항 정리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데이터</a:t>
            </a:r>
            <a:r>
              <a:rPr lang="en-US" altLang="ko-KR" dirty="0"/>
              <a:t>: </a:t>
            </a:r>
            <a:r>
              <a:rPr lang="ko-KR" altLang="en-US" dirty="0"/>
              <a:t>회원</a:t>
            </a:r>
            <a:r>
              <a:rPr lang="en-US" altLang="ko-KR" dirty="0"/>
              <a:t>ID, </a:t>
            </a:r>
            <a:r>
              <a:rPr lang="ko-KR" altLang="en-US" dirty="0"/>
              <a:t>이름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기능</a:t>
            </a:r>
            <a:r>
              <a:rPr lang="en-US" altLang="ko-KR" dirty="0"/>
              <a:t>: </a:t>
            </a:r>
            <a:r>
              <a:rPr lang="ko-KR" altLang="en-US" dirty="0"/>
              <a:t>회원 등록</a:t>
            </a:r>
            <a:r>
              <a:rPr lang="en-US" altLang="ko-KR" dirty="0"/>
              <a:t>, </a:t>
            </a:r>
            <a:r>
              <a:rPr lang="ko-KR" altLang="en-US" dirty="0"/>
              <a:t>조회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아직 데이터 저장소가 선정되지 않음</a:t>
            </a:r>
            <a:r>
              <a:rPr lang="en-US" altLang="ko-KR" dirty="0"/>
              <a:t>(</a:t>
            </a:r>
            <a:r>
              <a:rPr lang="ko-KR" altLang="en-US" dirty="0"/>
              <a:t>가상의 시나리오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C49F1C-DDF8-4FFC-A729-B2445FDF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93A294-B32F-4BBE-9FD6-D6DFCF412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982" y="2866323"/>
            <a:ext cx="6710646" cy="375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9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FB1BFE4-7B1F-458A-8A92-5F80D6018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001" y="2017939"/>
            <a:ext cx="5610225" cy="35623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7247144-BEBE-4470-BA93-ADC1E7FB8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E43A5E-46D3-452E-8A8A-5DEAAB6B9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의존관계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29A95A-7D63-475E-AC73-16C74D33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9CDEBA-789F-4A16-883A-5C3C8FCB7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113" y="1001899"/>
            <a:ext cx="8088087" cy="518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2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B6C75-5D19-4559-B2B3-80F12D2C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A21C7-F7EC-448C-88BF-045FCCE20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회원 도메인과 </a:t>
            </a:r>
            <a:r>
              <a:rPr lang="ko-KR" altLang="en-US" dirty="0" err="1"/>
              <a:t>리포지토리</a:t>
            </a:r>
            <a:r>
              <a:rPr lang="ko-KR" altLang="en-US" dirty="0"/>
              <a:t> 만들기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1F0782-6B37-43AD-B443-DBD1AE43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17144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CJ" id="{0138D6AD-1EF3-49F9-B0E7-D994D6EA1170}" vid="{0129D1E7-6EDF-4F3F-8503-6FA2AFD39B8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HCJ</Template>
  <TotalTime>2297</TotalTime>
  <Words>43</Words>
  <Application>Microsoft Office PowerPoint</Application>
  <PresentationFormat>와이드스크린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1_Office 테마</vt:lpstr>
      <vt:lpstr>3. 회원 관리 예제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08. 레이아웃을 구성하는  CSS 박스 모델</dc:title>
  <dc:creator>Ko Kyunghee</dc:creator>
  <cp:lastModifiedBy>PC</cp:lastModifiedBy>
  <cp:revision>105</cp:revision>
  <cp:lastPrinted>2024-08-23T07:05:03Z</cp:lastPrinted>
  <dcterms:created xsi:type="dcterms:W3CDTF">2021-01-08T05:49:31Z</dcterms:created>
  <dcterms:modified xsi:type="dcterms:W3CDTF">2024-11-01T00:24:20Z</dcterms:modified>
</cp:coreProperties>
</file>