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A15"/>
    <a:srgbClr val="FF9933"/>
    <a:srgbClr val="FFFFCC"/>
    <a:srgbClr val="FE8826"/>
    <a:srgbClr val="FFA72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2databas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Boot</a:t>
            </a:r>
            <a:br>
              <a:rPr lang="en-US" altLang="ko-KR" dirty="0"/>
            </a:br>
            <a:r>
              <a:rPr lang="ko-KR" altLang="en-US" sz="4400" dirty="0"/>
              <a:t>스프링 빈과 의존관계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</a:t>
            </a:r>
            <a:endParaRPr lang="en-US" altLang="ko-KR" dirty="0"/>
          </a:p>
          <a:p>
            <a:pPr lvl="1"/>
            <a:r>
              <a:rPr lang="en-US" altLang="ko-KR" dirty="0"/>
              <a:t>implementation '</a:t>
            </a:r>
            <a:r>
              <a:rPr lang="en-US" altLang="ko-KR" dirty="0" err="1"/>
              <a:t>org.springframework.boot:spring-boot-starter-jdbc</a:t>
            </a:r>
            <a:r>
              <a:rPr lang="en-US" altLang="ko-KR" dirty="0"/>
              <a:t>'</a:t>
            </a:r>
          </a:p>
          <a:p>
            <a:pPr lvl="1"/>
            <a:r>
              <a:rPr lang="en-US" altLang="ko-KR" dirty="0" err="1"/>
              <a:t>runtimeOnly</a:t>
            </a:r>
            <a:r>
              <a:rPr lang="en-US" altLang="ko-KR" dirty="0"/>
              <a:t> 'com.h2database:h2‘</a:t>
            </a:r>
          </a:p>
          <a:p>
            <a:r>
              <a:rPr lang="en-US" altLang="ko-KR" dirty="0"/>
              <a:t>resources/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en-US" altLang="ko-KR" dirty="0"/>
              <a:t>spring.datasource.url=jdbc:h2:tcp://localhost/~/test</a:t>
            </a:r>
          </a:p>
          <a:p>
            <a:pPr lvl="1"/>
            <a:r>
              <a:rPr lang="en-US" altLang="ko-KR" dirty="0" err="1"/>
              <a:t>spring.datasource.driver</a:t>
            </a:r>
            <a:r>
              <a:rPr lang="en-US" altLang="ko-KR" dirty="0"/>
              <a:t>-class-name=org.h2.Driver</a:t>
            </a:r>
          </a:p>
          <a:p>
            <a:pPr lvl="1"/>
            <a:r>
              <a:rPr lang="en-US" altLang="ko-KR" dirty="0" err="1"/>
              <a:t>spring.datasource.username</a:t>
            </a:r>
            <a:r>
              <a:rPr lang="en-US" altLang="ko-KR" dirty="0"/>
              <a:t>=</a:t>
            </a:r>
            <a:r>
              <a:rPr lang="en-US" altLang="ko-KR" dirty="0" err="1"/>
              <a:t>sa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94E0B-EBBB-4040-94F8-4606BE7B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DB </a:t>
            </a:r>
            <a:r>
              <a:rPr lang="ko-KR" altLang="en-US" dirty="0"/>
              <a:t>접근방법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BE450-BC4C-4A26-ABE8-A191F41E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Connection , </a:t>
            </a:r>
            <a:r>
              <a:rPr lang="en-US" altLang="ko-KR" dirty="0" err="1"/>
              <a:t>PreparedStatement</a:t>
            </a:r>
            <a:r>
              <a:rPr lang="en-US" altLang="ko-KR" dirty="0"/>
              <a:t>, </a:t>
            </a:r>
            <a:r>
              <a:rPr lang="en-US" altLang="ko-KR" dirty="0" err="1"/>
              <a:t>ResultSet</a:t>
            </a:r>
            <a:endParaRPr lang="en-US" altLang="ko-KR" dirty="0"/>
          </a:p>
          <a:p>
            <a:r>
              <a:rPr lang="en-US" altLang="ko-KR" dirty="0"/>
              <a:t>JDBC template</a:t>
            </a:r>
          </a:p>
          <a:p>
            <a:r>
              <a:rPr lang="en-US" altLang="ko-KR" dirty="0"/>
              <a:t>ORM</a:t>
            </a:r>
          </a:p>
          <a:p>
            <a:pPr lvl="1"/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311F8-DBAB-40CD-AF0A-84423BAF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7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FBA2F-33EA-4138-8857-2EBC3DC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순수 </a:t>
            </a:r>
            <a:r>
              <a:rPr lang="en-US" altLang="ko-KR" dirty="0"/>
              <a:t>JDBC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2813-AC8C-4715-8D14-C4FAB5AE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BAAD3-01E7-4010-84CA-596BE9FA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D47D8-5975-4722-A488-F43383CD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31" y="1506495"/>
            <a:ext cx="5001565" cy="4561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11C62-C351-45A5-BAC4-3E3F4BA8B8EE}"/>
              </a:ext>
            </a:extLst>
          </p:cNvPr>
          <p:cNvSpPr txBox="1"/>
          <p:nvPr/>
        </p:nvSpPr>
        <p:spPr>
          <a:xfrm>
            <a:off x="7005531" y="1075679"/>
            <a:ext cx="199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SpringConfig.java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C624E5-171C-4BB9-B68E-8D7D064621D1}"/>
              </a:ext>
            </a:extLst>
          </p:cNvPr>
          <p:cNvSpPr/>
          <p:nvPr/>
        </p:nvSpPr>
        <p:spPr>
          <a:xfrm>
            <a:off x="7750628" y="4888640"/>
            <a:ext cx="3690258" cy="487247"/>
          </a:xfrm>
          <a:prstGeom prst="rect">
            <a:avLst/>
          </a:prstGeom>
          <a:noFill/>
          <a:ln w="38100">
            <a:solidFill>
              <a:srgbClr val="C13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6DA576-ACA6-4EC8-A2D7-49717475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1" y="2103480"/>
            <a:ext cx="63817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267BE-21ED-4D48-A85A-E25551F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순수 </a:t>
            </a:r>
            <a:r>
              <a:rPr lang="en-US" altLang="ko-KR" dirty="0"/>
              <a:t>JDBC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4B4F-3ECE-4409-8450-2CBDEBCA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DataSource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 커넥션을 획득할 때 사용하는 객체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부트는 데이터베이스 커넥션 정보를 바탕으로 </a:t>
            </a:r>
            <a:r>
              <a:rPr lang="en-US" altLang="ko-KR" dirty="0" err="1"/>
              <a:t>DataSource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빈으로 만들어 둔다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DI</a:t>
            </a:r>
            <a:r>
              <a:rPr lang="ko-KR" altLang="en-US" dirty="0"/>
              <a:t>를 받을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(OCP, Open-Closed Principle)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확장에는 </a:t>
            </a:r>
            <a:r>
              <a:rPr lang="ko-KR" altLang="en-US" dirty="0" err="1"/>
              <a:t>열려있고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변경에는 </a:t>
            </a:r>
            <a:r>
              <a:rPr lang="ko-KR" altLang="en-US" dirty="0" err="1"/>
              <a:t>닫혀있다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스프링의 </a:t>
            </a:r>
            <a:r>
              <a:rPr lang="en-US" altLang="ko-KR" dirty="0"/>
              <a:t>DI (Dependencies Injection)</a:t>
            </a:r>
            <a:r>
              <a:rPr lang="ko-KR" altLang="en-US" dirty="0"/>
              <a:t>을 사용하면 기존 코드를 전혀 손대지 않고</a:t>
            </a:r>
            <a:r>
              <a:rPr lang="en-US" altLang="ko-KR" dirty="0"/>
              <a:t>, </a:t>
            </a:r>
            <a:r>
              <a:rPr lang="ko-KR" altLang="en-US" dirty="0"/>
              <a:t>설정만으로 구현 클래스를 변경 할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회원을 등록하고 </a:t>
            </a:r>
            <a:r>
              <a:rPr lang="en-US" altLang="ko-KR" dirty="0"/>
              <a:t>DB</a:t>
            </a:r>
            <a:r>
              <a:rPr lang="ko-KR" altLang="en-US" dirty="0"/>
              <a:t>에 결과가 잘 입력되는지 확인하자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저장하므로 스프링 서버를 다시 실행해도 데이터가 안전하게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CFBF6-491F-4A5E-8B26-A26EE4AE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8D013-2839-41F7-98CE-45E6475B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C4B59-08C5-4812-9E7D-C997F4E6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순수 </a:t>
            </a:r>
            <a:r>
              <a:rPr lang="en-US" altLang="ko-KR" dirty="0" err="1"/>
              <a:t>Jdbc</a:t>
            </a:r>
            <a:r>
              <a:rPr lang="ko-KR" altLang="en-US" dirty="0"/>
              <a:t>와 동일한 환경설정을 하면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r>
              <a:rPr lang="ko-KR" altLang="en-US" dirty="0"/>
              <a:t>과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같은 라이브러리는 </a:t>
            </a:r>
            <a:r>
              <a:rPr lang="en-US" altLang="ko-KR" dirty="0"/>
              <a:t>JDBC API</a:t>
            </a:r>
            <a:r>
              <a:rPr lang="ko-KR" altLang="en-US" dirty="0"/>
              <a:t>에서 본 반복 코드를 대부분 제거해준다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은 직접 작성해야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756CE-A7DE-44D2-8460-2B79B74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1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FB27F-BCFC-4BF5-9F79-981C5AB5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DA4E8-6966-44AF-8D5C-CA73711F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7843E-DF8E-4505-8331-B653F28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42ABF-04E2-4043-A651-C12A70E3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69" y="168275"/>
            <a:ext cx="6810375" cy="655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0EE487-0097-4F17-A133-2C940061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2671082"/>
            <a:ext cx="6086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C5E447-D8F7-47F7-87CE-FE180EECB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17E4FD2-F75E-4D2F-AF33-FAFAD7027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B6834-14C5-4878-A355-ADF2EB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5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C404-1447-40B6-BAA6-21D54881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F3804-4556-49D0-86E4-42A742B9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가 필요한 상황</a:t>
            </a:r>
          </a:p>
          <a:p>
            <a:pPr lvl="1"/>
            <a:r>
              <a:rPr lang="ko-KR" altLang="en-US" dirty="0"/>
              <a:t>모든 메소드의 호출 시간을 측정하고 싶다면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공통 관심 사항</a:t>
            </a:r>
            <a:r>
              <a:rPr lang="en-US" altLang="ko-KR" dirty="0"/>
              <a:t>(cross-cutting concern) vs </a:t>
            </a:r>
            <a:r>
              <a:rPr lang="ko-KR" altLang="en-US" dirty="0"/>
              <a:t>핵심 관심 사항</a:t>
            </a:r>
            <a:r>
              <a:rPr lang="en-US" altLang="ko-KR" dirty="0"/>
              <a:t>(core concern)</a:t>
            </a:r>
          </a:p>
          <a:p>
            <a:pPr lvl="1"/>
            <a:r>
              <a:rPr lang="ko-KR" altLang="en-US" dirty="0"/>
              <a:t>회원 가입 시간</a:t>
            </a:r>
            <a:r>
              <a:rPr lang="en-US" altLang="ko-KR" dirty="0"/>
              <a:t>, </a:t>
            </a:r>
            <a:r>
              <a:rPr lang="ko-KR" altLang="en-US" dirty="0"/>
              <a:t>회원 조회 시간을 측정하고 싶다면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FA4B0-67A7-456D-9F0A-9F84723E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D8072-60AC-40E0-8367-49E0334F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8" y="3560989"/>
            <a:ext cx="7550302" cy="13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4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7B34E-4B7A-4461-9060-756C073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A303B-5007-4BB8-8A38-078E42C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 조회에 시간을 측정하는 기능은 핵심 관심 사항이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시간을 측정하는 로직은 공통 관심 사항이다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시간을 측정하는 로직과 핵심 비즈니스의 로직이 섞여서 유지보수가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시간을 측정하는 로직을 별도의 공통 로직으로 만들기 매우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시간을 측정하는 로직을 변경할 때 모든 로직을 찾아가면서 변경해야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5DB1F-A883-464A-B6A4-D394FDEE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6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035C-9CCE-42A4-865C-3691945B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AOP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C92E-7A18-4E91-9C49-010F79FE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AOP: Aspect Oriented Programming</a:t>
            </a:r>
          </a:p>
          <a:p>
            <a:r>
              <a:rPr lang="ko-KR" altLang="en-US" dirty="0"/>
              <a:t>공통 관심 사항</a:t>
            </a:r>
            <a:r>
              <a:rPr lang="en-US" altLang="ko-KR" dirty="0"/>
              <a:t>(cross-cutting concern) vs </a:t>
            </a:r>
            <a:r>
              <a:rPr lang="ko-KR" altLang="en-US" dirty="0"/>
              <a:t>핵심 관심 사항</a:t>
            </a:r>
            <a:r>
              <a:rPr lang="en-US" altLang="ko-KR" dirty="0"/>
              <a:t>(core concern) </a:t>
            </a:r>
            <a:r>
              <a:rPr lang="ko-KR" altLang="en-US" dirty="0"/>
              <a:t>분리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0F140-1DB8-4949-A656-3FE1D644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C79EA-4908-4E11-8116-04772D1C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60" y="2632302"/>
            <a:ext cx="6942540" cy="30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5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6348493" cy="5054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회원 컨트롤러가 회원서비스와 회원 리포지토리를 사용할 수 있게 의존관계를 준비하자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생성자에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가 있으면 스프링이 연관된 객체를 스프링 컨테이너에서 찾아서 넣어준다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DI (Dependency Injection), </a:t>
            </a:r>
            <a:r>
              <a:rPr lang="ko-KR" altLang="en-US" dirty="0"/>
              <a:t>의존성 주입이라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helloController</a:t>
            </a:r>
            <a:r>
              <a:rPr lang="ko-KR" altLang="en-US" dirty="0"/>
              <a:t>는 스프링이 제공하는 컨트롤러여서 스프링 빈으로 자동 등록된다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@Controller </a:t>
            </a:r>
            <a:r>
              <a:rPr lang="ko-KR" altLang="en-US" dirty="0"/>
              <a:t>가 있으면 자동 등록됨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0" y="1774354"/>
            <a:ext cx="4752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스프링 빈을 등록하는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컴포넌트 스캔과 자동 의존관계 설정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자바 코드로 직접 스프링 빈 등록하기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컴포넌트 스캔 원리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@Component </a:t>
            </a:r>
            <a:r>
              <a:rPr lang="ko-KR" altLang="en-US" dirty="0" err="1"/>
              <a:t>애노테이션이</a:t>
            </a:r>
            <a:r>
              <a:rPr lang="ko-KR" altLang="en-US" dirty="0"/>
              <a:t> 있으면 스프링 빈으로 자동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@Controller </a:t>
            </a:r>
            <a:r>
              <a:rPr lang="ko-KR" altLang="en-US" dirty="0"/>
              <a:t>컨트롤러가 스프링 빈으로 자동 등록된 이유도 컴포넌트 스캔 때문 등록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@Component </a:t>
            </a:r>
            <a:r>
              <a:rPr lang="ko-KR" altLang="en-US" dirty="0"/>
              <a:t>를 포함하는 다음 </a:t>
            </a:r>
            <a:r>
              <a:rPr lang="ko-KR" altLang="en-US" dirty="0" err="1"/>
              <a:t>애노테이션도</a:t>
            </a:r>
            <a:r>
              <a:rPr lang="ko-KR" altLang="en-US" dirty="0"/>
              <a:t> 스프링 빈으로 자동 등록된다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@Controller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@Service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@Repository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MemberService</a:t>
            </a:r>
            <a:r>
              <a:rPr lang="en-US" altLang="ko-KR" dirty="0"/>
              <a:t> class @Service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생성자에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를 사용하면 객체 생성 시점에 스프링 컨테이너에서 해당 스프링 빈을 찾아서 주입한다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생성자가 </a:t>
            </a:r>
            <a:r>
              <a:rPr lang="en-US" altLang="ko-KR" dirty="0"/>
              <a:t>1</a:t>
            </a:r>
            <a:r>
              <a:rPr lang="ko-KR" altLang="en-US" dirty="0"/>
              <a:t>개만 있으면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는 생략할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4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스프링 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스프링은 스프링 컨테이너에 스프링 빈을 등록할 때</a:t>
            </a:r>
            <a:r>
              <a:rPr lang="en-US" altLang="ko-KR" dirty="0"/>
              <a:t>, </a:t>
            </a:r>
            <a:r>
              <a:rPr lang="ko-KR" altLang="en-US" dirty="0"/>
              <a:t>기본으로 </a:t>
            </a:r>
            <a:r>
              <a:rPr lang="ko-KR" altLang="en-US" dirty="0" err="1"/>
              <a:t>싱글톤으로</a:t>
            </a:r>
            <a:r>
              <a:rPr lang="ko-KR" altLang="en-US" dirty="0"/>
              <a:t> 등록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싱글톤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유일하게 하나만 등록해서 공유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스프링 빈이면 모두 같은 인스턴스다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설정으로 </a:t>
            </a:r>
            <a:r>
              <a:rPr lang="ko-KR" altLang="en-US" dirty="0" err="1"/>
              <a:t>싱글톤이</a:t>
            </a:r>
            <a:r>
              <a:rPr lang="ko-KR" altLang="en-US" dirty="0"/>
              <a:t> 아니게 설정할 수 있지만</a:t>
            </a:r>
            <a:r>
              <a:rPr lang="en-US" altLang="ko-KR" dirty="0"/>
              <a:t>, </a:t>
            </a:r>
            <a:r>
              <a:rPr lang="ko-KR" altLang="en-US" dirty="0"/>
              <a:t>특별한 경우를 제외하면 대부분 </a:t>
            </a:r>
            <a:r>
              <a:rPr lang="ko-KR" altLang="en-US" dirty="0" err="1"/>
              <a:t>싱글톤을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2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코드로 직접 스프링 빈 등록하기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6431283" cy="5054095"/>
          </a:xfrm>
        </p:spPr>
        <p:txBody>
          <a:bodyPr/>
          <a:lstStyle/>
          <a:p>
            <a:r>
              <a:rPr lang="ko-KR" altLang="en-US" dirty="0"/>
              <a:t>빈 등록 </a:t>
            </a:r>
            <a:endParaRPr lang="en-US" altLang="ko-KR" dirty="0"/>
          </a:p>
          <a:p>
            <a:pPr lvl="1"/>
            <a:r>
              <a:rPr lang="ko-KR" altLang="en-US" dirty="0"/>
              <a:t>회원 서비스와 회원 리포지토리의 </a:t>
            </a:r>
            <a:r>
              <a:rPr lang="en-US" altLang="ko-KR" dirty="0"/>
              <a:t>@Service, @Repository, 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애노테이션을</a:t>
            </a:r>
            <a:r>
              <a:rPr lang="ko-KR" altLang="en-US" dirty="0"/>
              <a:t> 제거하고 진행한다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로 설정 가능</a:t>
            </a:r>
            <a:endParaRPr lang="en-US" altLang="ko-KR" dirty="0"/>
          </a:p>
          <a:p>
            <a:pPr lvl="1"/>
            <a:r>
              <a:rPr lang="en-US" altLang="ko-KR" dirty="0"/>
              <a:t>DI</a:t>
            </a:r>
            <a:r>
              <a:rPr lang="ko-KR" altLang="en-US" dirty="0"/>
              <a:t>에는 필드 주입</a:t>
            </a:r>
            <a:r>
              <a:rPr lang="en-US" altLang="ko-KR" dirty="0"/>
              <a:t>, setter </a:t>
            </a:r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주입 이렇게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의존관계가 </a:t>
            </a:r>
            <a:r>
              <a:rPr lang="ko-KR" altLang="en-US" dirty="0" err="1"/>
              <a:t>실행중에</a:t>
            </a:r>
            <a:r>
              <a:rPr lang="ko-KR" altLang="en-US" dirty="0"/>
              <a:t> 동적으로 변하는 경우는 거의 없으므로 </a:t>
            </a:r>
            <a:r>
              <a:rPr lang="ko-KR" altLang="en-US" dirty="0" err="1"/>
              <a:t>생성자</a:t>
            </a:r>
            <a:r>
              <a:rPr lang="ko-KR" altLang="en-US" dirty="0"/>
              <a:t> 주입을 권장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를 통한 </a:t>
            </a:r>
            <a:r>
              <a:rPr lang="en-US" altLang="ko-KR" dirty="0"/>
              <a:t>DI</a:t>
            </a:r>
            <a:r>
              <a:rPr lang="ko-KR" altLang="en-US" dirty="0"/>
              <a:t>는 </a:t>
            </a:r>
            <a:r>
              <a:rPr lang="en-US" altLang="ko-KR" dirty="0" err="1"/>
              <a:t>helloController</a:t>
            </a:r>
            <a:r>
              <a:rPr lang="en-US" altLang="ko-KR" dirty="0"/>
              <a:t> , </a:t>
            </a: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등과 같이 스프링이 관리하는 객체에서만 동작한다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빈으로 등록하지 않고 내가 직접 생성한 객체에서는 동작하지 않는다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61" y="1181481"/>
            <a:ext cx="49339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b="0" dirty="0"/>
              <a:t>DB </a:t>
            </a:r>
            <a:r>
              <a:rPr lang="ko-KR" altLang="en-US" dirty="0"/>
              <a:t>접근 기술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2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H2 </a:t>
            </a:r>
            <a:r>
              <a:rPr lang="ko-KR" altLang="en-US" dirty="0"/>
              <a:t>데이터베이스 설치</a:t>
            </a:r>
            <a:endParaRPr lang="en-US" altLang="ko-KR" dirty="0"/>
          </a:p>
          <a:p>
            <a:r>
              <a:rPr lang="ko-KR" altLang="en-US" dirty="0"/>
              <a:t>순수 </a:t>
            </a:r>
            <a:r>
              <a:rPr lang="en-US" altLang="ko-KR" dirty="0" err="1"/>
              <a:t>Jdbc</a:t>
            </a:r>
            <a:endParaRPr lang="en-US" altLang="ko-KR" dirty="0"/>
          </a:p>
          <a:p>
            <a:r>
              <a:rPr lang="ko-KR" altLang="en-US" dirty="0"/>
              <a:t>스프링 통합 테스트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endParaRPr lang="en-US" altLang="ko-KR" dirty="0"/>
          </a:p>
          <a:p>
            <a:r>
              <a:rPr lang="en-US" altLang="ko-KR" dirty="0"/>
              <a:t>JPA</a:t>
            </a:r>
          </a:p>
          <a:p>
            <a:r>
              <a:rPr lang="ko-KR" altLang="en-US" dirty="0"/>
              <a:t>스프링 데이터 </a:t>
            </a:r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7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H2 </a:t>
            </a:r>
            <a:r>
              <a:rPr lang="ko-KR" altLang="en-US" dirty="0"/>
              <a:t>데이터베이스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개발이나 테스트 용도로 가볍고 편리한 </a:t>
            </a:r>
            <a:r>
              <a:rPr lang="en-US" altLang="ko-KR" dirty="0"/>
              <a:t>DB, </a:t>
            </a:r>
            <a:r>
              <a:rPr lang="ko-KR" altLang="en-US" dirty="0"/>
              <a:t>웹 화면 제공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https://www.h2database.com</a:t>
            </a:r>
            <a:endParaRPr lang="en-US" altLang="ko-KR" dirty="0"/>
          </a:p>
          <a:p>
            <a:pPr lvl="1"/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en-US" altLang="ko-KR" dirty="0"/>
              <a:t>h2 </a:t>
            </a:r>
            <a:r>
              <a:rPr lang="ko-KR" altLang="en-US" dirty="0"/>
              <a:t>데이터베이스 버전은 스프링 부트 버전에 맞춘다</a:t>
            </a:r>
            <a:endParaRPr lang="en-US" altLang="ko-KR" dirty="0"/>
          </a:p>
          <a:p>
            <a:pPr lvl="1"/>
            <a:r>
              <a:rPr lang="en-US" altLang="ko-KR" dirty="0"/>
              <a:t>./h2.bat</a:t>
            </a:r>
          </a:p>
          <a:p>
            <a:pPr lvl="1"/>
            <a:r>
              <a:rPr lang="ko-KR" altLang="en-US" dirty="0"/>
              <a:t>데이터베이스 파일 생성</a:t>
            </a:r>
            <a:endParaRPr lang="en-US" altLang="ko-KR" dirty="0"/>
          </a:p>
          <a:p>
            <a:pPr lvl="2"/>
            <a:r>
              <a:rPr lang="ko-KR" altLang="en-US" dirty="0"/>
              <a:t>실행 </a:t>
            </a:r>
            <a:r>
              <a:rPr lang="en-US" altLang="ko-KR" dirty="0"/>
              <a:t>: h2.bat</a:t>
            </a:r>
          </a:p>
          <a:p>
            <a:pPr lvl="2"/>
            <a:r>
              <a:rPr lang="ko-KR" altLang="en-US" dirty="0"/>
              <a:t>최초 </a:t>
            </a:r>
            <a:r>
              <a:rPr lang="en-US" altLang="ko-KR" dirty="0"/>
              <a:t>: jdbc:h2:~/test</a:t>
            </a:r>
          </a:p>
          <a:p>
            <a:pPr lvl="2"/>
            <a:r>
              <a:rPr lang="ko-KR" altLang="en-US" dirty="0"/>
              <a:t>이후부터는 </a:t>
            </a:r>
            <a:r>
              <a:rPr lang="en-US" altLang="ko-KR" dirty="0"/>
              <a:t>`jdbc:h2:tcp://localhost/~/test` </a:t>
            </a:r>
            <a:r>
              <a:rPr lang="ko-KR" altLang="en-US" dirty="0"/>
              <a:t>이렇게 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8132" y="4036965"/>
            <a:ext cx="5047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 table if exists member CASCADE;</a:t>
            </a:r>
          </a:p>
          <a:p>
            <a:r>
              <a:rPr lang="en-US" altLang="ko-KR" dirty="0"/>
              <a:t>create table member</a:t>
            </a:r>
          </a:p>
          <a:p>
            <a:r>
              <a:rPr lang="en-US" altLang="ko-KR" dirty="0"/>
              <a:t>( </a:t>
            </a:r>
          </a:p>
          <a:p>
            <a:r>
              <a:rPr lang="en-US" altLang="ko-KR" dirty="0"/>
              <a:t>  id </a:t>
            </a:r>
            <a:r>
              <a:rPr lang="en-US" altLang="ko-KR" dirty="0" err="1"/>
              <a:t>bigint</a:t>
            </a:r>
            <a:r>
              <a:rPr lang="en-US" altLang="ko-KR" dirty="0"/>
              <a:t> generated by default as identity,</a:t>
            </a:r>
          </a:p>
          <a:p>
            <a:r>
              <a:rPr lang="en-US" altLang="ko-KR" dirty="0"/>
              <a:t>  name varchar(255),</a:t>
            </a:r>
          </a:p>
          <a:p>
            <a:r>
              <a:rPr lang="en-US" altLang="ko-KR" dirty="0"/>
              <a:t>  primary key (id)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674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2725</TotalTime>
  <Words>728</Words>
  <Application>Microsoft Office PowerPoint</Application>
  <PresentationFormat>와이드스크린</PresentationFormat>
  <Paragraphs>128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1_Office 테마</vt:lpstr>
      <vt:lpstr>Spring Boot 스프링 빈과 의존관계</vt:lpstr>
      <vt:lpstr>PowerPoint 프레젠테이션</vt:lpstr>
      <vt:lpstr>컴포넌트 스캔과 자동 의존관계 설정</vt:lpstr>
      <vt:lpstr>컴포넌트 스캔과 자동 의존관계 설정</vt:lpstr>
      <vt:lpstr>컴포넌트 스캔과 자동 의존관계 설정</vt:lpstr>
      <vt:lpstr>자바 코드로 직접 스프링 빈 등록하기</vt:lpstr>
      <vt:lpstr>스프링 DB 접근 기술</vt:lpstr>
      <vt:lpstr>PowerPoint 프레젠테이션</vt:lpstr>
      <vt:lpstr>H2 데이터베이스 설치</vt:lpstr>
      <vt:lpstr>PowerPoint 프레젠테이션</vt:lpstr>
      <vt:lpstr>Spring DB 접근방법</vt:lpstr>
      <vt:lpstr>1. 순수 JDBC</vt:lpstr>
      <vt:lpstr>1. 순수 JDBC</vt:lpstr>
      <vt:lpstr>2. 스프링 JdbcTemplate</vt:lpstr>
      <vt:lpstr>PowerPoint 프레젠테이션</vt:lpstr>
      <vt:lpstr>AOP</vt:lpstr>
      <vt:lpstr>AOP</vt:lpstr>
      <vt:lpstr>AOP</vt:lpstr>
      <vt:lpstr>AOP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112</cp:revision>
  <cp:lastPrinted>2024-08-23T07:05:03Z</cp:lastPrinted>
  <dcterms:created xsi:type="dcterms:W3CDTF">2021-01-08T05:49:31Z</dcterms:created>
  <dcterms:modified xsi:type="dcterms:W3CDTF">2024-11-01T08:27:01Z</dcterms:modified>
</cp:coreProperties>
</file>