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14" d="100"/>
          <a:sy n="114" d="100"/>
        </p:scale>
        <p:origin x="-71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쀼어</a:t>
            </a:r>
            <a:r>
              <a:rPr lang="en-US" altLang="ko-KR" dirty="0" smtClean="0"/>
              <a:t>’s blog </a:t>
            </a:r>
            <a:r>
              <a:rPr lang="ko-KR" altLang="en-US" dirty="0" smtClean="0"/>
              <a:t>기획이야기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2017.03.07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기획팀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쀼어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경기도 고양시 일산서구 </a:t>
            </a:r>
            <a:r>
              <a:rPr lang="ko-KR" altLang="en-US" sz="1000" baseline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강선로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000-00  T.031-000-0000 F.031-000-0000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004444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386</Words>
  <Application>Microsoft Office PowerPoint</Application>
  <PresentationFormat>화면 슬라이드 쇼(16:9)</PresentationFormat>
  <Paragraphs>160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표지</vt:lpstr>
      <vt:lpstr>간지등</vt:lpstr>
      <vt:lpstr>1_디자인 사용자 지정</vt:lpstr>
      <vt:lpstr>쀼어’s blog 기획이야기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sunny</cp:lastModifiedBy>
  <cp:revision>76</cp:revision>
  <dcterms:created xsi:type="dcterms:W3CDTF">2006-10-05T04:04:58Z</dcterms:created>
  <dcterms:modified xsi:type="dcterms:W3CDTF">2017-03-10T08:06:42Z</dcterms:modified>
</cp:coreProperties>
</file>