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69" r:id="rId3"/>
    <p:sldId id="271" r:id="rId4"/>
    <p:sldId id="272" r:id="rId5"/>
    <p:sldId id="270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/>
              <a:t>자바 스크립트 </a:t>
            </a:r>
            <a:r>
              <a:rPr lang="en-US" altLang="ko-KR" sz="4400" dirty="0"/>
              <a:t>- Module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47F8E-80F6-41DE-A0D0-0CEF80A0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F3B868-766B-42BB-A77C-4795FAE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C6DD0-7E0E-4361-93C1-C08ED4B52EC7}"/>
              </a:ext>
            </a:extLst>
          </p:cNvPr>
          <p:cNvSpPr/>
          <p:nvPr/>
        </p:nvSpPr>
        <p:spPr>
          <a:xfrm>
            <a:off x="979714" y="1120676"/>
            <a:ext cx="609600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hello.js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'hello1!'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'hello2!'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6D1DC4-FB8B-4BFA-AC57-87E272E078FD}"/>
              </a:ext>
            </a:extLst>
          </p:cNvPr>
          <p:cNvSpPr/>
          <p:nvPr/>
        </p:nvSpPr>
        <p:spPr>
          <a:xfrm>
            <a:off x="979714" y="4127250"/>
            <a:ext cx="60960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main.js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'./hello.js'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3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999C9-AB5F-436E-9A02-0498AC76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4A7274-D7B9-4611-8212-8D1F147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D1371F-049C-414F-9A56-CABBCAFC6178}"/>
              </a:ext>
            </a:extLst>
          </p:cNvPr>
          <p:cNvSpPr/>
          <p:nvPr/>
        </p:nvSpPr>
        <p:spPr>
          <a:xfrm>
            <a:off x="909485" y="1481354"/>
            <a:ext cx="8654143" cy="35913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alias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,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alias2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, [...]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[ , [...] ]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"module-name"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2705D70-C6D9-4591-A417-36B0BCD1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54597-A0EF-4624-8BEA-7DF2D6A6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strict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엄격 모드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 레벨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859246-3D94-4A4F-B1C7-BBB55AB0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11C83D-9C82-495D-A420-2DA02CD65EBD}"/>
              </a:ext>
            </a:extLst>
          </p:cNvPr>
          <p:cNvSpPr/>
          <p:nvPr/>
        </p:nvSpPr>
        <p:spPr>
          <a:xfrm>
            <a:off x="4088860" y="1014195"/>
            <a:ext cx="6096000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a = 5; // 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에러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947035-A042-4EDF-B0C2-AE1F6C91A1F7}"/>
              </a:ext>
            </a:extLst>
          </p:cNvPr>
          <p:cNvSpPr/>
          <p:nvPr/>
        </p:nvSpPr>
        <p:spPr>
          <a:xfrm>
            <a:off x="888459" y="3068394"/>
            <a:ext cx="60960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index.html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"user.js"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132459-5BC3-4335-8BFB-8A8BDC4271CC}"/>
              </a:ext>
            </a:extLst>
          </p:cNvPr>
          <p:cNvSpPr/>
          <p:nvPr/>
        </p:nvSpPr>
        <p:spPr>
          <a:xfrm>
            <a:off x="7400481" y="3844989"/>
            <a:ext cx="3048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//hello.js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 //</a:t>
            </a:r>
            <a:r>
              <a:rPr lang="ko-KR" altLang="en-US" dirty="0">
                <a:solidFill>
                  <a:srgbClr val="CCCCCC"/>
                </a:solidFill>
                <a:latin typeface="Consolas" panose="020B0609020204030204" pitchFamily="49" charset="0"/>
              </a:rPr>
              <a:t>오류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4DDA29-722C-4B60-A368-4712B395E187}"/>
              </a:ext>
            </a:extLst>
          </p:cNvPr>
          <p:cNvSpPr/>
          <p:nvPr/>
        </p:nvSpPr>
        <p:spPr>
          <a:xfrm>
            <a:off x="7400481" y="3068394"/>
            <a:ext cx="287961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user.js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8FBB6-2799-426F-9D8A-512009FEBD37}"/>
              </a:ext>
            </a:extLst>
          </p:cNvPr>
          <p:cNvSpPr/>
          <p:nvPr/>
        </p:nvSpPr>
        <p:spPr>
          <a:xfrm>
            <a:off x="1529044" y="5326290"/>
            <a:ext cx="3488987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user.js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AF485-AE6B-42E0-A7C2-8B416B930F83}"/>
              </a:ext>
            </a:extLst>
          </p:cNvPr>
          <p:cNvSpPr/>
          <p:nvPr/>
        </p:nvSpPr>
        <p:spPr>
          <a:xfrm>
            <a:off x="5322652" y="5286823"/>
            <a:ext cx="546676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hello.js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'./user.js'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John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1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84C7D-1547-4F20-8234-B6629B13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6602B-0E43-4019-A2BA-F010D311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7" y="1014196"/>
            <a:ext cx="3369989" cy="78542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9413A-5320-4B77-9A48-BC567017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34298-EA64-4C85-B694-7C4351948FDF}"/>
              </a:ext>
            </a:extLst>
          </p:cNvPr>
          <p:cNvSpPr/>
          <p:nvPr/>
        </p:nvSpPr>
        <p:spPr>
          <a:xfrm>
            <a:off x="472437" y="1996690"/>
            <a:ext cx="4364477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admin.js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"John"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21B1E5-0ED1-4373-B296-A959C256C1B5}"/>
              </a:ext>
            </a:extLst>
          </p:cNvPr>
          <p:cNvSpPr/>
          <p:nvPr/>
        </p:nvSpPr>
        <p:spPr>
          <a:xfrm>
            <a:off x="472436" y="3353206"/>
            <a:ext cx="4364477" cy="8617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 1.js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'./admin.js'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"Pete"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307B6D-4AA7-428C-9A77-875855CAE8EE}"/>
              </a:ext>
            </a:extLst>
          </p:cNvPr>
          <p:cNvSpPr/>
          <p:nvPr/>
        </p:nvSpPr>
        <p:spPr>
          <a:xfrm>
            <a:off x="472436" y="4493486"/>
            <a:ext cx="452984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 2.js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'./admin.js'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admin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Pete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4DB09B-25A4-4AD4-B36B-ECBB6AEA4CCC}"/>
              </a:ext>
            </a:extLst>
          </p:cNvPr>
          <p:cNvSpPr/>
          <p:nvPr/>
        </p:nvSpPr>
        <p:spPr>
          <a:xfrm>
            <a:off x="533401" y="5892581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'module'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"1.js"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'module'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"2.js"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FAB327-64B7-4A41-9ADB-CBB838C1E00C}"/>
              </a:ext>
            </a:extLst>
          </p:cNvPr>
          <p:cNvSpPr/>
          <p:nvPr/>
        </p:nvSpPr>
        <p:spPr>
          <a:xfrm>
            <a:off x="5535040" y="929853"/>
            <a:ext cx="6468892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/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 script URL (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인라인 스크립트가 위치해 있는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html 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페이지의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URL)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133483-33CD-4F5C-A12E-B8F3B2B5A8E5}"/>
              </a:ext>
            </a:extLst>
          </p:cNvPr>
          <p:cNvSpPr/>
          <p:nvPr/>
        </p:nvSpPr>
        <p:spPr>
          <a:xfrm>
            <a:off x="6481864" y="2733057"/>
            <a:ext cx="4062919" cy="18466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   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window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undefined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32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06F3-2E78-4DF2-9FCE-4D82FCE3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45812-3887-4396-AA22-12E43184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경로가 없는 모듈은 금지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호환을 위한 </a:t>
            </a:r>
            <a:r>
              <a:rPr lang="en-US" altLang="ko-KR" dirty="0" err="1"/>
              <a:t>nomodule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EFBCE-6A6C-474C-93F9-ACE85ED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60A8D5-8D6B-4B33-B776-750DD5901D77}"/>
              </a:ext>
            </a:extLst>
          </p:cNvPr>
          <p:cNvSpPr/>
          <p:nvPr/>
        </p:nvSpPr>
        <p:spPr>
          <a:xfrm>
            <a:off x="3339829" y="1517914"/>
            <a:ext cx="8129081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sayHi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sayHi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Error!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'./sayHi.js'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와 같이 경로 정보를 지정해 주어야 합니다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FE0CE8-30C3-438F-BADC-252590BACFF1}"/>
              </a:ext>
            </a:extLst>
          </p:cNvPr>
          <p:cNvSpPr/>
          <p:nvPr/>
        </p:nvSpPr>
        <p:spPr>
          <a:xfrm>
            <a:off x="1182090" y="3513745"/>
            <a:ext cx="9498879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모던 브라우저를 사용하고 계시군요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nomodule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"type=module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을 해석할 수 있는 브라우저는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nomodule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타입의 스크립트는 넘어갑니다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따라서 이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alert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문은 실행되지 않습니다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오래된 브라우저를 사용하고 있다면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type=module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이 붙은 스크립트는 무시됩니다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대신 이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alert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문이 실행됩니다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FC11912-C0CC-419B-867D-330F33F7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 vs let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FA9198-630C-445C-A0D0-A93CAD86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37" y="1014195"/>
            <a:ext cx="5079277" cy="5054095"/>
          </a:xfrm>
        </p:spPr>
        <p:txBody>
          <a:bodyPr/>
          <a:lstStyle/>
          <a:p>
            <a:r>
              <a:rPr lang="en-US" altLang="ko-KR" dirty="0"/>
              <a:t>var vs let</a:t>
            </a:r>
          </a:p>
          <a:p>
            <a:pPr lvl="1"/>
            <a:r>
              <a:rPr lang="en-US" altLang="ko-KR" dirty="0"/>
              <a:t>var</a:t>
            </a:r>
            <a:r>
              <a:rPr lang="ko-KR" altLang="en-US" dirty="0"/>
              <a:t>로 선언한 변수는 블록 </a:t>
            </a:r>
            <a:r>
              <a:rPr lang="ko-KR" altLang="en-US" dirty="0" err="1"/>
              <a:t>스코프가</a:t>
            </a:r>
            <a:r>
              <a:rPr lang="ko-KR" altLang="en-US" dirty="0"/>
              <a:t> 아닌 함수 수준 </a:t>
            </a:r>
            <a:r>
              <a:rPr lang="ko-KR" altLang="en-US" dirty="0" err="1"/>
              <a:t>스코프를</a:t>
            </a:r>
            <a:r>
              <a:rPr lang="ko-KR" altLang="en-US" dirty="0"/>
              <a:t> 갖습니다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선언은 함수가 시작되는 시점</a:t>
            </a:r>
            <a:r>
              <a:rPr lang="en-US" altLang="ko-KR" dirty="0"/>
              <a:t>(</a:t>
            </a:r>
            <a:r>
              <a:rPr lang="ko-KR" altLang="en-US" dirty="0"/>
              <a:t>전역 공간에선 스크립트가 시작되는 시점</a:t>
            </a:r>
            <a:r>
              <a:rPr lang="en-US" altLang="ko-KR" dirty="0"/>
              <a:t>)</a:t>
            </a:r>
            <a:r>
              <a:rPr lang="ko-KR" altLang="en-US" dirty="0"/>
              <a:t>에서 처리됩니다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블록에서 </a:t>
            </a:r>
            <a:r>
              <a:rPr lang="en-US" altLang="ko-KR" dirty="0"/>
              <a:t>scope </a:t>
            </a:r>
            <a:r>
              <a:rPr lang="ko-KR" altLang="en-US" dirty="0"/>
              <a:t>정의 </a:t>
            </a:r>
            <a:r>
              <a:rPr lang="ko-KR" altLang="en-US" dirty="0" err="1"/>
              <a:t>할때는</a:t>
            </a:r>
            <a:r>
              <a:rPr lang="ko-KR" altLang="en-US" dirty="0"/>
              <a:t> </a:t>
            </a:r>
            <a:r>
              <a:rPr lang="en-US" altLang="ko-KR" dirty="0"/>
              <a:t>let</a:t>
            </a:r>
          </a:p>
          <a:p>
            <a:pPr lvl="1"/>
            <a:r>
              <a:rPr lang="ko-KR" altLang="en-US" dirty="0"/>
              <a:t>재정의 가능   </a:t>
            </a:r>
            <a:r>
              <a:rPr lang="en-US" altLang="ko-KR" dirty="0"/>
              <a:t>let a= 10,     a= 20,   a=30</a:t>
            </a:r>
          </a:p>
          <a:p>
            <a:pPr lvl="1"/>
            <a:r>
              <a:rPr lang="ko-KR" altLang="en-US" dirty="0"/>
              <a:t>재선언은 불가능   </a:t>
            </a:r>
            <a:r>
              <a:rPr lang="en-US" altLang="ko-KR" dirty="0"/>
              <a:t>let a=10, let a= 20 ( x)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C60A0-B65E-4591-9CF3-F21689C4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4CD333-B368-4847-80A8-9BFD4402866E}"/>
              </a:ext>
            </a:extLst>
          </p:cNvPr>
          <p:cNvSpPr/>
          <p:nvPr/>
        </p:nvSpPr>
        <p:spPr>
          <a:xfrm>
            <a:off x="5965372" y="1027609"/>
            <a:ext cx="6096000" cy="56938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"module"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//let a= 20;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//c = 10;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//console.log(c);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in fa='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 in fb='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 '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out fa=' + fa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 '</a:t>
            </a:r>
            <a:r>
              <a:rPr lang="en-US" altLang="ko-K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 out fb=' + fb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6A9955"/>
                </a:solidFill>
                <a:latin typeface="Consolas" panose="020B0609020204030204" pitchFamily="49" charset="0"/>
              </a:rPr>
              <a:t>//for ( let li =0; li &lt; 10; li++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'li='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li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'fa='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fa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'fb='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fb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);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1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14376-EF47-450C-B5E8-1BB5CABF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호이스팅</a:t>
            </a:r>
            <a:r>
              <a:rPr lang="en-US" altLang="ko-KR" dirty="0"/>
              <a:t>. var.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BDA87-50A0-4AAD-82B9-6DD8217F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24F122-8F4D-49EB-9B77-3BFE2B901980}"/>
              </a:ext>
            </a:extLst>
          </p:cNvPr>
          <p:cNvSpPr/>
          <p:nvPr/>
        </p:nvSpPr>
        <p:spPr>
          <a:xfrm>
            <a:off x="875251" y="1163540"/>
            <a:ext cx="5349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	console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"var vb = "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vb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fr-FR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</a:t>
            </a: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vb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780D4A-FD2C-4FF7-9F0C-52AC6D8D38D8}"/>
              </a:ext>
            </a:extLst>
          </p:cNvPr>
          <p:cNvSpPr/>
          <p:nvPr/>
        </p:nvSpPr>
        <p:spPr>
          <a:xfrm>
            <a:off x="875251" y="3713793"/>
            <a:ext cx="5349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	var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vb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fr-FR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	console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fr-FR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"var vb = "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vb</a:t>
            </a:r>
            <a:r>
              <a:rPr lang="fr-FR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fr-FR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fr-FR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fr-FR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2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A0F14-28AA-4328-88A3-5E4FEDB49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/>
          <a:lstStyle/>
          <a:p>
            <a:r>
              <a:rPr lang="en-US" altLang="ko-KR" dirty="0"/>
              <a:t>object vs Class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E9D22-F212-4270-91AC-EBF029E9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</a:p>
          <a:p>
            <a:pPr lvl="1"/>
            <a:r>
              <a:rPr lang="en-US" altLang="ko-KR" dirty="0"/>
              <a:t>template</a:t>
            </a:r>
          </a:p>
          <a:p>
            <a:pPr lvl="1"/>
            <a:r>
              <a:rPr lang="ko-KR" altLang="en-US" dirty="0"/>
              <a:t>한번만 선언한다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안에는 데이터가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메모리에 올라가지 않는다</a:t>
            </a:r>
            <a:r>
              <a:rPr lang="en-US" altLang="ko-KR" dirty="0"/>
              <a:t>.	</a:t>
            </a:r>
          </a:p>
          <a:p>
            <a:r>
              <a:rPr lang="en-US" altLang="ko-KR" dirty="0"/>
              <a:t>Object</a:t>
            </a:r>
          </a:p>
          <a:p>
            <a:pPr lvl="1"/>
            <a:r>
              <a:rPr lang="en-US" altLang="ko-KR" dirty="0" err="1"/>
              <a:t>instanc</a:t>
            </a:r>
            <a:r>
              <a:rPr lang="en-US" altLang="ko-KR" dirty="0"/>
              <a:t> of a class, </a:t>
            </a:r>
            <a:r>
              <a:rPr lang="ko-KR" altLang="en-US" dirty="0"/>
              <a:t>클래스의 인스턴스이다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개의 클래스로 </a:t>
            </a:r>
            <a:r>
              <a:rPr lang="ko-KR" altLang="en-US" dirty="0" err="1"/>
              <a:t>여러개의</a:t>
            </a:r>
            <a:r>
              <a:rPr lang="ko-KR" altLang="en-US" dirty="0"/>
              <a:t> 객체를 </a:t>
            </a:r>
            <a:r>
              <a:rPr lang="ko-KR" altLang="en-US" dirty="0" err="1"/>
              <a:t>만들수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객체 안에는 데이터가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메모리에 올라간다</a:t>
            </a:r>
            <a:r>
              <a:rPr lang="en-US" altLang="ko-KR" dirty="0"/>
              <a:t>.	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78F61-842F-4455-A990-98609BE4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E685C-AF52-477D-A330-99F11693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88" y="2920513"/>
            <a:ext cx="2733675" cy="1990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99910A-15BC-4F0E-B1CF-CBC95BE51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113" y="789710"/>
            <a:ext cx="2409825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74E4C2-773A-4B22-8DD2-10F1BBDD7E48}"/>
              </a:ext>
            </a:extLst>
          </p:cNvPr>
          <p:cNvSpPr txBox="1"/>
          <p:nvPr/>
        </p:nvSpPr>
        <p:spPr>
          <a:xfrm>
            <a:off x="9815119" y="1371806"/>
            <a:ext cx="214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프로퍼티</a:t>
            </a:r>
            <a:r>
              <a:rPr lang="en-US" altLang="ko-KR" dirty="0"/>
              <a:t>(Property)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27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1909D-B5C3-4FFF-AC1A-F531FDC6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B691D-602E-4C9F-8044-48D505FA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4F08CD-B074-44CD-B673-C4186DF2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5" y="1343837"/>
            <a:ext cx="4851961" cy="338554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sayHi()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321011-220D-46F2-89FF-873209714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4" y="2167002"/>
            <a:ext cx="5377543" cy="338554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function()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EDDBED-A798-43F9-B205-BF19B440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5" y="2836057"/>
            <a:ext cx="5475514" cy="584775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// 함수 코드가 보임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ECED50-D492-4C64-BADA-E95A975E5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4" y="3958719"/>
            <a:ext cx="7356501" cy="1815882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(1) 함수 생성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31313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(2) 함수 복사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3131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// (3) 복사한 함수를 실행(정상적으로 실행됩니다)!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// 본래 함수도 정상적으로 실행됩니다.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9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DEE2-B027-4354-91DA-BADD22E6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 err="1"/>
              <a:t>사용전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2C9DDC-F35A-4744-A809-0E406AC1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462651-7E32-4139-8305-164E00F2711C}"/>
              </a:ext>
            </a:extLst>
          </p:cNvPr>
          <p:cNvSpPr/>
          <p:nvPr/>
        </p:nvSpPr>
        <p:spPr>
          <a:xfrm>
            <a:off x="6618514" y="1305445"/>
            <a:ext cx="5137776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main.js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4535C-AC2D-4B1D-822B-3DE8FEE54C31}"/>
              </a:ext>
            </a:extLst>
          </p:cNvPr>
          <p:cNvSpPr/>
          <p:nvPr/>
        </p:nvSpPr>
        <p:spPr>
          <a:xfrm>
            <a:off x="6618514" y="3384237"/>
            <a:ext cx="513777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// hello.js</a:t>
            </a: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'hello!!'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05621D-6F58-4F26-9948-FCC04157DE97}"/>
              </a:ext>
            </a:extLst>
          </p:cNvPr>
          <p:cNvSpPr/>
          <p:nvPr/>
        </p:nvSpPr>
        <p:spPr>
          <a:xfrm>
            <a:off x="326571" y="1168246"/>
            <a:ext cx="6096000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5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CECE9-6D9C-4A1D-A237-4B0EABA1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7F466-2458-4252-BE74-A3B9BFB0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모듈은 로컬 파일에서 동작하지 않고</a:t>
            </a:r>
            <a:r>
              <a:rPr lang="en-US" altLang="ko-KR" dirty="0"/>
              <a:t>, HTTP </a:t>
            </a:r>
            <a:r>
              <a:rPr lang="ko-KR" altLang="en-US" dirty="0"/>
              <a:t>또는 </a:t>
            </a:r>
            <a:r>
              <a:rPr lang="en-US" altLang="ko-KR" dirty="0"/>
              <a:t>HTTPS </a:t>
            </a:r>
            <a:r>
              <a:rPr lang="ko-KR" altLang="en-US" dirty="0"/>
              <a:t>프로토콜을 통해서만 동작합니다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로컬에서 </a:t>
            </a:r>
            <a:r>
              <a:rPr lang="en-US" altLang="ko-KR" dirty="0"/>
              <a:t>file:// </a:t>
            </a:r>
            <a:r>
              <a:rPr lang="ko-KR" altLang="en-US" dirty="0"/>
              <a:t>프로토콜을 사용해 웹페이지를 열면 </a:t>
            </a:r>
            <a:r>
              <a:rPr lang="en-US" altLang="ko-KR" dirty="0"/>
              <a:t>import, export </a:t>
            </a:r>
            <a:r>
              <a:rPr lang="ko-KR" altLang="en-US" dirty="0"/>
              <a:t>지시자가 동작하지 않습니다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예시를 실행하려면 로컬 웹 서버인 </a:t>
            </a:r>
            <a:r>
              <a:rPr lang="en-US" altLang="ko-KR" dirty="0"/>
              <a:t>static-server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코드 에디터의 ‘라이브 서버’ </a:t>
            </a:r>
            <a:r>
              <a:rPr lang="ko-KR" altLang="en-US" dirty="0" err="1"/>
              <a:t>익스텐션</a:t>
            </a:r>
            <a:r>
              <a:rPr lang="en-US" altLang="ko-KR" dirty="0"/>
              <a:t>(Visual Studio Code </a:t>
            </a:r>
            <a:r>
              <a:rPr lang="ko-KR" altLang="en-US" dirty="0"/>
              <a:t>에디터의 경우 </a:t>
            </a:r>
            <a:r>
              <a:rPr lang="en-US" altLang="ko-KR" dirty="0"/>
              <a:t>Live Server Extension)</a:t>
            </a:r>
            <a:r>
              <a:rPr lang="ko-KR" altLang="en-US" dirty="0"/>
              <a:t>을 사용하세요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9B0A7-7668-4DB4-A119-131D4154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0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DA84E-8065-49F2-8FDE-0852B068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0A79EE-93D6-413A-8D51-6C4D5D21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05E1E7-6608-478E-9416-784C04F28486}"/>
              </a:ext>
            </a:extLst>
          </p:cNvPr>
          <p:cNvSpPr/>
          <p:nvPr/>
        </p:nvSpPr>
        <p:spPr>
          <a:xfrm>
            <a:off x="472439" y="926183"/>
            <a:ext cx="663593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'module'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"main.js"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739B-0971-4317-B1FD-08D5B66FB79F}"/>
              </a:ext>
            </a:extLst>
          </p:cNvPr>
          <p:cNvSpPr/>
          <p:nvPr/>
        </p:nvSpPr>
        <p:spPr>
          <a:xfrm>
            <a:off x="7440913" y="800410"/>
            <a:ext cx="424542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hello.js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'hello 1 !!'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'hello 2 !!'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10E76-A985-4EEE-B013-7C964958515A}"/>
              </a:ext>
            </a:extLst>
          </p:cNvPr>
          <p:cNvSpPr/>
          <p:nvPr/>
        </p:nvSpPr>
        <p:spPr>
          <a:xfrm>
            <a:off x="4904542" y="4580262"/>
            <a:ext cx="6781800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main.js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'./my_module.js'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65E68-85C6-4714-A0E1-F45CF83E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Module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624149-3BF4-429E-AE5C-3734309A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9D9B56-B254-449E-8C4F-3F7E5A0BE283}"/>
              </a:ext>
            </a:extLst>
          </p:cNvPr>
          <p:cNvSpPr/>
          <p:nvPr/>
        </p:nvSpPr>
        <p:spPr>
          <a:xfrm>
            <a:off x="1317171" y="1226796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 main.js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'./hello.js'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hello1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hello2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hello100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5265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4198</TotalTime>
  <Words>1456</Words>
  <Application>Microsoft Office PowerPoint</Application>
  <PresentationFormat>와이드스크린</PresentationFormat>
  <Paragraphs>221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Consolas</vt:lpstr>
      <vt:lpstr>Wingdings</vt:lpstr>
      <vt:lpstr>1_Office 테마</vt:lpstr>
      <vt:lpstr>자바 스크립트 - Module</vt:lpstr>
      <vt:lpstr>var vs let</vt:lpstr>
      <vt:lpstr>호이스팅. var.</vt:lpstr>
      <vt:lpstr>object vs Class</vt:lpstr>
      <vt:lpstr>function</vt:lpstr>
      <vt:lpstr>Module 사용전</vt:lpstr>
      <vt:lpstr>Module</vt:lpstr>
      <vt:lpstr>Module 사용</vt:lpstr>
      <vt:lpstr>Module</vt:lpstr>
      <vt:lpstr>Module</vt:lpstr>
      <vt:lpstr>Module</vt:lpstr>
      <vt:lpstr>Module</vt:lpstr>
      <vt:lpstr>Module</vt:lpstr>
      <vt:lpstr>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132</cp:revision>
  <cp:lastPrinted>2024-08-23T07:05:03Z</cp:lastPrinted>
  <dcterms:created xsi:type="dcterms:W3CDTF">2021-01-08T05:49:31Z</dcterms:created>
  <dcterms:modified xsi:type="dcterms:W3CDTF">2024-12-05T04:10:23Z</dcterms:modified>
</cp:coreProperties>
</file>