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CC"/>
    <a:srgbClr val="FE8826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562A-A238-442E-BB31-3FD41AA1C3E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07AF-C8C8-4D81-965B-176728C1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9B7A-9AA5-4D65-AA82-69A12D4C415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5CCC-1F8F-4542-8B87-E4AC8FE1BBB3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8E1C-C418-4F4D-AF7E-AF2B659806D1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7AE-FD4C-43E5-9746-872B9377899B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1800"/>
            </a:lvl1pPr>
            <a:lvl2pPr marL="685800" indent="-2286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3201-CF7A-4586-827E-2642092A390F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129-79F3-4B22-BFA6-BC9C4F28CFA3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447-A031-45BC-A2D8-04A2FCDA992B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D6C-D403-4F3E-B4D9-A37B3587F216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5F1C-2FEE-4C0F-88B0-4AFDD548E9BA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C75-5CBD-4B1E-959A-4CA15EAE27F4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DA17-2000-4B35-BC8F-142E8F6610B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F477-7919-45A0-AFB5-36DEB7B8AAD8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B3EC-8291-4806-B7F1-41C6E16B333C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React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69640-5232-4246-B839-F04A98F67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2024 </a:t>
            </a:r>
            <a:r>
              <a:rPr lang="ko-KR" altLang="en-US" dirty="0"/>
              <a:t>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3571-E0E9-4C0F-81C0-A626F434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8F014-9195-4EF1-B90C-2E77DF69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5085C5-91C7-4BF8-BDBF-7729FC4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5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F1E4E-0630-4180-A9C9-23FACD7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DA7DE-2DAA-4D02-B4F5-997AD433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 Attribute</a:t>
            </a:r>
          </a:p>
          <a:p>
            <a:pPr lvl="1"/>
            <a:r>
              <a:rPr lang="en-US" altLang="ko-KR" dirty="0"/>
              <a:t>class -&gt; </a:t>
            </a:r>
            <a:r>
              <a:rPr lang="en-US" altLang="ko-KR" dirty="0" err="1"/>
              <a:t>className</a:t>
            </a:r>
            <a:endParaRPr lang="en-US" altLang="ko-KR" dirty="0"/>
          </a:p>
          <a:p>
            <a:pPr lvl="1"/>
            <a:r>
              <a:rPr lang="en-US" altLang="ko-KR" dirty="0"/>
              <a:t>for -&gt; </a:t>
            </a:r>
            <a:r>
              <a:rPr lang="en-US" altLang="ko-KR" dirty="0" err="1"/>
              <a:t>htmlFor</a:t>
            </a:r>
            <a:endParaRPr lang="en-US" altLang="ko-KR" dirty="0"/>
          </a:p>
          <a:p>
            <a:pPr lvl="1"/>
            <a:r>
              <a:rPr lang="en-US" altLang="ko-KR" dirty="0" err="1"/>
              <a:t>maxlength</a:t>
            </a:r>
            <a:r>
              <a:rPr lang="en-US" altLang="ko-KR" dirty="0"/>
              <a:t> -&gt; </a:t>
            </a:r>
            <a:r>
              <a:rPr lang="en-US" altLang="ko-KR" dirty="0" err="1"/>
              <a:t>maxLength</a:t>
            </a:r>
            <a:endParaRPr lang="en-US" altLang="ko-KR" dirty="0"/>
          </a:p>
          <a:p>
            <a:pPr lvl="1"/>
            <a:r>
              <a:rPr lang="en-US" altLang="ko-KR" dirty="0"/>
              <a:t>React</a:t>
            </a:r>
            <a:r>
              <a:rPr lang="ko-KR" altLang="en-US" dirty="0"/>
              <a:t>에서는 모든 </a:t>
            </a:r>
            <a:r>
              <a:rPr lang="en-US" altLang="ko-KR" dirty="0"/>
              <a:t>DOM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을 카멜 표기법</a:t>
            </a:r>
            <a:r>
              <a:rPr lang="en-US" altLang="ko-KR" dirty="0"/>
              <a:t>(camelCase)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E9417B-93E4-4063-864E-01F71383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6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02468-8C3A-4E0B-B40D-F81FEE9E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8C05C-95E6-4D86-AB0E-3C3B1EEF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50AAA-1BE9-445B-B85C-48788576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1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A7574-4313-4CA1-A271-3C1BDD60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DCD1D-D0AD-4E11-ABEC-C39355A4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64EB9-1FD4-4E4C-8A83-871BEB3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098" name="Picture 2" descr="react-data-flow">
            <a:extLst>
              <a:ext uri="{FF2B5EF4-FFF2-40B4-BE49-F238E27FC236}">
                <a16:creationId xmlns:a16="http://schemas.microsoft.com/office/drawing/2014/main" id="{7330AA1E-1702-4FA8-BF79-70848D18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21" y="1709778"/>
            <a:ext cx="8435829" cy="435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7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50DF2B9-E85F-4557-826A-3B6383EC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D212D7B-918D-41B9-8690-096A2438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/>
          <a:p>
            <a:r>
              <a:rPr lang="en-US" altLang="ko-KR" dirty="0"/>
              <a:t>SPA (Single Page Application) vs MPA(Multi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Application)</a:t>
            </a:r>
          </a:p>
          <a:p>
            <a:endParaRPr lang="en-US" altLang="ko-KR" dirty="0"/>
          </a:p>
          <a:p>
            <a:r>
              <a:rPr lang="en-US" altLang="ko-KR" dirty="0"/>
              <a:t>DOM( Document Object Model)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06AE2-1F1F-416D-9349-C94A8492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8" name="Picture 4" descr="문서 객체 모델(DOM) | 토스페이먼츠 개발자센터">
            <a:extLst>
              <a:ext uri="{FF2B5EF4-FFF2-40B4-BE49-F238E27FC236}">
                <a16:creationId xmlns:a16="http://schemas.microsoft.com/office/drawing/2014/main" id="{60D97E88-FD00-43E4-85EC-E7B637431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2713990"/>
            <a:ext cx="8405446" cy="364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4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D70C2-6555-4024-975D-DF26EF39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94BDB-A321-4E2D-850F-9200FC2D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 기반 </a:t>
            </a:r>
            <a:r>
              <a:rPr lang="en-US" altLang="ko-KR" dirty="0"/>
              <a:t>vs </a:t>
            </a:r>
            <a:r>
              <a:rPr lang="ko-KR" altLang="en-US" dirty="0"/>
              <a:t>라이브러리 기반</a:t>
            </a:r>
            <a:endParaRPr lang="en-US" altLang="ko-KR" dirty="0"/>
          </a:p>
          <a:p>
            <a:pPr lvl="1"/>
            <a:r>
              <a:rPr lang="en-US" altLang="ko-KR" dirty="0"/>
              <a:t>Vue.js  Angular, Ember.js, Backbone.js </a:t>
            </a:r>
          </a:p>
          <a:p>
            <a:pPr lvl="1"/>
            <a:r>
              <a:rPr lang="en-US" altLang="ko-KR" dirty="0"/>
              <a:t>React</a:t>
            </a:r>
          </a:p>
          <a:p>
            <a:pPr lvl="1"/>
            <a:r>
              <a:rPr lang="ko-KR" altLang="en-US" dirty="0"/>
              <a:t>제어 흐름</a:t>
            </a:r>
            <a:r>
              <a:rPr lang="en-US" altLang="ko-KR" dirty="0"/>
              <a:t>(control flow)</a:t>
            </a:r>
            <a:r>
              <a:rPr lang="ko-KR" altLang="en-US" dirty="0"/>
              <a:t>을 누가 가지고 있는가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9C6B6-D043-42D1-8C23-526DA25E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45F69-E41C-4E6F-AEEB-C78163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A8BAC-B05B-4038-B9C1-E1AD96B0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FDC4F-6A1B-4B6B-A15C-A44ABBEE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 descr="browser-dom">
            <a:extLst>
              <a:ext uri="{FF2B5EF4-FFF2-40B4-BE49-F238E27FC236}">
                <a16:creationId xmlns:a16="http://schemas.microsoft.com/office/drawing/2014/main" id="{124CAF5B-F9C0-4E13-A250-E7B1D375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0" y="2140191"/>
            <a:ext cx="5008643" cy="32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rtual-dom">
            <a:extLst>
              <a:ext uri="{FF2B5EF4-FFF2-40B4-BE49-F238E27FC236}">
                <a16:creationId xmlns:a16="http://schemas.microsoft.com/office/drawing/2014/main" id="{C3255F67-2BA7-46F8-BCB7-6DB69B5C7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17" y="1402957"/>
            <a:ext cx="5148809" cy="444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1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F86B-F154-48A6-A171-48AF02D6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0609-FEE7-4F22-8B53-73C63415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en-US" altLang="ko-KR" dirty="0"/>
              <a:t>CDN vs</a:t>
            </a:r>
            <a:r>
              <a:rPr lang="ko-KR" altLang="en-US" dirty="0"/>
              <a:t> 모듈</a:t>
            </a:r>
            <a:endParaRPr lang="en-US" altLang="ko-KR" dirty="0"/>
          </a:p>
          <a:p>
            <a:pPr lvl="1"/>
            <a:r>
              <a:rPr lang="en-US" altLang="ko-KR" dirty="0"/>
              <a:t>Node.js</a:t>
            </a:r>
          </a:p>
          <a:p>
            <a:pPr lvl="2"/>
            <a:r>
              <a:rPr lang="ko-KR" altLang="en-US" dirty="0" err="1"/>
              <a:t>자바스크립트용</a:t>
            </a:r>
            <a:r>
              <a:rPr lang="ko-KR" altLang="en-US" dirty="0"/>
              <a:t> 서버</a:t>
            </a:r>
            <a:endParaRPr lang="en-US" altLang="ko-KR" dirty="0"/>
          </a:p>
          <a:p>
            <a:pPr lvl="2"/>
            <a:r>
              <a:rPr lang="en-US" altLang="ko-KR" dirty="0" err="1"/>
              <a:t>npm</a:t>
            </a:r>
            <a:r>
              <a:rPr lang="en-US" altLang="ko-KR" dirty="0"/>
              <a:t>, </a:t>
            </a:r>
            <a:r>
              <a:rPr lang="en-US" altLang="ko-KR" dirty="0" err="1"/>
              <a:t>npx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VSCode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en-US" altLang="ko-KR" dirty="0" err="1"/>
              <a:t>myreact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AE9C66-8FEC-456C-BD92-ADF638D5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9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7275F-DE76-439F-9320-2EDC92E5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80460-2F07-48AD-A69D-0951BDEB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en-US" altLang="ko-KR" dirty="0" err="1"/>
              <a:t>myreact</a:t>
            </a:r>
            <a:endParaRPr lang="en-US" altLang="ko-KR" dirty="0"/>
          </a:p>
          <a:p>
            <a:r>
              <a:rPr lang="ko-KR" altLang="en-US" dirty="0"/>
              <a:t>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배포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–g serve</a:t>
            </a:r>
          </a:p>
          <a:p>
            <a:pPr lvl="1"/>
            <a:r>
              <a:rPr lang="en-US" altLang="ko-KR" dirty="0"/>
              <a:t>serve –s build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92C71-01D3-4983-BE21-D9432FC3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5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5E91E-AF9A-40C9-A317-8384FCFC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667E6-F183-4BF1-BFB4-35160F98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리액트는</a:t>
            </a:r>
            <a:r>
              <a:rPr lang="ko-KR" altLang="en-US" dirty="0"/>
              <a:t> 사용자 정의 태그를 만드는 기술이다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AC2DD-449F-465D-82B8-43F624E5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D4B62-D964-4F6C-8903-45704334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18" y="2132134"/>
            <a:ext cx="6076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2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8575-1420-40A0-A911-73C92877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490B3-88ED-460F-AA1E-8DC449FF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</a:p>
          <a:p>
            <a:pPr lvl="1"/>
            <a:r>
              <a:rPr lang="ko-KR" altLang="en-US" dirty="0"/>
              <a:t>기능에 따라 관련된 데이터와 함수들을 별도의 모듈</a:t>
            </a:r>
            <a:r>
              <a:rPr lang="en-US" altLang="ko-KR" dirty="0"/>
              <a:t>(module)</a:t>
            </a:r>
            <a:r>
              <a:rPr lang="ko-KR" altLang="en-US" dirty="0"/>
              <a:t>로 나누어 관리하는 것이 보다 일반적</a:t>
            </a:r>
            <a:endParaRPr lang="en-US" altLang="ko-KR" dirty="0"/>
          </a:p>
          <a:p>
            <a:r>
              <a:rPr lang="ko-KR" altLang="en-US" dirty="0"/>
              <a:t>모듈 번들러</a:t>
            </a:r>
            <a:r>
              <a:rPr lang="en-US" altLang="ko-KR" dirty="0"/>
              <a:t>(Module Bundler)</a:t>
            </a:r>
          </a:p>
          <a:p>
            <a:pPr lvl="1"/>
            <a:r>
              <a:rPr lang="ko-KR" altLang="en-US" dirty="0"/>
              <a:t>전부 네트워크를 통해 웹 브라우저에 전달</a:t>
            </a:r>
            <a:endParaRPr lang="en-US" altLang="ko-KR" dirty="0"/>
          </a:p>
          <a:p>
            <a:pPr lvl="1"/>
            <a:r>
              <a:rPr lang="en-US" altLang="ko-KR" dirty="0" err="1"/>
              <a:t>Browserify</a:t>
            </a:r>
            <a:r>
              <a:rPr lang="en-US" altLang="ko-KR" dirty="0"/>
              <a:t>, Rollup, Parcel, Webpack 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B9E6D-4616-4888-8D37-4601564B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075" name="Picture 3" descr="webpack">
            <a:extLst>
              <a:ext uri="{FF2B5EF4-FFF2-40B4-BE49-F238E27FC236}">
                <a16:creationId xmlns:a16="http://schemas.microsoft.com/office/drawing/2014/main" id="{C8129B59-0B49-4552-AEFB-6CA87EC1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58" y="3030599"/>
            <a:ext cx="8585322" cy="35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9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FF2F6-948B-4287-9843-2CA3C61C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babel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DAF7A-1B5E-400A-8E2B-5EE134BA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</a:p>
          <a:p>
            <a:pPr lvl="1"/>
            <a:r>
              <a:rPr lang="ko-KR" altLang="en-US" dirty="0"/>
              <a:t>사용하지 않는 리소스의 제거와 같은 최적화 작업을 수행하여 웹 앱의 성능을 향상시킵니다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번들링을</a:t>
            </a:r>
            <a:r>
              <a:rPr lang="ko-KR" altLang="en-US" dirty="0"/>
              <a:t> 통해 웹 브라우저의 </a:t>
            </a:r>
            <a:r>
              <a:rPr lang="en-US" altLang="ko-KR" dirty="0"/>
              <a:t>HTTP </a:t>
            </a:r>
            <a:r>
              <a:rPr lang="ko-KR" altLang="en-US" dirty="0"/>
              <a:t>요청 횟수의 제약을 피할 수 있도록 해 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Webpack</a:t>
            </a:r>
            <a:r>
              <a:rPr lang="ko-KR" altLang="en-US" dirty="0"/>
              <a:t>의 </a:t>
            </a:r>
            <a:r>
              <a:rPr lang="en-US" altLang="ko-KR" dirty="0"/>
              <a:t>Code Splitting </a:t>
            </a:r>
            <a:r>
              <a:rPr lang="ko-KR" altLang="en-US" dirty="0"/>
              <a:t>기능을 사용하면</a:t>
            </a:r>
            <a:r>
              <a:rPr lang="en-US" altLang="ko-KR" dirty="0"/>
              <a:t>, </a:t>
            </a:r>
            <a:r>
              <a:rPr lang="ko-KR" altLang="en-US" dirty="0"/>
              <a:t>웹 앱의 로딩 속도를 개선할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CRA(Create-React-App)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Babel</a:t>
            </a:r>
          </a:p>
          <a:p>
            <a:pPr lvl="1"/>
            <a:r>
              <a:rPr lang="ko-KR" altLang="en-US" dirty="0"/>
              <a:t>자바 스크립트 컴파일러</a:t>
            </a:r>
            <a:endParaRPr lang="en-US" altLang="ko-KR" dirty="0"/>
          </a:p>
          <a:p>
            <a:pPr lvl="1"/>
            <a:r>
              <a:rPr lang="ko-KR" altLang="en-US" dirty="0"/>
              <a:t>자바스크립트 코드로 변환해 주는 툴 체인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1168E-956D-4A37-9E91-DCBEB2C8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671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4478</TotalTime>
  <Words>240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1_Office 테마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컴포넌트 만들기</vt:lpstr>
      <vt:lpstr>PowerPoint 프레젠테이션</vt:lpstr>
      <vt:lpstr>webpack and babel</vt:lpstr>
      <vt:lpstr>JSX</vt:lpstr>
      <vt:lpstr>Dom</vt:lpstr>
      <vt:lpstr>Event</vt:lpstr>
      <vt:lpstr>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PC</cp:lastModifiedBy>
  <cp:revision>141</cp:revision>
  <cp:lastPrinted>2024-08-23T07:05:03Z</cp:lastPrinted>
  <dcterms:created xsi:type="dcterms:W3CDTF">2021-01-08T05:49:31Z</dcterms:created>
  <dcterms:modified xsi:type="dcterms:W3CDTF">2024-12-05T08:51:01Z</dcterms:modified>
</cp:coreProperties>
</file>