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235" autoAdjust="0"/>
  </p:normalViewPr>
  <p:slideViewPr>
    <p:cSldViewPr>
      <p:cViewPr varScale="1">
        <p:scale>
          <a:sx n="89" d="100"/>
          <a:sy n="89" d="100"/>
        </p:scale>
        <p:origin x="224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33502-3D44-4CB2-8164-E2D695FD88D3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07662-9619-4C65-A861-119214EB1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219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프라우드넷</a:t>
            </a:r>
            <a:r>
              <a:rPr lang="en-US" altLang="ko-KR" dirty="0"/>
              <a:t> -&gt; </a:t>
            </a:r>
            <a:r>
              <a:rPr lang="ko-KR" altLang="en-US" dirty="0"/>
              <a:t>싸다</a:t>
            </a:r>
            <a:endParaRPr lang="en-US" altLang="ko-KR" dirty="0"/>
          </a:p>
          <a:p>
            <a:r>
              <a:rPr lang="ko-KR" altLang="en-US" dirty="0"/>
              <a:t>포톤 서버</a:t>
            </a:r>
            <a:r>
              <a:rPr lang="en-US" altLang="ko-KR" dirty="0"/>
              <a:t> -&gt; </a:t>
            </a:r>
            <a:r>
              <a:rPr lang="ko-KR" altLang="en-US" dirty="0"/>
              <a:t>비싸다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7662-9619-4C65-A861-119214EB1FB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02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spc="-5" dirty="0" err="1">
                <a:solidFill>
                  <a:srgbClr val="FFFFFF"/>
                </a:solidFill>
                <a:latin typeface="Arial"/>
                <a:cs typeface="Arial"/>
              </a:rPr>
              <a:t>Proudnet</a:t>
            </a:r>
            <a:r>
              <a:rPr lang="en-US" altLang="ko-KR" sz="1200" spc="-5" dirty="0">
                <a:solidFill>
                  <a:srgbClr val="FFFFFF"/>
                </a:solidFill>
                <a:latin typeface="Arial"/>
                <a:cs typeface="Arial"/>
              </a:rPr>
              <a:t> Interface Definition </a:t>
            </a:r>
            <a:r>
              <a:rPr lang="en-US" altLang="ko-KR" sz="1200" dirty="0">
                <a:solidFill>
                  <a:srgbClr val="FFFFFF"/>
                </a:solidFill>
                <a:latin typeface="Arial"/>
                <a:cs typeface="Arial"/>
              </a:rPr>
              <a:t>Language -&gt; </a:t>
            </a:r>
            <a:r>
              <a:rPr lang="ko-KR" altLang="en-US" sz="1200" dirty="0">
                <a:solidFill>
                  <a:srgbClr val="FFFFFF"/>
                </a:solidFill>
                <a:latin typeface="Arial"/>
                <a:cs typeface="Arial"/>
              </a:rPr>
              <a:t>프로토콜을 위한 정의</a:t>
            </a:r>
            <a:r>
              <a:rPr lang="en-US" altLang="ko-KR" sz="1200" dirty="0">
                <a:solidFill>
                  <a:srgbClr val="FFFFFF"/>
                </a:solidFill>
                <a:latin typeface="Arial"/>
                <a:cs typeface="Arial"/>
              </a:rPr>
              <a:t>, struct </a:t>
            </a:r>
            <a:r>
              <a:rPr lang="ko-KR" altLang="en-US" sz="1200" dirty="0" err="1">
                <a:solidFill>
                  <a:srgbClr val="FFFFFF"/>
                </a:solidFill>
                <a:latin typeface="Arial"/>
                <a:cs typeface="Arial"/>
              </a:rPr>
              <a:t>못쓰니깐</a:t>
            </a:r>
            <a:r>
              <a:rPr lang="ko-KR" altLang="en-US" sz="1200" dirty="0">
                <a:solidFill>
                  <a:srgbClr val="FFFFFF"/>
                </a:solidFill>
                <a:latin typeface="Arial"/>
                <a:cs typeface="Arial"/>
              </a:rPr>
              <a:t> 그거 개선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7662-9619-4C65-A861-119214EB1FB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256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Remote procedure call</a:t>
            </a:r>
          </a:p>
          <a:p>
            <a:endParaRPr lang="en-US" altLang="ko-KR" dirty="0"/>
          </a:p>
          <a:p>
            <a:r>
              <a:rPr lang="en-US" altLang="ko-KR" dirty="0"/>
              <a:t>MMO</a:t>
            </a:r>
            <a:r>
              <a:rPr lang="ko-KR" altLang="en-US" dirty="0"/>
              <a:t>서버로는 잘 </a:t>
            </a:r>
            <a:r>
              <a:rPr lang="ko-KR" altLang="en-US" dirty="0" err="1"/>
              <a:t>사용안함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멀티쓰레드</a:t>
            </a:r>
            <a:r>
              <a:rPr lang="ko-KR" altLang="en-US" dirty="0"/>
              <a:t> 문제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지원하긴 하는데 </a:t>
            </a:r>
            <a:r>
              <a:rPr lang="ko-KR" altLang="en-US" dirty="0" err="1"/>
              <a:t>서버프로그래머가</a:t>
            </a:r>
            <a:r>
              <a:rPr lang="ko-KR" altLang="en-US" dirty="0"/>
              <a:t> </a:t>
            </a:r>
            <a:r>
              <a:rPr lang="ko-KR" altLang="en-US" dirty="0" err="1"/>
              <a:t>해결해야함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외국에서는 과거 </a:t>
            </a:r>
            <a:r>
              <a:rPr lang="en-US" altLang="ko-KR" dirty="0"/>
              <a:t>Big World </a:t>
            </a:r>
            <a:r>
              <a:rPr lang="ko-KR" altLang="en-US" dirty="0"/>
              <a:t>사용 </a:t>
            </a:r>
            <a:r>
              <a:rPr lang="en-US" altLang="ko-KR" dirty="0"/>
              <a:t>-&gt; World of tank</a:t>
            </a:r>
            <a:r>
              <a:rPr lang="ko-KR" altLang="en-US" dirty="0"/>
              <a:t>에서 인수해서 더 이상 쓸 수 없음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위치동기화</a:t>
            </a:r>
            <a:r>
              <a:rPr lang="en-US" altLang="ko-KR" dirty="0"/>
              <a:t>, </a:t>
            </a:r>
            <a:r>
              <a:rPr lang="ko-KR" altLang="en-US" dirty="0"/>
              <a:t>시야처리</a:t>
            </a:r>
            <a:r>
              <a:rPr lang="en-US" altLang="ko-KR" dirty="0"/>
              <a:t>, game object</a:t>
            </a:r>
            <a:r>
              <a:rPr lang="ko-KR" altLang="en-US" dirty="0"/>
              <a:t>지원</a:t>
            </a:r>
            <a:r>
              <a:rPr lang="en-US" altLang="ko-KR" dirty="0"/>
              <a:t>(python)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7662-9619-4C65-A861-119214EB1FB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15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프로토콜을 각 컴파일러마다 번역해주는 라이브러리를 개발</a:t>
            </a:r>
            <a:endParaRPr lang="en-US" altLang="ko-KR" dirty="0"/>
          </a:p>
          <a:p>
            <a:r>
              <a:rPr lang="en-US" altLang="ko-KR" dirty="0" err="1"/>
              <a:t>ProtocolBuffer</a:t>
            </a:r>
            <a:r>
              <a:rPr lang="en-US" altLang="ko-KR" dirty="0"/>
              <a:t> -&gt; google</a:t>
            </a:r>
            <a:r>
              <a:rPr lang="ko-KR" altLang="en-US" dirty="0"/>
              <a:t>에서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r>
              <a:rPr lang="en-US" altLang="ko-KR" dirty="0"/>
              <a:t>	 -&gt; opensource</a:t>
            </a:r>
            <a:r>
              <a:rPr lang="ko-KR" altLang="en-US" dirty="0"/>
              <a:t>로 뿌림</a:t>
            </a:r>
            <a:endParaRPr lang="en-US" altLang="ko-KR" dirty="0"/>
          </a:p>
          <a:p>
            <a:r>
              <a:rPr lang="en-US" altLang="ko-KR" dirty="0"/>
              <a:t>	 -&gt; </a:t>
            </a:r>
            <a:r>
              <a:rPr lang="ko-KR" altLang="en-US" dirty="0"/>
              <a:t>게임에서 사용하기엔 성능이 아쉽다</a:t>
            </a:r>
            <a:r>
              <a:rPr lang="en-US" altLang="ko-KR" dirty="0"/>
              <a:t> -&gt; </a:t>
            </a:r>
            <a:r>
              <a:rPr lang="ko-KR" altLang="en-US" dirty="0" err="1"/>
              <a:t>동접</a:t>
            </a:r>
            <a:r>
              <a:rPr lang="ko-KR" altLang="en-US" dirty="0"/>
              <a:t> 늘어날 때 </a:t>
            </a:r>
            <a:r>
              <a:rPr lang="en-US" altLang="ko-KR" dirty="0"/>
              <a:t>bottle net</a:t>
            </a:r>
            <a:r>
              <a:rPr lang="ko-KR" altLang="en-US" dirty="0"/>
              <a:t>현상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FlatBuffer</a:t>
            </a:r>
            <a:r>
              <a:rPr lang="en-US" altLang="ko-KR" dirty="0"/>
              <a:t>	-&gt; </a:t>
            </a:r>
            <a:r>
              <a:rPr lang="en-US" altLang="ko-KR" dirty="0" err="1"/>
              <a:t>ProtocolBuffer</a:t>
            </a:r>
            <a:r>
              <a:rPr lang="en-US" altLang="ko-KR" dirty="0"/>
              <a:t> </a:t>
            </a:r>
            <a:r>
              <a:rPr lang="ko-KR" altLang="en-US" dirty="0"/>
              <a:t>단점보완</a:t>
            </a:r>
            <a:endParaRPr lang="en-US" altLang="ko-KR" dirty="0"/>
          </a:p>
          <a:p>
            <a:r>
              <a:rPr lang="en-US" altLang="ko-KR" dirty="0"/>
              <a:t>	-&gt; </a:t>
            </a:r>
            <a:r>
              <a:rPr lang="ko-KR" altLang="en-US" dirty="0"/>
              <a:t>실시간 게임에 적절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7662-9619-4C65-A861-119214EB1FB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958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7662-9619-4C65-A861-119214EB1FB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61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언어에 구애 받지 않는 확장 가능한 </a:t>
            </a:r>
            <a:r>
              <a:rPr lang="en-US" altLang="ko-KR" dirty="0"/>
              <a:t>serializing structured data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7662-9619-4C65-A861-119214EB1FB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857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7662-9619-4C65-A861-119214EB1FB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53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EAEAEA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EAEAEA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7340" y="1611673"/>
            <a:ext cx="2688590" cy="3909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EAEAEA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21834" y="2077034"/>
            <a:ext cx="3554095" cy="103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EAEAEA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3140519"/>
            <a:ext cx="4488815" cy="317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protobuf.googlecode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hyperlink" Target="https://github.com/protocolbuffers/protobuf/releases/tag/v3.11.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flatbuffers/index.html#flatbuffers_overview" TargetMode="External"/><Relationship Id="rId2" Type="http://schemas.openxmlformats.org/officeDocument/2006/relationships/hyperlink" Target="https://google.github.io/flatbuffers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protocol-buffer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371600"/>
            <a:ext cx="8001000" cy="533400"/>
          </a:xfrm>
          <a:custGeom>
            <a:avLst/>
            <a:gdLst/>
            <a:ahLst/>
            <a:cxnLst/>
            <a:rect l="l" t="t" r="r" b="b"/>
            <a:pathLst>
              <a:path w="8001000" h="533400">
                <a:moveTo>
                  <a:pt x="0" y="533400"/>
                </a:moveTo>
                <a:lnTo>
                  <a:pt x="8001000" y="533400"/>
                </a:lnTo>
                <a:lnTo>
                  <a:pt x="8001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" y="1371600"/>
            <a:ext cx="8001000" cy="533400"/>
          </a:xfrm>
          <a:custGeom>
            <a:avLst/>
            <a:gdLst/>
            <a:ahLst/>
            <a:cxnLst/>
            <a:rect l="l" t="t" r="r" b="b"/>
            <a:pathLst>
              <a:path w="8001000" h="533400">
                <a:moveTo>
                  <a:pt x="0" y="533400"/>
                </a:moveTo>
                <a:lnTo>
                  <a:pt x="8001000" y="533400"/>
                </a:lnTo>
                <a:lnTo>
                  <a:pt x="8001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525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추가</a:t>
            </a:r>
            <a:r>
              <a:rPr spc="-550" dirty="0"/>
              <a:t> </a:t>
            </a:r>
            <a:r>
              <a:rPr spc="5" dirty="0"/>
              <a:t>내용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41777" y="3089313"/>
            <a:ext cx="5542280" cy="119697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69"/>
              </a:spcBef>
              <a:tabLst>
                <a:tab pos="1802764" algn="l"/>
              </a:tabLst>
            </a:pPr>
            <a:r>
              <a:rPr sz="3200" b="1" dirty="0">
                <a:solidFill>
                  <a:srgbClr val="EAEAEA"/>
                </a:solidFill>
                <a:latin typeface="Arial"/>
                <a:cs typeface="Arial"/>
              </a:rPr>
              <a:t>MM4220	</a:t>
            </a:r>
            <a:r>
              <a:rPr sz="3200" b="1" spc="15" dirty="0">
                <a:solidFill>
                  <a:srgbClr val="EAEAEA"/>
                </a:solidFill>
                <a:latin typeface="굴림"/>
                <a:cs typeface="굴림"/>
              </a:rPr>
              <a:t>게임서버</a:t>
            </a:r>
            <a:r>
              <a:rPr sz="3200" b="1" spc="-355" dirty="0">
                <a:solidFill>
                  <a:srgbClr val="EAEAEA"/>
                </a:solidFill>
                <a:latin typeface="굴림"/>
                <a:cs typeface="굴림"/>
              </a:rPr>
              <a:t> </a:t>
            </a:r>
            <a:r>
              <a:rPr sz="3200" b="1" spc="10" dirty="0">
                <a:solidFill>
                  <a:srgbClr val="EAEAEA"/>
                </a:solidFill>
                <a:latin typeface="굴림"/>
                <a:cs typeface="굴림"/>
              </a:rPr>
              <a:t>프로그래밍</a:t>
            </a:r>
            <a:endParaRPr sz="3200">
              <a:latin typeface="굴림"/>
              <a:cs typeface="굴림"/>
            </a:endParaRPr>
          </a:p>
          <a:p>
            <a:pPr marR="6350" algn="r">
              <a:lnSpc>
                <a:spcPct val="100000"/>
              </a:lnSpc>
              <a:spcBef>
                <a:spcPts val="770"/>
              </a:spcBef>
            </a:pPr>
            <a:r>
              <a:rPr sz="3200" b="1" spc="5" dirty="0">
                <a:solidFill>
                  <a:srgbClr val="EAEAEA"/>
                </a:solidFill>
                <a:latin typeface="굴림"/>
                <a:cs typeface="굴림"/>
              </a:rPr>
              <a:t>정</a:t>
            </a:r>
            <a:r>
              <a:rPr sz="3200" b="1" spc="-5" dirty="0">
                <a:solidFill>
                  <a:srgbClr val="EAEAEA"/>
                </a:solidFill>
                <a:latin typeface="굴림"/>
                <a:cs typeface="굴림"/>
              </a:rPr>
              <a:t>내</a:t>
            </a:r>
            <a:r>
              <a:rPr sz="3200" b="1" spc="55" dirty="0">
                <a:solidFill>
                  <a:srgbClr val="EAEAEA"/>
                </a:solidFill>
                <a:latin typeface="굴림"/>
                <a:cs typeface="굴림"/>
              </a:rPr>
              <a:t>훈</a:t>
            </a:r>
            <a:endParaRPr sz="32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4405"/>
            <a:ext cx="7390130" cy="105029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프로토콜 버퍼에서 데이터를</a:t>
            </a:r>
            <a:r>
              <a:rPr sz="3200" spc="-68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정의한다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2150" spc="0" dirty="0">
                <a:solidFill>
                  <a:srgbClr val="FFFFFF"/>
                </a:solidFill>
                <a:latin typeface="Arial"/>
                <a:cs typeface="Arial"/>
              </a:rPr>
              <a:t>–	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고유 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포맷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언어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?)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가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있다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.proto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확장자를</a:t>
            </a:r>
            <a:r>
              <a:rPr sz="2400" spc="-5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가진다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4311" y="2743200"/>
            <a:ext cx="5447030" cy="3970020"/>
          </a:xfrm>
          <a:prstGeom prst="rect">
            <a:avLst/>
          </a:prstGeom>
          <a:ln w="9525">
            <a:solidFill>
              <a:srgbClr val="C8C5BA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0"/>
              </a:spcBef>
            </a:pPr>
            <a:r>
              <a:rPr sz="1400" spc="-5" dirty="0">
                <a:solidFill>
                  <a:srgbClr val="FFFF00"/>
                </a:solidFill>
                <a:latin typeface="Courier New"/>
                <a:cs typeface="Courier New"/>
              </a:rPr>
              <a:t>message </a:t>
            </a:r>
            <a:r>
              <a:rPr sz="1400" spc="-5" dirty="0">
                <a:solidFill>
                  <a:srgbClr val="92D050"/>
                </a:solidFill>
                <a:latin typeface="Courier New"/>
                <a:cs typeface="Courier New"/>
              </a:rPr>
              <a:t>Person</a:t>
            </a:r>
            <a:r>
              <a:rPr sz="1400" spc="-35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  <a:p>
            <a:pPr marL="304800" marR="2366645">
              <a:lnSpc>
                <a:spcPct val="100000"/>
              </a:lnSpc>
            </a:pPr>
            <a:r>
              <a:rPr sz="1400" spc="-5" dirty="0">
                <a:solidFill>
                  <a:srgbClr val="FFFF00"/>
                </a:solidFill>
                <a:latin typeface="Courier New"/>
                <a:cs typeface="Courier New"/>
              </a:rPr>
              <a:t>required string </a:t>
            </a: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name </a:t>
            </a: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1;  </a:t>
            </a:r>
            <a:r>
              <a:rPr sz="1400" spc="-5" dirty="0">
                <a:solidFill>
                  <a:srgbClr val="FFFF00"/>
                </a:solidFill>
                <a:latin typeface="Courier New"/>
                <a:cs typeface="Courier New"/>
              </a:rPr>
              <a:t>required int32 </a:t>
            </a: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id </a:t>
            </a: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2;  </a:t>
            </a:r>
            <a:endParaRPr lang="en-US" sz="1400" spc="-5" dirty="0">
              <a:solidFill>
                <a:srgbClr val="EAEAEA"/>
              </a:solidFill>
              <a:latin typeface="Courier New"/>
              <a:cs typeface="Courier New"/>
            </a:endParaRPr>
          </a:p>
          <a:p>
            <a:pPr marL="304800" marR="2366645">
              <a:lnSpc>
                <a:spcPct val="100000"/>
              </a:lnSpc>
            </a:pPr>
            <a:r>
              <a:rPr sz="1400" spc="-5" dirty="0">
                <a:solidFill>
                  <a:srgbClr val="FFFF00"/>
                </a:solidFill>
                <a:latin typeface="Courier New"/>
                <a:cs typeface="Courier New"/>
              </a:rPr>
              <a:t>optional string </a:t>
            </a: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email </a:t>
            </a: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400" spc="-114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3;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518159" marR="3430904" indent="-213360">
              <a:lnSpc>
                <a:spcPct val="100000"/>
              </a:lnSpc>
            </a:pPr>
            <a:r>
              <a:rPr sz="1400" spc="-5" dirty="0">
                <a:solidFill>
                  <a:srgbClr val="FFFF00"/>
                </a:solidFill>
                <a:latin typeface="Courier New"/>
                <a:cs typeface="Courier New"/>
              </a:rPr>
              <a:t>enum </a:t>
            </a:r>
            <a:r>
              <a:rPr sz="1400" spc="-5" dirty="0">
                <a:solidFill>
                  <a:srgbClr val="92D050"/>
                </a:solidFill>
                <a:latin typeface="Courier New"/>
                <a:cs typeface="Courier New"/>
              </a:rPr>
              <a:t>PhoneType</a:t>
            </a:r>
            <a:r>
              <a:rPr sz="1400" spc="-100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{  </a:t>
            </a: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MOBILE </a:t>
            </a: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400" spc="-5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AEAEA"/>
                </a:solidFill>
                <a:latin typeface="Courier New"/>
                <a:cs typeface="Courier New"/>
              </a:rPr>
              <a:t>0;</a:t>
            </a:r>
            <a:endParaRPr sz="1400" dirty="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HOME </a:t>
            </a: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400" spc="-10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1;</a:t>
            </a:r>
            <a:endParaRPr sz="1400" dirty="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WORK </a:t>
            </a: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400" spc="-10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2;</a:t>
            </a:r>
            <a:endParaRPr sz="1400" dirty="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</a:pP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518159" marR="2048510" indent="-213360">
              <a:lnSpc>
                <a:spcPct val="100000"/>
              </a:lnSpc>
            </a:pPr>
            <a:r>
              <a:rPr sz="1400" spc="-5" dirty="0">
                <a:solidFill>
                  <a:srgbClr val="FFFF00"/>
                </a:solidFill>
                <a:latin typeface="Courier New"/>
                <a:cs typeface="Courier New"/>
              </a:rPr>
              <a:t>message </a:t>
            </a:r>
            <a:r>
              <a:rPr sz="1400" spc="-5" dirty="0">
                <a:solidFill>
                  <a:srgbClr val="92D050"/>
                </a:solidFill>
                <a:latin typeface="Courier New"/>
                <a:cs typeface="Courier New"/>
              </a:rPr>
              <a:t>PhoneNumber </a:t>
            </a: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{  </a:t>
            </a:r>
            <a:endParaRPr lang="en-US" sz="1400" dirty="0">
              <a:solidFill>
                <a:srgbClr val="EAEAEA"/>
              </a:solidFill>
              <a:latin typeface="Courier New"/>
              <a:cs typeface="Courier New"/>
            </a:endParaRPr>
          </a:p>
          <a:p>
            <a:pPr marL="518159" marR="2048510" indent="-213360">
              <a:lnSpc>
                <a:spcPct val="100000"/>
              </a:lnSpc>
            </a:pPr>
            <a:r>
              <a:rPr lang="en-US" sz="1400" spc="-10" dirty="0">
                <a:solidFill>
                  <a:srgbClr val="EAEAEA"/>
                </a:solidFill>
                <a:latin typeface="Courier New"/>
                <a:cs typeface="Courier New"/>
              </a:rPr>
              <a:t>	</a:t>
            </a:r>
            <a:r>
              <a:rPr sz="1400" spc="-10" dirty="0">
                <a:solidFill>
                  <a:srgbClr val="FFFF00"/>
                </a:solidFill>
                <a:latin typeface="Courier New"/>
                <a:cs typeface="Courier New"/>
              </a:rPr>
              <a:t>required </a:t>
            </a:r>
            <a:r>
              <a:rPr sz="1400" spc="-5" dirty="0">
                <a:solidFill>
                  <a:srgbClr val="FFFF00"/>
                </a:solidFill>
                <a:latin typeface="Courier New"/>
                <a:cs typeface="Courier New"/>
              </a:rPr>
              <a:t>string </a:t>
            </a:r>
            <a:r>
              <a:rPr sz="1400" spc="-10" dirty="0">
                <a:solidFill>
                  <a:srgbClr val="EAEAEA"/>
                </a:solidFill>
                <a:latin typeface="Courier New"/>
                <a:cs typeface="Courier New"/>
              </a:rPr>
              <a:t>number </a:t>
            </a: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400" spc="-2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1;</a:t>
            </a:r>
            <a:endParaRPr sz="1400" dirty="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Courier New"/>
                <a:cs typeface="Courier New"/>
              </a:rPr>
              <a:t>optional </a:t>
            </a:r>
            <a:r>
              <a:rPr sz="1400" spc="-5" dirty="0">
                <a:solidFill>
                  <a:srgbClr val="92D050"/>
                </a:solidFill>
                <a:latin typeface="Courier New"/>
                <a:cs typeface="Courier New"/>
              </a:rPr>
              <a:t>PhoneType </a:t>
            </a:r>
            <a:r>
              <a:rPr sz="1400" spc="-10" dirty="0">
                <a:solidFill>
                  <a:srgbClr val="EAEAEA"/>
                </a:solidFill>
                <a:latin typeface="Courier New"/>
                <a:cs typeface="Courier New"/>
              </a:rPr>
              <a:t>type </a:t>
            </a: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= 2 </a:t>
            </a:r>
            <a:r>
              <a:rPr sz="1400" spc="-10" dirty="0">
                <a:solidFill>
                  <a:srgbClr val="EAEAEA"/>
                </a:solidFill>
                <a:latin typeface="Courier New"/>
                <a:cs typeface="Courier New"/>
              </a:rPr>
              <a:t>[</a:t>
            </a:r>
            <a:r>
              <a:rPr sz="1400" spc="-10" dirty="0">
                <a:solidFill>
                  <a:srgbClr val="FFFF00"/>
                </a:solidFill>
                <a:latin typeface="Courier New"/>
                <a:cs typeface="Courier New"/>
              </a:rPr>
              <a:t>default </a:t>
            </a: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400" spc="-1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HOME];</a:t>
            </a:r>
            <a:endParaRPr sz="1400" dirty="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</a:pP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sz="1400" spc="-5" dirty="0">
                <a:solidFill>
                  <a:srgbClr val="FFFF00"/>
                </a:solidFill>
                <a:latin typeface="Courier New"/>
                <a:cs typeface="Courier New"/>
              </a:rPr>
              <a:t>repeated </a:t>
            </a:r>
            <a:r>
              <a:rPr sz="1400" spc="-5" dirty="0">
                <a:solidFill>
                  <a:srgbClr val="92D050"/>
                </a:solidFill>
                <a:latin typeface="Courier New"/>
                <a:cs typeface="Courier New"/>
              </a:rPr>
              <a:t>PhoneNumber </a:t>
            </a: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phone </a:t>
            </a: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400" spc="-4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4;</a:t>
            </a:r>
            <a:endParaRPr sz="14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631251"/>
            <a:ext cx="7354570" cy="441579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SzPct val="8958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message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가 데이터의</a:t>
            </a:r>
            <a:r>
              <a:rPr sz="2400" spc="-26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단위이다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각 메시지는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field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를</a:t>
            </a:r>
            <a:r>
              <a:rPr sz="2400" spc="-409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갖는다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SzPct val="8958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field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는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이름과 밸류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을</a:t>
            </a:r>
            <a:r>
              <a:rPr sz="2400" spc="-53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갖는다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밸류</a:t>
            </a:r>
            <a:r>
              <a:rPr sz="2400" spc="-14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은</a:t>
            </a:r>
            <a:endParaRPr sz="24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380"/>
              </a:spcBef>
              <a:buSzPct val="90625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정수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실수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, Boolean, string,</a:t>
            </a:r>
            <a:r>
              <a:rPr sz="16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이다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SzPct val="90625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메시지도 올 수</a:t>
            </a:r>
            <a:r>
              <a:rPr sz="1600" spc="-3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있다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옵션으로 다음 속성을</a:t>
            </a:r>
            <a:r>
              <a:rPr sz="2400" spc="-42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지정한다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0"/>
              </a:spcBef>
              <a:buSzPct val="90625"/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required :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필수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, optional :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옵션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, repeated :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반복 가능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(0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도</a:t>
            </a:r>
            <a:r>
              <a:rPr sz="1600" spc="-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가능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SzPct val="90625"/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[]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에</a:t>
            </a:r>
            <a:r>
              <a:rPr sz="1600" spc="-1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추가</a:t>
            </a:r>
            <a:r>
              <a:rPr sz="1600" spc="-11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속성을</a:t>
            </a:r>
            <a:r>
              <a:rPr sz="1600" spc="-11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넣을</a:t>
            </a:r>
            <a:r>
              <a:rPr sz="1600" spc="-1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수</a:t>
            </a:r>
            <a:r>
              <a:rPr sz="1600" spc="-11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있다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예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default,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packed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SzPct val="8958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field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뒤에</a:t>
            </a:r>
            <a:r>
              <a:rPr sz="2400" spc="-14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붙는</a:t>
            </a:r>
            <a:r>
              <a:rPr sz="2400" spc="-14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숫자는</a:t>
            </a:r>
            <a:r>
              <a:rPr sz="2400" spc="-13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field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를</a:t>
            </a:r>
            <a:r>
              <a:rPr sz="2400" spc="-13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구분하는</a:t>
            </a:r>
            <a:r>
              <a:rPr sz="2400" spc="-13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index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이다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0"/>
              </a:spcBef>
              <a:buSzPct val="90625"/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unique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해야</a:t>
            </a:r>
            <a:r>
              <a:rPr sz="1600" spc="-1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하고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이것이</a:t>
            </a:r>
            <a:r>
              <a:rPr sz="1600" spc="-11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바뀌면</a:t>
            </a:r>
            <a:r>
              <a:rPr sz="1600" spc="-1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serialize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된</a:t>
            </a:r>
            <a:r>
              <a:rPr sz="1600" spc="-15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의</a:t>
            </a:r>
            <a:r>
              <a:rPr sz="1600" spc="-11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해석이</a:t>
            </a:r>
            <a:r>
              <a:rPr sz="1600" spc="-1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불가능해</a:t>
            </a:r>
            <a:r>
              <a:rPr sz="1600" spc="-10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진다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4"/>
              </a:spcBef>
              <a:buSzPct val="90625"/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가</a:t>
            </a:r>
            <a:r>
              <a:rPr sz="1600" spc="-1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적당하고</a:t>
            </a:r>
            <a:r>
              <a:rPr sz="1600" spc="-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더</a:t>
            </a:r>
            <a:r>
              <a:rPr sz="1600" spc="-1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큰값을</a:t>
            </a:r>
            <a:r>
              <a:rPr sz="1600" spc="-1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사용하면</a:t>
            </a:r>
            <a:r>
              <a:rPr sz="1600" spc="-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serialize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된</a:t>
            </a:r>
            <a:r>
              <a:rPr sz="1600" spc="-14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의</a:t>
            </a:r>
            <a:r>
              <a:rPr sz="1600" spc="-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가</a:t>
            </a:r>
            <a:r>
              <a:rPr sz="1600" spc="-13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커진다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0592" y="0"/>
            <a:ext cx="3276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-105" dirty="0">
                <a:solidFill>
                  <a:srgbClr val="EAEAEA"/>
                </a:solidFill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0311" y="1429511"/>
          <a:ext cx="8445500" cy="2379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93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433E37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  <a:lnB w="38100">
                      <a:solidFill>
                        <a:srgbClr val="433E37"/>
                      </a:solidFill>
                      <a:prstDash val="solid"/>
                    </a:lnB>
                    <a:solidFill>
                      <a:srgbClr val="5C574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C8C5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>
                      <a:solidFill>
                        <a:srgbClr val="433E37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  <a:lnB w="9525">
                      <a:solidFill>
                        <a:srgbClr val="C8C5BA"/>
                      </a:solidFill>
                      <a:prstDash val="solid"/>
                    </a:lnB>
                    <a:solidFill>
                      <a:srgbClr val="5C57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0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433E37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  <a:lnB w="38100">
                      <a:solidFill>
                        <a:srgbClr val="433E37"/>
                      </a:solidFill>
                      <a:prstDash val="solid"/>
                    </a:lnB>
                    <a:solidFill>
                      <a:srgbClr val="5C5749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835"/>
                        </a:lnSpc>
                        <a:spcBef>
                          <a:spcPts val="270"/>
                        </a:spcBef>
                      </a:pPr>
                      <a:r>
                        <a:rPr sz="8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message </a:t>
                      </a:r>
                      <a:r>
                        <a:rPr sz="800" spc="-10" dirty="0">
                          <a:solidFill>
                            <a:srgbClr val="92D050"/>
                          </a:solidFill>
                          <a:latin typeface="Courier New"/>
                          <a:cs typeface="Courier New"/>
                        </a:rPr>
                        <a:t>Person</a:t>
                      </a:r>
                      <a:r>
                        <a:rPr sz="800" spc="-30" dirty="0">
                          <a:solidFill>
                            <a:srgbClr val="92D0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3429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38100">
                      <a:solidFill>
                        <a:srgbClr val="433E37"/>
                      </a:solidFill>
                      <a:prstDash val="solid"/>
                    </a:lnR>
                    <a:lnT w="9525">
                      <a:solidFill>
                        <a:srgbClr val="C8C5BA"/>
                      </a:solidFill>
                      <a:prstDash val="solid"/>
                    </a:lnT>
                    <a:lnB w="38100">
                      <a:solidFill>
                        <a:srgbClr val="433E37"/>
                      </a:solidFill>
                      <a:prstDash val="solid"/>
                    </a:lnB>
                    <a:solidFill>
                      <a:srgbClr val="5C57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430">
                <a:tc rowSpan="1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8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required string </a:t>
                      </a:r>
                      <a:r>
                        <a:rPr sz="800" spc="-1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name </a:t>
                      </a: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4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1;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ts val="855"/>
                        </a:lnSpc>
                      </a:pPr>
                      <a:r>
                        <a:rPr sz="8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required int32 </a:t>
                      </a:r>
                      <a:r>
                        <a:rPr sz="800" spc="-5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id </a:t>
                      </a: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45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2;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ts val="855"/>
                        </a:lnSpc>
                      </a:pPr>
                      <a:r>
                        <a:rPr sz="8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optional string </a:t>
                      </a:r>
                      <a:r>
                        <a:rPr sz="800" spc="-1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email </a:t>
                      </a: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25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3;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8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enum </a:t>
                      </a:r>
                      <a:r>
                        <a:rPr sz="800" spc="-10" dirty="0">
                          <a:solidFill>
                            <a:srgbClr val="92D050"/>
                          </a:solidFill>
                          <a:latin typeface="Courier New"/>
                          <a:cs typeface="Courier New"/>
                        </a:rPr>
                        <a:t>PhoneType</a:t>
                      </a:r>
                      <a:r>
                        <a:rPr sz="800" spc="-15" dirty="0">
                          <a:solidFill>
                            <a:srgbClr val="92D0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2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53060">
                        <a:lnSpc>
                          <a:spcPts val="855"/>
                        </a:lnSpc>
                      </a:pPr>
                      <a:r>
                        <a:rPr sz="800" spc="-1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MOBILE </a:t>
                      </a: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3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0;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53060">
                        <a:lnSpc>
                          <a:spcPts val="855"/>
                        </a:lnSpc>
                      </a:pPr>
                      <a:r>
                        <a:rPr sz="800" spc="-5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HOME </a:t>
                      </a: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3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1;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53060">
                        <a:lnSpc>
                          <a:spcPts val="855"/>
                        </a:lnSpc>
                      </a:pPr>
                      <a:r>
                        <a:rPr sz="800" spc="-5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WORK </a:t>
                      </a: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3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2;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2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ts val="855"/>
                        </a:lnSpc>
                      </a:pP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2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8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message </a:t>
                      </a:r>
                      <a:r>
                        <a:rPr sz="800" spc="-10" dirty="0">
                          <a:solidFill>
                            <a:srgbClr val="92D050"/>
                          </a:solidFill>
                          <a:latin typeface="Courier New"/>
                          <a:cs typeface="Courier New"/>
                        </a:rPr>
                        <a:t>PhoneNumber</a:t>
                      </a:r>
                      <a:r>
                        <a:rPr sz="800" spc="-25" dirty="0">
                          <a:solidFill>
                            <a:srgbClr val="92D0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9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53060">
                        <a:lnSpc>
                          <a:spcPts val="855"/>
                        </a:lnSpc>
                      </a:pPr>
                      <a:r>
                        <a:rPr sz="8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required string </a:t>
                      </a:r>
                      <a:r>
                        <a:rPr sz="800" spc="-1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number </a:t>
                      </a: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3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1;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53060">
                        <a:lnSpc>
                          <a:spcPts val="855"/>
                        </a:lnSpc>
                      </a:pPr>
                      <a:r>
                        <a:rPr sz="8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optional </a:t>
                      </a:r>
                      <a:r>
                        <a:rPr sz="800" spc="-10" dirty="0">
                          <a:solidFill>
                            <a:srgbClr val="92D050"/>
                          </a:solidFill>
                          <a:latin typeface="Courier New"/>
                          <a:cs typeface="Courier New"/>
                        </a:rPr>
                        <a:t>PhoneType </a:t>
                      </a:r>
                      <a:r>
                        <a:rPr sz="800" spc="-1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type </a:t>
                      </a: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= 2 </a:t>
                      </a:r>
                      <a:r>
                        <a:rPr sz="800" spc="-1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8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default </a:t>
                      </a: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35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HOME];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2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ts val="855"/>
                        </a:lnSpc>
                      </a:pP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8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repeated </a:t>
                      </a:r>
                      <a:r>
                        <a:rPr sz="800" spc="-5" dirty="0">
                          <a:solidFill>
                            <a:srgbClr val="92D050"/>
                          </a:solidFill>
                          <a:latin typeface="Courier New"/>
                          <a:cs typeface="Courier New"/>
                        </a:rPr>
                        <a:t>PhoneNumber </a:t>
                      </a:r>
                      <a:r>
                        <a:rPr sz="800" spc="-5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phone </a:t>
                      </a: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85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4;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73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855"/>
                        </a:lnSpc>
                      </a:pP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  <a:lnB w="9525">
                      <a:solidFill>
                        <a:srgbClr val="C8C5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7549515" cy="264668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주의</a:t>
            </a:r>
            <a:endParaRPr sz="3200">
              <a:latin typeface="굴림"/>
              <a:cs typeface="굴림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required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필드는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호환성을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위해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반드시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유지  되어야</a:t>
            </a:r>
            <a:r>
              <a:rPr sz="28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한다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삭제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시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바뀐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프로토콜에서</a:t>
            </a:r>
            <a:r>
              <a:rPr sz="28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해석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불가능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설명문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: C/C++</a:t>
            </a:r>
            <a:r>
              <a:rPr sz="32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스타일</a:t>
            </a:r>
            <a:endParaRPr sz="32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419" y="4572000"/>
            <a:ext cx="7528559" cy="1569720"/>
          </a:xfrm>
          <a:prstGeom prst="rect">
            <a:avLst/>
          </a:prstGeom>
          <a:ln w="9525">
            <a:solidFill>
              <a:srgbClr val="C8C5BA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/* SearchRequest represents </a:t>
            </a: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a search query, with </a:t>
            </a: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pagination </a:t>
            </a: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options</a:t>
            </a:r>
            <a:r>
              <a:rPr sz="1200" spc="135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to</a:t>
            </a:r>
            <a:endParaRPr sz="1200">
              <a:latin typeface="Courier New"/>
              <a:cs typeface="Courier New"/>
            </a:endParaRPr>
          </a:p>
          <a:p>
            <a:pPr marL="182245">
              <a:lnSpc>
                <a:spcPct val="100000"/>
              </a:lnSpc>
            </a:pP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* </a:t>
            </a: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indicate </a:t>
            </a: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which results </a:t>
            </a: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to </a:t>
            </a: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include in the response.</a:t>
            </a:r>
            <a:r>
              <a:rPr sz="1200" spc="50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*/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73685" marR="4853940" indent="-18288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message SearchRequest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{ 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required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string query =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1;</a:t>
            </a:r>
            <a:endParaRPr sz="1200">
              <a:latin typeface="Courier New"/>
              <a:cs typeface="Courier New"/>
            </a:endParaRPr>
          </a:p>
          <a:p>
            <a:pPr marL="273685">
              <a:lnSpc>
                <a:spcPct val="100000"/>
              </a:lnSpc>
              <a:tabLst>
                <a:tab pos="3314065" algn="l"/>
              </a:tabLst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optional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int32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page_number</a:t>
            </a:r>
            <a:r>
              <a:rPr sz="1200" spc="12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200" spc="3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2;	</a:t>
            </a: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// </a:t>
            </a: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Which page number </a:t>
            </a: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do </a:t>
            </a: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we</a:t>
            </a:r>
            <a:r>
              <a:rPr sz="1200" spc="65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want?</a:t>
            </a:r>
            <a:endParaRPr sz="1200">
              <a:latin typeface="Courier New"/>
              <a:cs typeface="Courier New"/>
            </a:endParaRPr>
          </a:p>
          <a:p>
            <a:pPr marL="273685">
              <a:lnSpc>
                <a:spcPct val="100000"/>
              </a:lnSpc>
              <a:tabLst>
                <a:tab pos="3681729" algn="l"/>
              </a:tabLst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optional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int32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result_per_page</a:t>
            </a:r>
            <a:r>
              <a:rPr sz="1200" spc="14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200" spc="3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3;	</a:t>
            </a: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// </a:t>
            </a: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Number of </a:t>
            </a: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results to </a:t>
            </a: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return </a:t>
            </a: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per</a:t>
            </a:r>
            <a:r>
              <a:rPr sz="1200" spc="85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page.</a:t>
            </a:r>
            <a:endParaRPr sz="12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5303520" cy="111950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새버전</a:t>
            </a:r>
            <a:r>
              <a:rPr sz="3200" spc="-20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Proto3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55"/>
              </a:spcBef>
            </a:pP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required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와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optional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이</a:t>
            </a:r>
            <a:r>
              <a:rPr sz="2800" spc="-2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사라짐</a:t>
            </a:r>
            <a:endParaRPr sz="28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7538084" cy="205867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예약</a:t>
            </a:r>
            <a:r>
              <a:rPr sz="3200" spc="-20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필드</a:t>
            </a:r>
            <a:r>
              <a:rPr sz="3200" spc="-19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필드</a:t>
            </a:r>
            <a:r>
              <a:rPr sz="3200" spc="-20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번호나</a:t>
            </a:r>
            <a:r>
              <a:rPr sz="3200" spc="-20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필드</a:t>
            </a:r>
            <a:r>
              <a:rPr sz="3200" spc="-20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이름</a:t>
            </a:r>
            <a:endParaRPr sz="3200">
              <a:latin typeface="굴림"/>
              <a:cs typeface="굴림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delete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시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재활용을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못하게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-&gt;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이전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데이터의  잘못된 접근</a:t>
            </a:r>
            <a:r>
              <a:rPr sz="2800" spc="-4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방지</a:t>
            </a:r>
            <a:endParaRPr sz="2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추후 사용</a:t>
            </a:r>
            <a:r>
              <a:rPr sz="2800" spc="-40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예약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14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7400" y="3733800"/>
            <a:ext cx="2601595" cy="830580"/>
          </a:xfrm>
          <a:prstGeom prst="rect">
            <a:avLst/>
          </a:prstGeom>
          <a:ln w="9525">
            <a:solidFill>
              <a:srgbClr val="C8C5BA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message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Foo {</a:t>
            </a:r>
            <a:endParaRPr sz="1200">
              <a:latin typeface="Courier New"/>
              <a:cs typeface="Courier New"/>
            </a:endParaRPr>
          </a:p>
          <a:p>
            <a:pPr marL="274320" marR="110489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reserved 2,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15, 9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to 11;  reserved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"foo",</a:t>
            </a:r>
            <a:r>
              <a:rPr sz="1200" spc="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"bar";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596143"/>
            <a:ext cx="1480185" cy="112966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5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정의</a:t>
            </a:r>
            <a:endParaRPr sz="28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3297758"/>
            <a:ext cx="1377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5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사용예</a:t>
            </a:r>
            <a:endParaRPr sz="28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40" y="4235179"/>
            <a:ext cx="7069455" cy="13462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80"/>
              </a:spcBef>
              <a:buSzPct val="89285"/>
              <a:buFont typeface="Arial"/>
              <a:buChar char="–"/>
              <a:tabLst>
                <a:tab pos="2997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제한</a:t>
            </a:r>
            <a:endParaRPr sz="28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595"/>
              </a:spcBef>
              <a:buChar char="•"/>
              <a:tabLst>
                <a:tab pos="699135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repreated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나</a:t>
            </a:r>
            <a:r>
              <a:rPr sz="24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optional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또는</a:t>
            </a:r>
            <a:r>
              <a:rPr sz="24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required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로</a:t>
            </a:r>
            <a:r>
              <a:rPr sz="2400" spc="-15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지정할</a:t>
            </a:r>
            <a:r>
              <a:rPr sz="24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수</a:t>
            </a:r>
            <a:endParaRPr sz="2400">
              <a:latin typeface="맑은 고딕"/>
              <a:cs typeface="맑은 고딕"/>
            </a:endParaRPr>
          </a:p>
          <a:p>
            <a:pPr marL="6985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없다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40" y="5639511"/>
            <a:ext cx="3293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구현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다음과</a:t>
            </a:r>
            <a:r>
              <a:rPr sz="2800" spc="-33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같다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1600" y="2766060"/>
            <a:ext cx="5698490" cy="370840"/>
          </a:xfrm>
          <a:prstGeom prst="rect">
            <a:avLst/>
          </a:prstGeom>
          <a:ln w="9525">
            <a:solidFill>
              <a:srgbClr val="C8C5BA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spc="-10" dirty="0">
                <a:solidFill>
                  <a:srgbClr val="EAEAEA"/>
                </a:solidFill>
                <a:latin typeface="Courier New"/>
                <a:cs typeface="Courier New"/>
              </a:rPr>
              <a:t>map&lt;key_type, value_type&gt; map_field </a:t>
            </a:r>
            <a:r>
              <a:rPr sz="18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800" spc="-4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AEAEA"/>
                </a:solidFill>
                <a:latin typeface="Courier New"/>
                <a:cs typeface="Courier New"/>
              </a:rPr>
              <a:t>N;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1600" y="3701796"/>
            <a:ext cx="4872355" cy="368935"/>
          </a:xfrm>
          <a:prstGeom prst="rect">
            <a:avLst/>
          </a:prstGeom>
          <a:ln w="9525">
            <a:solidFill>
              <a:srgbClr val="C8C5BA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spc="-10" dirty="0">
                <a:solidFill>
                  <a:srgbClr val="EAEAEA"/>
                </a:solidFill>
                <a:latin typeface="Courier New"/>
                <a:cs typeface="Courier New"/>
              </a:rPr>
              <a:t>map&lt;string, Project&gt; projects </a:t>
            </a:r>
            <a:r>
              <a:rPr sz="18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800" spc="-6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EAEAEA"/>
                </a:solidFill>
                <a:latin typeface="Courier New"/>
                <a:cs typeface="Courier New"/>
              </a:rPr>
              <a:t>3;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21479" y="5594603"/>
            <a:ext cx="3531235" cy="1015365"/>
          </a:xfrm>
          <a:prstGeom prst="rect">
            <a:avLst/>
          </a:prstGeom>
          <a:ln w="9525">
            <a:solidFill>
              <a:srgbClr val="C8C5BA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274320" marR="854710" indent="-18288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message MapFieldEntry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{  </a:t>
            </a:r>
            <a:endParaRPr lang="en-US" sz="1200" dirty="0">
              <a:solidFill>
                <a:srgbClr val="EAEAEA"/>
              </a:solidFill>
              <a:latin typeface="Courier New"/>
              <a:cs typeface="Courier New"/>
            </a:endParaRPr>
          </a:p>
          <a:p>
            <a:pPr marL="274320" marR="854710" indent="-182880">
              <a:lnSpc>
                <a:spcPct val="100000"/>
              </a:lnSpc>
              <a:spcBef>
                <a:spcPts val="220"/>
              </a:spcBef>
            </a:pPr>
            <a:r>
              <a:rPr lang="en-US" sz="1200" spc="-5" dirty="0">
                <a:solidFill>
                  <a:srgbClr val="EAEAEA"/>
                </a:solidFill>
                <a:latin typeface="Courier New"/>
                <a:cs typeface="Courier New"/>
              </a:rPr>
              <a:t>	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optional key_type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key =</a:t>
            </a:r>
            <a:r>
              <a:rPr sz="1200" spc="5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1;</a:t>
            </a:r>
            <a:endParaRPr sz="1200" dirty="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optional value_type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value =</a:t>
            </a:r>
            <a:r>
              <a:rPr sz="1200" spc="5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2;</a:t>
            </a:r>
            <a:endParaRPr sz="12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2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repeated MapFieldEntry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map_field =</a:t>
            </a:r>
            <a:r>
              <a:rPr sz="1200" spc="8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N</a:t>
            </a:r>
            <a:endParaRPr sz="1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704797"/>
            <a:ext cx="38239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기본 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데이터 타입</a:t>
            </a:r>
            <a:r>
              <a:rPr sz="2400" spc="-48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(proto2)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9094" y="3787645"/>
            <a:ext cx="1194435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message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Foo</a:t>
            </a:r>
            <a:r>
              <a:rPr sz="1200" spc="-5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1973" y="3970525"/>
            <a:ext cx="2208530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reserved 2,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15, 9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to</a:t>
            </a:r>
            <a:r>
              <a:rPr sz="1200" spc="3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11;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31973" y="4153405"/>
            <a:ext cx="2024380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reserved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"foo",</a:t>
            </a:r>
            <a:r>
              <a:rPr sz="1200" spc="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"bar";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9094" y="4336284"/>
            <a:ext cx="92075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0"/>
              </a:lnSpc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60350" y="2284729"/>
          <a:ext cx="8420099" cy="500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1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10795" algn="ctr">
                        <a:lnSpc>
                          <a:spcPts val="118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.proto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Type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E8EAE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Notes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E8EA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118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C++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12128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Type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E8EAEC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ts val="118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Java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27368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Type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E8EAEC"/>
                    </a:solidFill>
                  </a:tcPr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ts val="118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Python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312420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Type</a:t>
                      </a:r>
                      <a:r>
                        <a:rPr sz="975" baseline="34188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[2]</a:t>
                      </a:r>
                      <a:endParaRPr sz="975" baseline="34188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E8EAE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18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Go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Type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E8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20320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*float64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20320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*float32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870">
                <a:tc>
                  <a:txBody>
                    <a:bodyPr/>
                    <a:lstStyle/>
                    <a:p>
                      <a:pPr marL="20320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0955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Uses variable-length encoding. Inefficient for encoding</a:t>
                      </a:r>
                      <a:r>
                        <a:rPr sz="1000" spc="5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nega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20955" marR="4762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tive numbers – if your field is likely to have negative valu  es, use sint32</a:t>
                      </a:r>
                      <a:r>
                        <a:rPr sz="1000" spc="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instead.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*int32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065">
                <a:tc rowSpan="2">
                  <a:txBody>
                    <a:bodyPr/>
                    <a:lstStyle/>
                    <a:p>
                      <a:pPr marL="2032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Uses variable-length encoding. Inefficient for encoding</a:t>
                      </a:r>
                      <a:r>
                        <a:rPr sz="1000" spc="6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nega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20955">
                        <a:lnSpc>
                          <a:spcPts val="86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tive numbers – if your field is likely to have negative</a:t>
                      </a:r>
                      <a:r>
                        <a:rPr sz="1000" spc="7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valu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long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int/long</a:t>
                      </a:r>
                      <a:r>
                        <a:rPr sz="975" baseline="47008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[3]</a:t>
                      </a:r>
                      <a:endParaRPr sz="975" baseline="47008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*int64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1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es, use</a:t>
                      </a:r>
                      <a:r>
                        <a:rPr sz="1000" spc="-4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sint64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instead.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29845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2032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Uses</a:t>
                      </a:r>
                      <a:r>
                        <a:rPr sz="1000" spc="-6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variable-l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ength encoding.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570"/>
                        </a:lnSpc>
                      </a:pPr>
                      <a:r>
                        <a:rPr sz="1500" baseline="-3055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65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[1]</a:t>
                      </a:r>
                      <a:endParaRPr sz="6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int/long</a:t>
                      </a:r>
                      <a:r>
                        <a:rPr sz="975" baseline="47008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[3]</a:t>
                      </a:r>
                      <a:endParaRPr sz="975" baseline="47008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*uint32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2032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Uses</a:t>
                      </a:r>
                      <a:r>
                        <a:rPr sz="1000" spc="-6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variable-l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ength encoding.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long</a:t>
                      </a:r>
                      <a:r>
                        <a:rPr sz="975" baseline="47008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[1]</a:t>
                      </a:r>
                      <a:endParaRPr sz="975" baseline="47008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int/long</a:t>
                      </a:r>
                      <a:r>
                        <a:rPr sz="975" baseline="47008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[3]</a:t>
                      </a:r>
                      <a:endParaRPr sz="975" baseline="47008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*uint64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2032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sint32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Uses</a:t>
                      </a:r>
                      <a:r>
                        <a:rPr sz="1000" spc="-6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variable-l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2095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efficiently</a:t>
                      </a:r>
                      <a:r>
                        <a:rPr sz="1000" spc="-6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enc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ength encoding. Signed int</a:t>
                      </a:r>
                      <a:r>
                        <a:rPr sz="1000" spc="-1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value.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20320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ode negative numbers than</a:t>
                      </a:r>
                      <a:r>
                        <a:rPr sz="1000" spc="-1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regular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These</a:t>
                      </a:r>
                      <a:r>
                        <a:rPr sz="1000" spc="-3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more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int32s.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*int32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2032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sint64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Uses variable-length encoding. Signed int value. These</a:t>
                      </a:r>
                      <a:r>
                        <a:rPr sz="1000" spc="5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more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2095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efficiently encode negative numbers than regular</a:t>
                      </a:r>
                      <a:r>
                        <a:rPr sz="1000" spc="3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int64s.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long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int/long</a:t>
                      </a:r>
                      <a:r>
                        <a:rPr sz="975" baseline="47008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[3]</a:t>
                      </a:r>
                      <a:endParaRPr sz="975" baseline="47008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*int64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2032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fixed32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Always four bytes. More efficient than uint32 if values</a:t>
                      </a:r>
                      <a:r>
                        <a:rPr sz="1000" spc="5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are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2095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often greater than</a:t>
                      </a:r>
                      <a:r>
                        <a:rPr sz="1000" spc="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2</a:t>
                      </a:r>
                      <a:r>
                        <a:rPr sz="975" spc="0" baseline="47008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28</a:t>
                      </a:r>
                      <a:r>
                        <a:rPr sz="1000" spc="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570"/>
                        </a:lnSpc>
                      </a:pPr>
                      <a:r>
                        <a:rPr sz="1500" baseline="-3055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65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[1]</a:t>
                      </a:r>
                      <a:endParaRPr sz="6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int/long</a:t>
                      </a:r>
                      <a:r>
                        <a:rPr sz="975" baseline="47008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[3]</a:t>
                      </a:r>
                      <a:endParaRPr sz="975" baseline="47008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*uint32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2032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fixed64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Always eight bytes. More efficient than uint64 if values</a:t>
                      </a:r>
                      <a:r>
                        <a:rPr sz="1000" spc="6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are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2095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often greater than</a:t>
                      </a:r>
                      <a:r>
                        <a:rPr sz="1000" spc="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2</a:t>
                      </a:r>
                      <a:r>
                        <a:rPr sz="975" spc="0" baseline="47008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56</a:t>
                      </a:r>
                      <a:r>
                        <a:rPr sz="1000" spc="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long</a:t>
                      </a:r>
                      <a:r>
                        <a:rPr sz="975" baseline="47008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[1]</a:t>
                      </a:r>
                      <a:endParaRPr sz="975" baseline="47008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int/long</a:t>
                      </a:r>
                      <a:r>
                        <a:rPr sz="975" baseline="47008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[3]</a:t>
                      </a:r>
                      <a:endParaRPr sz="975" baseline="47008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*uint64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2032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sfixed32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Always four</a:t>
                      </a:r>
                      <a:r>
                        <a:rPr sz="10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bytes.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*int32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2032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sfixed64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Always eight</a:t>
                      </a:r>
                      <a:r>
                        <a:rPr sz="10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bytes.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long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int/long</a:t>
                      </a:r>
                      <a:r>
                        <a:rPr sz="975" baseline="47008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[3]</a:t>
                      </a:r>
                      <a:endParaRPr sz="975" baseline="47008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*int64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2032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bool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bool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boolean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bool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*bool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83870">
                <a:tc>
                  <a:txBody>
                    <a:bodyPr/>
                    <a:lstStyle/>
                    <a:p>
                      <a:pPr marL="2032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A string must always contain UTF-8 encoded or 7-bit ASCII</a:t>
                      </a:r>
                      <a:r>
                        <a:rPr sz="1000" spc="7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te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2095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xt.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unicode</a:t>
                      </a:r>
                      <a:r>
                        <a:rPr sz="1000" spc="-4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(Pyth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21590" marR="12255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on 2) or</a:t>
                      </a:r>
                      <a:r>
                        <a:rPr sz="1000" spc="-7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str  (Python</a:t>
                      </a:r>
                      <a:r>
                        <a:rPr sz="1000" spc="-3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3)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*string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20320">
                        <a:lnSpc>
                          <a:spcPts val="114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bytes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0955">
                        <a:lnSpc>
                          <a:spcPts val="114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May contain any arbitrary sequence of</a:t>
                      </a:r>
                      <a:r>
                        <a:rPr sz="1000" spc="1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bytes.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4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4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ByteString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4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bytes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4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[]byte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704797"/>
            <a:ext cx="38239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기본 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데이터 타입</a:t>
            </a:r>
            <a:r>
              <a:rPr sz="2400" spc="-48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(proto3)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17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7556" y="2121407"/>
            <a:ext cx="8628888" cy="4552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800" y="2148192"/>
            <a:ext cx="8534400" cy="445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00037" y="2143442"/>
          <a:ext cx="8534399" cy="4454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4785">
                <a:tc>
                  <a:txBody>
                    <a:bodyPr/>
                    <a:lstStyle/>
                    <a:p>
                      <a:pPr marL="105410">
                        <a:lnSpc>
                          <a:spcPts val="1240"/>
                        </a:lnSpc>
                      </a:pPr>
                      <a:r>
                        <a:rPr sz="1100" b="1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.proto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240"/>
                        </a:lnSpc>
                      </a:pPr>
                      <a:r>
                        <a:rPr sz="1100" b="1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Notes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1240"/>
                        </a:lnSpc>
                      </a:pPr>
                      <a:r>
                        <a:rPr sz="1100" b="1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C++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240"/>
                        </a:lnSpc>
                      </a:pPr>
                      <a:r>
                        <a:rPr sz="1100" b="1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Go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40"/>
                        </a:lnSpc>
                      </a:pPr>
                      <a:r>
                        <a:rPr sz="1100" b="1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C#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13335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float64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13335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float32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marL="13335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Uses variable-length encoding. Inefficient for encoding negative</a:t>
                      </a:r>
                      <a:r>
                        <a:rPr sz="1100" spc="2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3335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umbers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–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if your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field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is likely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to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have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negative values,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use</a:t>
                      </a:r>
                      <a:r>
                        <a:rPr sz="1100" spc="15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sint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3335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32</a:t>
                      </a:r>
                      <a:r>
                        <a:rPr sz="1100" spc="-1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instead.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marL="13335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Uses variable-length encoding. Inefficient for encoding negative</a:t>
                      </a:r>
                      <a:r>
                        <a:rPr sz="1100" spc="2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3335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umbers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–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if your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field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is likely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to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have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negative values,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use</a:t>
                      </a:r>
                      <a:r>
                        <a:rPr sz="1100" spc="15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sint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3335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64</a:t>
                      </a:r>
                      <a:r>
                        <a:rPr sz="1100" spc="-1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instead.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long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13335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Uses variable-length encoding.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13335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Uses variable-length encoding.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ulong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marL="13335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sint32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Uses variable-length encoding. Signed int value. These more</a:t>
                      </a:r>
                      <a:r>
                        <a:rPr sz="1100" spc="19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effici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3335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ently encode negative numbers than regular</a:t>
                      </a:r>
                      <a:r>
                        <a:rPr sz="1100" spc="5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int32s.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marL="13335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Uses variable-length encoding. Signed int value. These more</a:t>
                      </a:r>
                      <a:r>
                        <a:rPr sz="1100" spc="19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effici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3335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ently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encode negative numbers than regular</a:t>
                      </a:r>
                      <a:r>
                        <a:rPr sz="1100" spc="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int64s.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long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marL="13335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fixed32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Always four bytes. More efficient than uint32 if values are</a:t>
                      </a:r>
                      <a:r>
                        <a:rPr sz="1100" spc="17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often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3335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greater than</a:t>
                      </a:r>
                      <a:r>
                        <a:rPr sz="1100" spc="1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50" spc="0" baseline="51587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28</a:t>
                      </a:r>
                      <a:r>
                        <a:rPr sz="1100" spc="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marL="13335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fixed64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Always eight bytes. More efficient than uint64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values are</a:t>
                      </a:r>
                      <a:r>
                        <a:rPr sz="1100" spc="18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often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3335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greater than</a:t>
                      </a:r>
                      <a:r>
                        <a:rPr sz="1100" spc="1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50" spc="0" baseline="51587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56</a:t>
                      </a:r>
                      <a:r>
                        <a:rPr sz="1100" spc="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ulong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13335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sfixed32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Always four</a:t>
                      </a:r>
                      <a:r>
                        <a:rPr sz="1100" spc="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bytes.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13335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sfixed64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Always eight</a:t>
                      </a:r>
                      <a:r>
                        <a:rPr sz="1100" spc="1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bytes.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long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13335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bool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bool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bool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bool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marL="13335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215"/>
                        </a:lnSpc>
                      </a:pP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A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string must always contain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UTF-8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encoded or 7-bit ASCII text,</a:t>
                      </a:r>
                      <a:r>
                        <a:rPr sz="1100" spc="17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3335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d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cannot be longer than</a:t>
                      </a:r>
                      <a:r>
                        <a:rPr sz="1100" spc="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50" spc="0" baseline="51587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32</a:t>
                      </a:r>
                      <a:r>
                        <a:rPr sz="1100" spc="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13335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bytes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215"/>
                        </a:lnSpc>
                      </a:pP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May contain any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arbitrary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sequence of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bytes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no longer than</a:t>
                      </a:r>
                      <a:r>
                        <a:rPr sz="1100" spc="3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50" spc="7" baseline="51587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32</a:t>
                      </a:r>
                      <a:r>
                        <a:rPr sz="1100" spc="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124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124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[]byte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24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ByteString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8186420" cy="446087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업데이트시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호환성</a:t>
            </a:r>
            <a:r>
              <a:rPr sz="3200" spc="-41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유지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필드 숫자 변경</a:t>
            </a:r>
            <a:r>
              <a:rPr sz="2800" spc="-60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금지</a:t>
            </a:r>
            <a:endParaRPr sz="2800">
              <a:latin typeface="맑은 고딕"/>
              <a:cs typeface="맑은 고딕"/>
            </a:endParaRPr>
          </a:p>
          <a:p>
            <a:pPr marL="1155700" lvl="2" indent="-2286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다른 용도로 재사용도</a:t>
            </a:r>
            <a:r>
              <a:rPr sz="2400" spc="-55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금지</a:t>
            </a:r>
            <a:endParaRPr sz="24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required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필드</a:t>
            </a:r>
            <a:r>
              <a:rPr sz="28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유지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삭제나</a:t>
            </a:r>
            <a:r>
              <a:rPr sz="28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추가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금지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756285" marR="594360" lvl="1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int32, uint32, int64, uint64,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bool</a:t>
            </a:r>
            <a:r>
              <a:rPr sz="2800" dirty="0">
                <a:solidFill>
                  <a:srgbClr val="FFFFFF"/>
                </a:solidFill>
                <a:latin typeface="맑은 고딕"/>
                <a:cs typeface="맑은 고딕"/>
              </a:rPr>
              <a:t>은</a:t>
            </a:r>
            <a:r>
              <a:rPr sz="2800" spc="-1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자유롭게  변경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가능</a:t>
            </a:r>
            <a:endParaRPr sz="2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sint32, sint64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는 서로만</a:t>
            </a:r>
            <a:r>
              <a:rPr sz="2800" spc="-4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호환</a:t>
            </a:r>
            <a:endParaRPr sz="2800">
              <a:latin typeface="맑은 고딕"/>
              <a:cs typeface="맑은 고딕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optional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과</a:t>
            </a:r>
            <a:r>
              <a:rPr sz="28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repeated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는</a:t>
            </a:r>
            <a:r>
              <a:rPr sz="28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호환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그러나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마지막</a:t>
            </a:r>
            <a:r>
              <a:rPr sz="28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값만  접근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가능</a:t>
            </a:r>
            <a:endParaRPr sz="28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701749"/>
            <a:ext cx="8160384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RPC :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자체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RPC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시스템을 내장하고</a:t>
            </a:r>
            <a:r>
              <a:rPr sz="3200" spc="-65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있어서 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RPC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에 사용되는 매개변수와 결과 </a:t>
            </a:r>
            <a:r>
              <a:rPr sz="3200" dirty="0" err="1">
                <a:solidFill>
                  <a:srgbClr val="FFFFFF"/>
                </a:solidFill>
                <a:latin typeface="굴림"/>
                <a:cs typeface="굴림"/>
              </a:rPr>
              <a:t>값을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  </a:t>
            </a:r>
            <a:endParaRPr lang="en-US" sz="3200" dirty="0">
              <a:solidFill>
                <a:srgbClr val="FFFFFF"/>
              </a:solidFill>
              <a:latin typeface="굴림"/>
              <a:cs typeface="굴림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  <a:buSzPct val="89062"/>
              <a:tabLst>
                <a:tab pos="354965" algn="l"/>
                <a:tab pos="355600" algn="l"/>
              </a:tabLst>
            </a:pPr>
            <a:r>
              <a:rPr lang="en-US" sz="3200" dirty="0">
                <a:solidFill>
                  <a:srgbClr val="FFFFFF"/>
                </a:solidFill>
                <a:latin typeface="굴림"/>
                <a:cs typeface="Arial"/>
              </a:rPr>
              <a:t>	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protocol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buffer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포맷으로 정의할 수</a:t>
            </a:r>
            <a:r>
              <a:rPr sz="3200" spc="-63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있다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4433392"/>
            <a:ext cx="741489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proto3</a:t>
            </a:r>
            <a:r>
              <a:rPr sz="3200" spc="-5" dirty="0">
                <a:solidFill>
                  <a:srgbClr val="FFFFFF"/>
                </a:solidFill>
                <a:latin typeface="굴림"/>
                <a:cs typeface="굴림"/>
              </a:rPr>
              <a:t>부터는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구글의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gRPC</a:t>
            </a:r>
            <a:r>
              <a:rPr sz="3200" spc="-4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시스템과의  연동을</a:t>
            </a:r>
            <a:r>
              <a:rPr sz="3200" spc="-20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추천한다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19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6800" y="3352800"/>
            <a:ext cx="5984875" cy="739140"/>
          </a:xfrm>
          <a:prstGeom prst="rect">
            <a:avLst/>
          </a:prstGeom>
          <a:ln w="9525">
            <a:solidFill>
              <a:srgbClr val="C8C5BA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service SearchService</a:t>
            </a:r>
            <a:r>
              <a:rPr sz="1400" spc="-3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</a:pP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rpc </a:t>
            </a:r>
            <a:r>
              <a:rPr sz="1400" spc="-10" dirty="0">
                <a:solidFill>
                  <a:srgbClr val="EAEAEA"/>
                </a:solidFill>
                <a:latin typeface="Courier New"/>
                <a:cs typeface="Courier New"/>
              </a:rPr>
              <a:t>Search </a:t>
            </a: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(SearchRequest) returns</a:t>
            </a:r>
            <a:r>
              <a:rPr sz="1400" spc="1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AEAEA"/>
                </a:solidFill>
                <a:latin typeface="Courier New"/>
                <a:cs typeface="Courier New"/>
              </a:rPr>
              <a:t>(SearchResponse);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49929" y="441706"/>
            <a:ext cx="24168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게임</a:t>
            </a:r>
            <a:r>
              <a:rPr sz="4400" b="0" spc="-33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엔진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701749"/>
            <a:ext cx="42538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게임서버 엔진의</a:t>
            </a:r>
            <a:r>
              <a:rPr sz="3200" spc="-484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종류</a:t>
            </a:r>
            <a:endParaRPr sz="3200">
              <a:latin typeface="굴림"/>
              <a:cs typeface="굴림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2362200"/>
            <a:ext cx="2344420" cy="370840"/>
          </a:xfrm>
          <a:custGeom>
            <a:avLst/>
            <a:gdLst/>
            <a:ahLst/>
            <a:cxnLst/>
            <a:rect l="l" t="t" r="r" b="b"/>
            <a:pathLst>
              <a:path w="2344420" h="370839">
                <a:moveTo>
                  <a:pt x="0" y="370839"/>
                </a:moveTo>
                <a:lnTo>
                  <a:pt x="2344166" y="370839"/>
                </a:lnTo>
                <a:lnTo>
                  <a:pt x="234416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01366" y="2362200"/>
            <a:ext cx="3137535" cy="370840"/>
          </a:xfrm>
          <a:custGeom>
            <a:avLst/>
            <a:gdLst/>
            <a:ahLst/>
            <a:cxnLst/>
            <a:rect l="l" t="t" r="r" b="b"/>
            <a:pathLst>
              <a:path w="3137535" h="370839">
                <a:moveTo>
                  <a:pt x="0" y="370839"/>
                </a:moveTo>
                <a:lnTo>
                  <a:pt x="3137281" y="370839"/>
                </a:lnTo>
                <a:lnTo>
                  <a:pt x="313728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38646" y="2362200"/>
            <a:ext cx="1475105" cy="370840"/>
          </a:xfrm>
          <a:custGeom>
            <a:avLst/>
            <a:gdLst/>
            <a:ahLst/>
            <a:cxnLst/>
            <a:rect l="l" t="t" r="r" b="b"/>
            <a:pathLst>
              <a:path w="1475104" h="370839">
                <a:moveTo>
                  <a:pt x="0" y="370839"/>
                </a:moveTo>
                <a:lnTo>
                  <a:pt x="1475104" y="370839"/>
                </a:lnTo>
                <a:lnTo>
                  <a:pt x="147510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13752" y="2362200"/>
            <a:ext cx="1212850" cy="370840"/>
          </a:xfrm>
          <a:custGeom>
            <a:avLst/>
            <a:gdLst/>
            <a:ahLst/>
            <a:cxnLst/>
            <a:rect l="l" t="t" r="r" b="b"/>
            <a:pathLst>
              <a:path w="1212850" h="370839">
                <a:moveTo>
                  <a:pt x="0" y="370839"/>
                </a:moveTo>
                <a:lnTo>
                  <a:pt x="1212469" y="370839"/>
                </a:lnTo>
                <a:lnTo>
                  <a:pt x="121246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2733039"/>
            <a:ext cx="2344420" cy="822960"/>
          </a:xfrm>
          <a:custGeom>
            <a:avLst/>
            <a:gdLst/>
            <a:ahLst/>
            <a:cxnLst/>
            <a:rect l="l" t="t" r="r" b="b"/>
            <a:pathLst>
              <a:path w="2344420" h="822960">
                <a:moveTo>
                  <a:pt x="0" y="822960"/>
                </a:moveTo>
                <a:lnTo>
                  <a:pt x="2344166" y="822960"/>
                </a:lnTo>
                <a:lnTo>
                  <a:pt x="2344166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01366" y="2733039"/>
            <a:ext cx="3137535" cy="822960"/>
          </a:xfrm>
          <a:custGeom>
            <a:avLst/>
            <a:gdLst/>
            <a:ahLst/>
            <a:cxnLst/>
            <a:rect l="l" t="t" r="r" b="b"/>
            <a:pathLst>
              <a:path w="3137535" h="822960">
                <a:moveTo>
                  <a:pt x="0" y="822960"/>
                </a:moveTo>
                <a:lnTo>
                  <a:pt x="3137281" y="822960"/>
                </a:lnTo>
                <a:lnTo>
                  <a:pt x="3137281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38646" y="2733039"/>
            <a:ext cx="1475105" cy="822960"/>
          </a:xfrm>
          <a:custGeom>
            <a:avLst/>
            <a:gdLst/>
            <a:ahLst/>
            <a:cxnLst/>
            <a:rect l="l" t="t" r="r" b="b"/>
            <a:pathLst>
              <a:path w="1475104" h="822960">
                <a:moveTo>
                  <a:pt x="0" y="822960"/>
                </a:moveTo>
                <a:lnTo>
                  <a:pt x="1475104" y="822960"/>
                </a:lnTo>
                <a:lnTo>
                  <a:pt x="1475104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13752" y="2733039"/>
            <a:ext cx="1212850" cy="822960"/>
          </a:xfrm>
          <a:custGeom>
            <a:avLst/>
            <a:gdLst/>
            <a:ahLst/>
            <a:cxnLst/>
            <a:rect l="l" t="t" r="r" b="b"/>
            <a:pathLst>
              <a:path w="1212850" h="822960">
                <a:moveTo>
                  <a:pt x="0" y="822960"/>
                </a:moveTo>
                <a:lnTo>
                  <a:pt x="1212469" y="822960"/>
                </a:lnTo>
                <a:lnTo>
                  <a:pt x="1212469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0" y="3556000"/>
            <a:ext cx="2344420" cy="822960"/>
          </a:xfrm>
          <a:custGeom>
            <a:avLst/>
            <a:gdLst/>
            <a:ahLst/>
            <a:cxnLst/>
            <a:rect l="l" t="t" r="r" b="b"/>
            <a:pathLst>
              <a:path w="2344420" h="822960">
                <a:moveTo>
                  <a:pt x="0" y="822960"/>
                </a:moveTo>
                <a:lnTo>
                  <a:pt x="2344166" y="822960"/>
                </a:lnTo>
                <a:lnTo>
                  <a:pt x="2344166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01366" y="3556000"/>
            <a:ext cx="3137535" cy="822960"/>
          </a:xfrm>
          <a:custGeom>
            <a:avLst/>
            <a:gdLst/>
            <a:ahLst/>
            <a:cxnLst/>
            <a:rect l="l" t="t" r="r" b="b"/>
            <a:pathLst>
              <a:path w="3137535" h="822960">
                <a:moveTo>
                  <a:pt x="0" y="822960"/>
                </a:moveTo>
                <a:lnTo>
                  <a:pt x="3137281" y="822960"/>
                </a:lnTo>
                <a:lnTo>
                  <a:pt x="3137281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38646" y="3556000"/>
            <a:ext cx="1475105" cy="822960"/>
          </a:xfrm>
          <a:custGeom>
            <a:avLst/>
            <a:gdLst/>
            <a:ahLst/>
            <a:cxnLst/>
            <a:rect l="l" t="t" r="r" b="b"/>
            <a:pathLst>
              <a:path w="1475104" h="822960">
                <a:moveTo>
                  <a:pt x="0" y="822960"/>
                </a:moveTo>
                <a:lnTo>
                  <a:pt x="1475104" y="822960"/>
                </a:lnTo>
                <a:lnTo>
                  <a:pt x="1475104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13752" y="3556000"/>
            <a:ext cx="1212850" cy="822960"/>
          </a:xfrm>
          <a:custGeom>
            <a:avLst/>
            <a:gdLst/>
            <a:ahLst/>
            <a:cxnLst/>
            <a:rect l="l" t="t" r="r" b="b"/>
            <a:pathLst>
              <a:path w="1212850" h="822960">
                <a:moveTo>
                  <a:pt x="0" y="822960"/>
                </a:moveTo>
                <a:lnTo>
                  <a:pt x="1212469" y="822960"/>
                </a:lnTo>
                <a:lnTo>
                  <a:pt x="1212469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4378959"/>
            <a:ext cx="2344420" cy="640080"/>
          </a:xfrm>
          <a:custGeom>
            <a:avLst/>
            <a:gdLst/>
            <a:ahLst/>
            <a:cxnLst/>
            <a:rect l="l" t="t" r="r" b="b"/>
            <a:pathLst>
              <a:path w="2344420" h="640079">
                <a:moveTo>
                  <a:pt x="0" y="640080"/>
                </a:moveTo>
                <a:lnTo>
                  <a:pt x="2344166" y="640080"/>
                </a:lnTo>
                <a:lnTo>
                  <a:pt x="2344166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01366" y="4378959"/>
            <a:ext cx="3137535" cy="640080"/>
          </a:xfrm>
          <a:custGeom>
            <a:avLst/>
            <a:gdLst/>
            <a:ahLst/>
            <a:cxnLst/>
            <a:rect l="l" t="t" r="r" b="b"/>
            <a:pathLst>
              <a:path w="3137535" h="640079">
                <a:moveTo>
                  <a:pt x="0" y="640080"/>
                </a:moveTo>
                <a:lnTo>
                  <a:pt x="3137281" y="640080"/>
                </a:lnTo>
                <a:lnTo>
                  <a:pt x="3137281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38646" y="4378959"/>
            <a:ext cx="1475105" cy="640080"/>
          </a:xfrm>
          <a:custGeom>
            <a:avLst/>
            <a:gdLst/>
            <a:ahLst/>
            <a:cxnLst/>
            <a:rect l="l" t="t" r="r" b="b"/>
            <a:pathLst>
              <a:path w="1475104" h="640079">
                <a:moveTo>
                  <a:pt x="0" y="640080"/>
                </a:moveTo>
                <a:lnTo>
                  <a:pt x="1475104" y="640080"/>
                </a:lnTo>
                <a:lnTo>
                  <a:pt x="1475104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13752" y="4378959"/>
            <a:ext cx="1212850" cy="640080"/>
          </a:xfrm>
          <a:custGeom>
            <a:avLst/>
            <a:gdLst/>
            <a:ahLst/>
            <a:cxnLst/>
            <a:rect l="l" t="t" r="r" b="b"/>
            <a:pathLst>
              <a:path w="1212850" h="640079">
                <a:moveTo>
                  <a:pt x="0" y="640080"/>
                </a:moveTo>
                <a:lnTo>
                  <a:pt x="1212469" y="640080"/>
                </a:lnTo>
                <a:lnTo>
                  <a:pt x="1212469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200" y="5019040"/>
            <a:ext cx="2344420" cy="822960"/>
          </a:xfrm>
          <a:custGeom>
            <a:avLst/>
            <a:gdLst/>
            <a:ahLst/>
            <a:cxnLst/>
            <a:rect l="l" t="t" r="r" b="b"/>
            <a:pathLst>
              <a:path w="2344420" h="822960">
                <a:moveTo>
                  <a:pt x="0" y="822960"/>
                </a:moveTo>
                <a:lnTo>
                  <a:pt x="2344166" y="822960"/>
                </a:lnTo>
                <a:lnTo>
                  <a:pt x="2344166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01366" y="5019040"/>
            <a:ext cx="3137535" cy="822960"/>
          </a:xfrm>
          <a:custGeom>
            <a:avLst/>
            <a:gdLst/>
            <a:ahLst/>
            <a:cxnLst/>
            <a:rect l="l" t="t" r="r" b="b"/>
            <a:pathLst>
              <a:path w="3137535" h="822960">
                <a:moveTo>
                  <a:pt x="0" y="822960"/>
                </a:moveTo>
                <a:lnTo>
                  <a:pt x="3137281" y="822960"/>
                </a:lnTo>
                <a:lnTo>
                  <a:pt x="3137281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38646" y="5019040"/>
            <a:ext cx="1475105" cy="822960"/>
          </a:xfrm>
          <a:custGeom>
            <a:avLst/>
            <a:gdLst/>
            <a:ahLst/>
            <a:cxnLst/>
            <a:rect l="l" t="t" r="r" b="b"/>
            <a:pathLst>
              <a:path w="1475104" h="822960">
                <a:moveTo>
                  <a:pt x="0" y="822960"/>
                </a:moveTo>
                <a:lnTo>
                  <a:pt x="1475104" y="822960"/>
                </a:lnTo>
                <a:lnTo>
                  <a:pt x="1475104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13752" y="5019040"/>
            <a:ext cx="1212850" cy="822960"/>
          </a:xfrm>
          <a:custGeom>
            <a:avLst/>
            <a:gdLst/>
            <a:ahLst/>
            <a:cxnLst/>
            <a:rect l="l" t="t" r="r" b="b"/>
            <a:pathLst>
              <a:path w="1212850" h="822960">
                <a:moveTo>
                  <a:pt x="0" y="822960"/>
                </a:moveTo>
                <a:lnTo>
                  <a:pt x="1212469" y="822960"/>
                </a:lnTo>
                <a:lnTo>
                  <a:pt x="1212469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" y="5842000"/>
            <a:ext cx="2344420" cy="457200"/>
          </a:xfrm>
          <a:custGeom>
            <a:avLst/>
            <a:gdLst/>
            <a:ahLst/>
            <a:cxnLst/>
            <a:rect l="l" t="t" r="r" b="b"/>
            <a:pathLst>
              <a:path w="2344420" h="457200">
                <a:moveTo>
                  <a:pt x="0" y="457200"/>
                </a:moveTo>
                <a:lnTo>
                  <a:pt x="2344166" y="457200"/>
                </a:lnTo>
                <a:lnTo>
                  <a:pt x="234416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01366" y="5842000"/>
            <a:ext cx="3137535" cy="457200"/>
          </a:xfrm>
          <a:custGeom>
            <a:avLst/>
            <a:gdLst/>
            <a:ahLst/>
            <a:cxnLst/>
            <a:rect l="l" t="t" r="r" b="b"/>
            <a:pathLst>
              <a:path w="3137535" h="457200">
                <a:moveTo>
                  <a:pt x="0" y="457200"/>
                </a:moveTo>
                <a:lnTo>
                  <a:pt x="3137281" y="457200"/>
                </a:lnTo>
                <a:lnTo>
                  <a:pt x="3137281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38646" y="5842000"/>
            <a:ext cx="1475105" cy="457200"/>
          </a:xfrm>
          <a:custGeom>
            <a:avLst/>
            <a:gdLst/>
            <a:ahLst/>
            <a:cxnLst/>
            <a:rect l="l" t="t" r="r" b="b"/>
            <a:pathLst>
              <a:path w="1475104" h="457200">
                <a:moveTo>
                  <a:pt x="0" y="457200"/>
                </a:moveTo>
                <a:lnTo>
                  <a:pt x="1475104" y="457200"/>
                </a:lnTo>
                <a:lnTo>
                  <a:pt x="147510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13752" y="5842000"/>
            <a:ext cx="1212850" cy="457200"/>
          </a:xfrm>
          <a:custGeom>
            <a:avLst/>
            <a:gdLst/>
            <a:ahLst/>
            <a:cxnLst/>
            <a:rect l="l" t="t" r="r" b="b"/>
            <a:pathLst>
              <a:path w="1212850" h="457200">
                <a:moveTo>
                  <a:pt x="0" y="457200"/>
                </a:moveTo>
                <a:lnTo>
                  <a:pt x="1212469" y="457200"/>
                </a:lnTo>
                <a:lnTo>
                  <a:pt x="121246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01366" y="2355850"/>
            <a:ext cx="0" cy="3949700"/>
          </a:xfrm>
          <a:custGeom>
            <a:avLst/>
            <a:gdLst/>
            <a:ahLst/>
            <a:cxnLst/>
            <a:rect l="l" t="t" r="r" b="b"/>
            <a:pathLst>
              <a:path h="3949700">
                <a:moveTo>
                  <a:pt x="0" y="0"/>
                </a:moveTo>
                <a:lnTo>
                  <a:pt x="0" y="3949700"/>
                </a:lnTo>
              </a:path>
            </a:pathLst>
          </a:custGeom>
          <a:ln w="635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38646" y="2355850"/>
            <a:ext cx="0" cy="3949700"/>
          </a:xfrm>
          <a:custGeom>
            <a:avLst/>
            <a:gdLst/>
            <a:ahLst/>
            <a:cxnLst/>
            <a:rect l="l" t="t" r="r" b="b"/>
            <a:pathLst>
              <a:path h="3949700">
                <a:moveTo>
                  <a:pt x="0" y="0"/>
                </a:moveTo>
                <a:lnTo>
                  <a:pt x="0" y="3949700"/>
                </a:lnTo>
              </a:path>
            </a:pathLst>
          </a:custGeom>
          <a:ln w="635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13752" y="2355850"/>
            <a:ext cx="0" cy="3949700"/>
          </a:xfrm>
          <a:custGeom>
            <a:avLst/>
            <a:gdLst/>
            <a:ahLst/>
            <a:cxnLst/>
            <a:rect l="l" t="t" r="r" b="b"/>
            <a:pathLst>
              <a:path h="3949700">
                <a:moveTo>
                  <a:pt x="0" y="0"/>
                </a:moveTo>
                <a:lnTo>
                  <a:pt x="0" y="3949700"/>
                </a:lnTo>
              </a:path>
            </a:pathLst>
          </a:custGeom>
          <a:ln w="635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0850" y="2733039"/>
            <a:ext cx="8181975" cy="0"/>
          </a:xfrm>
          <a:custGeom>
            <a:avLst/>
            <a:gdLst/>
            <a:ahLst/>
            <a:cxnLst/>
            <a:rect l="l" t="t" r="r" b="b"/>
            <a:pathLst>
              <a:path w="8181975">
                <a:moveTo>
                  <a:pt x="0" y="0"/>
                </a:moveTo>
                <a:lnTo>
                  <a:pt x="8181721" y="0"/>
                </a:lnTo>
              </a:path>
            </a:pathLst>
          </a:custGeom>
          <a:ln w="635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0850" y="3556000"/>
            <a:ext cx="8181975" cy="0"/>
          </a:xfrm>
          <a:custGeom>
            <a:avLst/>
            <a:gdLst/>
            <a:ahLst/>
            <a:cxnLst/>
            <a:rect l="l" t="t" r="r" b="b"/>
            <a:pathLst>
              <a:path w="8181975">
                <a:moveTo>
                  <a:pt x="0" y="0"/>
                </a:moveTo>
                <a:lnTo>
                  <a:pt x="8181721" y="0"/>
                </a:lnTo>
              </a:path>
            </a:pathLst>
          </a:custGeom>
          <a:ln w="635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0850" y="4378959"/>
            <a:ext cx="8181975" cy="0"/>
          </a:xfrm>
          <a:custGeom>
            <a:avLst/>
            <a:gdLst/>
            <a:ahLst/>
            <a:cxnLst/>
            <a:rect l="l" t="t" r="r" b="b"/>
            <a:pathLst>
              <a:path w="8181975">
                <a:moveTo>
                  <a:pt x="0" y="0"/>
                </a:moveTo>
                <a:lnTo>
                  <a:pt x="8181721" y="0"/>
                </a:lnTo>
              </a:path>
            </a:pathLst>
          </a:custGeom>
          <a:ln w="635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0850" y="5019040"/>
            <a:ext cx="8181975" cy="0"/>
          </a:xfrm>
          <a:custGeom>
            <a:avLst/>
            <a:gdLst/>
            <a:ahLst/>
            <a:cxnLst/>
            <a:rect l="l" t="t" r="r" b="b"/>
            <a:pathLst>
              <a:path w="8181975">
                <a:moveTo>
                  <a:pt x="0" y="0"/>
                </a:moveTo>
                <a:lnTo>
                  <a:pt x="8181721" y="0"/>
                </a:lnTo>
              </a:path>
            </a:pathLst>
          </a:custGeom>
          <a:ln w="635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0850" y="5842000"/>
            <a:ext cx="8181975" cy="0"/>
          </a:xfrm>
          <a:custGeom>
            <a:avLst/>
            <a:gdLst/>
            <a:ahLst/>
            <a:cxnLst/>
            <a:rect l="l" t="t" r="r" b="b"/>
            <a:pathLst>
              <a:path w="8181975">
                <a:moveTo>
                  <a:pt x="0" y="0"/>
                </a:moveTo>
                <a:lnTo>
                  <a:pt x="8181721" y="0"/>
                </a:lnTo>
              </a:path>
            </a:pathLst>
          </a:custGeom>
          <a:ln w="635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7200" y="2355850"/>
            <a:ext cx="0" cy="3949700"/>
          </a:xfrm>
          <a:custGeom>
            <a:avLst/>
            <a:gdLst/>
            <a:ahLst/>
            <a:cxnLst/>
            <a:rect l="l" t="t" r="r" b="b"/>
            <a:pathLst>
              <a:path h="3949700">
                <a:moveTo>
                  <a:pt x="0" y="0"/>
                </a:moveTo>
                <a:lnTo>
                  <a:pt x="0" y="3949700"/>
                </a:lnTo>
              </a:path>
            </a:pathLst>
          </a:custGeom>
          <a:ln w="1270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26220" y="2355850"/>
            <a:ext cx="0" cy="3949700"/>
          </a:xfrm>
          <a:custGeom>
            <a:avLst/>
            <a:gdLst/>
            <a:ahLst/>
            <a:cxnLst/>
            <a:rect l="l" t="t" r="r" b="b"/>
            <a:pathLst>
              <a:path h="3949700">
                <a:moveTo>
                  <a:pt x="0" y="0"/>
                </a:moveTo>
                <a:lnTo>
                  <a:pt x="0" y="3949700"/>
                </a:lnTo>
              </a:path>
            </a:pathLst>
          </a:custGeom>
          <a:ln w="1270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0850" y="2362200"/>
            <a:ext cx="8181975" cy="0"/>
          </a:xfrm>
          <a:custGeom>
            <a:avLst/>
            <a:gdLst/>
            <a:ahLst/>
            <a:cxnLst/>
            <a:rect l="l" t="t" r="r" b="b"/>
            <a:pathLst>
              <a:path w="8181975">
                <a:moveTo>
                  <a:pt x="0" y="0"/>
                </a:moveTo>
                <a:lnTo>
                  <a:pt x="8181721" y="0"/>
                </a:lnTo>
              </a:path>
            </a:pathLst>
          </a:custGeom>
          <a:ln w="1270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0850" y="6299200"/>
            <a:ext cx="8181975" cy="0"/>
          </a:xfrm>
          <a:custGeom>
            <a:avLst/>
            <a:gdLst/>
            <a:ahLst/>
            <a:cxnLst/>
            <a:rect l="l" t="t" r="r" b="b"/>
            <a:pathLst>
              <a:path w="8181975">
                <a:moveTo>
                  <a:pt x="0" y="0"/>
                </a:moveTo>
                <a:lnTo>
                  <a:pt x="8181721" y="0"/>
                </a:lnTo>
              </a:path>
            </a:pathLst>
          </a:custGeom>
          <a:ln w="1270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8241" y="2478785"/>
            <a:ext cx="273685" cy="140335"/>
          </a:xfrm>
          <a:custGeom>
            <a:avLst/>
            <a:gdLst/>
            <a:ahLst/>
            <a:cxnLst/>
            <a:rect l="l" t="t" r="r" b="b"/>
            <a:pathLst>
              <a:path w="273684" h="140335">
                <a:moveTo>
                  <a:pt x="66598" y="84836"/>
                </a:moveTo>
                <a:lnTo>
                  <a:pt x="22072" y="96900"/>
                </a:lnTo>
                <a:lnTo>
                  <a:pt x="17856" y="103759"/>
                </a:lnTo>
                <a:lnTo>
                  <a:pt x="17856" y="121158"/>
                </a:lnTo>
                <a:lnTo>
                  <a:pt x="55524" y="139628"/>
                </a:lnTo>
                <a:lnTo>
                  <a:pt x="66598" y="140080"/>
                </a:lnTo>
                <a:lnTo>
                  <a:pt x="77673" y="139628"/>
                </a:lnTo>
                <a:lnTo>
                  <a:pt x="113083" y="124840"/>
                </a:lnTo>
                <a:lnTo>
                  <a:pt x="56819" y="124840"/>
                </a:lnTo>
                <a:lnTo>
                  <a:pt x="49428" y="123698"/>
                </a:lnTo>
                <a:lnTo>
                  <a:pt x="44424" y="121538"/>
                </a:lnTo>
                <a:lnTo>
                  <a:pt x="39408" y="119252"/>
                </a:lnTo>
                <a:lnTo>
                  <a:pt x="36906" y="116204"/>
                </a:lnTo>
                <a:lnTo>
                  <a:pt x="36906" y="112394"/>
                </a:lnTo>
                <a:lnTo>
                  <a:pt x="38761" y="107061"/>
                </a:lnTo>
                <a:lnTo>
                  <a:pt x="44327" y="103250"/>
                </a:lnTo>
                <a:lnTo>
                  <a:pt x="53606" y="100964"/>
                </a:lnTo>
                <a:lnTo>
                  <a:pt x="66598" y="100202"/>
                </a:lnTo>
                <a:lnTo>
                  <a:pt x="113133" y="100202"/>
                </a:lnTo>
                <a:lnTo>
                  <a:pt x="111163" y="97027"/>
                </a:lnTo>
                <a:lnTo>
                  <a:pt x="102806" y="92201"/>
                </a:lnTo>
                <a:lnTo>
                  <a:pt x="95836" y="88961"/>
                </a:lnTo>
                <a:lnTo>
                  <a:pt x="87479" y="86661"/>
                </a:lnTo>
                <a:lnTo>
                  <a:pt x="77685" y="85288"/>
                </a:lnTo>
                <a:lnTo>
                  <a:pt x="66598" y="84836"/>
                </a:lnTo>
                <a:close/>
              </a:path>
              <a:path w="273684" h="140335">
                <a:moveTo>
                  <a:pt x="113133" y="100202"/>
                </a:moveTo>
                <a:lnTo>
                  <a:pt x="66598" y="100202"/>
                </a:lnTo>
                <a:lnTo>
                  <a:pt x="79591" y="100964"/>
                </a:lnTo>
                <a:lnTo>
                  <a:pt x="88869" y="103250"/>
                </a:lnTo>
                <a:lnTo>
                  <a:pt x="94436" y="107061"/>
                </a:lnTo>
                <a:lnTo>
                  <a:pt x="96291" y="112394"/>
                </a:lnTo>
                <a:lnTo>
                  <a:pt x="96291" y="116204"/>
                </a:lnTo>
                <a:lnTo>
                  <a:pt x="93789" y="119252"/>
                </a:lnTo>
                <a:lnTo>
                  <a:pt x="88772" y="121538"/>
                </a:lnTo>
                <a:lnTo>
                  <a:pt x="83769" y="123698"/>
                </a:lnTo>
                <a:lnTo>
                  <a:pt x="76377" y="124840"/>
                </a:lnTo>
                <a:lnTo>
                  <a:pt x="113083" y="124840"/>
                </a:lnTo>
                <a:lnTo>
                  <a:pt x="115341" y="121158"/>
                </a:lnTo>
                <a:lnTo>
                  <a:pt x="115341" y="103759"/>
                </a:lnTo>
                <a:lnTo>
                  <a:pt x="113133" y="100202"/>
                </a:lnTo>
                <a:close/>
              </a:path>
              <a:path w="273684" h="140335">
                <a:moveTo>
                  <a:pt x="190957" y="93217"/>
                </a:moveTo>
                <a:lnTo>
                  <a:pt x="172199" y="93217"/>
                </a:lnTo>
                <a:lnTo>
                  <a:pt x="172199" y="140080"/>
                </a:lnTo>
                <a:lnTo>
                  <a:pt x="190957" y="140080"/>
                </a:lnTo>
                <a:lnTo>
                  <a:pt x="190957" y="93217"/>
                </a:lnTo>
                <a:close/>
              </a:path>
              <a:path w="273684" h="140335">
                <a:moveTo>
                  <a:pt x="241553" y="93217"/>
                </a:moveTo>
                <a:lnTo>
                  <a:pt x="222808" y="93217"/>
                </a:lnTo>
                <a:lnTo>
                  <a:pt x="222808" y="140080"/>
                </a:lnTo>
                <a:lnTo>
                  <a:pt x="241553" y="140080"/>
                </a:lnTo>
                <a:lnTo>
                  <a:pt x="241553" y="93217"/>
                </a:lnTo>
                <a:close/>
              </a:path>
              <a:path w="273684" h="140335">
                <a:moveTo>
                  <a:pt x="273405" y="77469"/>
                </a:moveTo>
                <a:lnTo>
                  <a:pt x="140208" y="77469"/>
                </a:lnTo>
                <a:lnTo>
                  <a:pt x="140208" y="93217"/>
                </a:lnTo>
                <a:lnTo>
                  <a:pt x="273405" y="93217"/>
                </a:lnTo>
                <a:lnTo>
                  <a:pt x="273405" y="77469"/>
                </a:lnTo>
                <a:close/>
              </a:path>
              <a:path w="273684" h="140335">
                <a:moveTo>
                  <a:pt x="133197" y="61340"/>
                </a:moveTo>
                <a:lnTo>
                  <a:pt x="0" y="61340"/>
                </a:lnTo>
                <a:lnTo>
                  <a:pt x="0" y="77088"/>
                </a:lnTo>
                <a:lnTo>
                  <a:pt x="133197" y="77088"/>
                </a:lnTo>
                <a:lnTo>
                  <a:pt x="133197" y="61340"/>
                </a:lnTo>
                <a:close/>
              </a:path>
              <a:path w="273684" h="140335">
                <a:moveTo>
                  <a:pt x="75895" y="44576"/>
                </a:moveTo>
                <a:lnTo>
                  <a:pt x="57150" y="44576"/>
                </a:lnTo>
                <a:lnTo>
                  <a:pt x="57150" y="61340"/>
                </a:lnTo>
                <a:lnTo>
                  <a:pt x="75895" y="61340"/>
                </a:lnTo>
                <a:lnTo>
                  <a:pt x="75895" y="44576"/>
                </a:lnTo>
                <a:close/>
              </a:path>
              <a:path w="273684" h="140335">
                <a:moveTo>
                  <a:pt x="92875" y="28321"/>
                </a:moveTo>
                <a:lnTo>
                  <a:pt x="66598" y="28321"/>
                </a:lnTo>
                <a:lnTo>
                  <a:pt x="76345" y="36272"/>
                </a:lnTo>
                <a:lnTo>
                  <a:pt x="88250" y="42783"/>
                </a:lnTo>
                <a:lnTo>
                  <a:pt x="102315" y="47841"/>
                </a:lnTo>
                <a:lnTo>
                  <a:pt x="118541" y="51435"/>
                </a:lnTo>
                <a:lnTo>
                  <a:pt x="127546" y="37464"/>
                </a:lnTo>
                <a:lnTo>
                  <a:pt x="119554" y="36744"/>
                </a:lnTo>
                <a:lnTo>
                  <a:pt x="111810" y="35321"/>
                </a:lnTo>
                <a:lnTo>
                  <a:pt x="104314" y="33160"/>
                </a:lnTo>
                <a:lnTo>
                  <a:pt x="97066" y="30225"/>
                </a:lnTo>
                <a:lnTo>
                  <a:pt x="92875" y="28321"/>
                </a:lnTo>
                <a:close/>
              </a:path>
              <a:path w="273684" h="140335">
                <a:moveTo>
                  <a:pt x="78054" y="15621"/>
                </a:moveTo>
                <a:lnTo>
                  <a:pt x="55283" y="15621"/>
                </a:lnTo>
                <a:lnTo>
                  <a:pt x="52463" y="20954"/>
                </a:lnTo>
                <a:lnTo>
                  <a:pt x="46329" y="25780"/>
                </a:lnTo>
                <a:lnTo>
                  <a:pt x="4914" y="37464"/>
                </a:lnTo>
                <a:lnTo>
                  <a:pt x="15405" y="51308"/>
                </a:lnTo>
                <a:lnTo>
                  <a:pt x="52143" y="38965"/>
                </a:lnTo>
                <a:lnTo>
                  <a:pt x="66598" y="28321"/>
                </a:lnTo>
                <a:lnTo>
                  <a:pt x="92875" y="28321"/>
                </a:lnTo>
                <a:lnTo>
                  <a:pt x="87566" y="25908"/>
                </a:lnTo>
                <a:lnTo>
                  <a:pt x="81229" y="21081"/>
                </a:lnTo>
                <a:lnTo>
                  <a:pt x="78054" y="15621"/>
                </a:lnTo>
                <a:close/>
              </a:path>
              <a:path w="273684" h="140335">
                <a:moveTo>
                  <a:pt x="117944" y="0"/>
                </a:moveTo>
                <a:lnTo>
                  <a:pt x="15252" y="0"/>
                </a:lnTo>
                <a:lnTo>
                  <a:pt x="15252" y="15621"/>
                </a:lnTo>
                <a:lnTo>
                  <a:pt x="117944" y="15621"/>
                </a:lnTo>
                <a:lnTo>
                  <a:pt x="117944" y="0"/>
                </a:lnTo>
                <a:close/>
              </a:path>
              <a:path w="273684" h="140335">
                <a:moveTo>
                  <a:pt x="252793" y="1015"/>
                </a:moveTo>
                <a:lnTo>
                  <a:pt x="160820" y="1015"/>
                </a:lnTo>
                <a:lnTo>
                  <a:pt x="160820" y="16637"/>
                </a:lnTo>
                <a:lnTo>
                  <a:pt x="234264" y="16637"/>
                </a:lnTo>
                <a:lnTo>
                  <a:pt x="234264" y="26162"/>
                </a:lnTo>
                <a:lnTo>
                  <a:pt x="160820" y="26162"/>
                </a:lnTo>
                <a:lnTo>
                  <a:pt x="160820" y="66675"/>
                </a:lnTo>
                <a:lnTo>
                  <a:pt x="255841" y="66675"/>
                </a:lnTo>
                <a:lnTo>
                  <a:pt x="255841" y="51053"/>
                </a:lnTo>
                <a:lnTo>
                  <a:pt x="179349" y="51053"/>
                </a:lnTo>
                <a:lnTo>
                  <a:pt x="179349" y="40766"/>
                </a:lnTo>
                <a:lnTo>
                  <a:pt x="252793" y="40766"/>
                </a:lnTo>
                <a:lnTo>
                  <a:pt x="252793" y="1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00298" y="2475357"/>
            <a:ext cx="407670" cy="143510"/>
          </a:xfrm>
          <a:custGeom>
            <a:avLst/>
            <a:gdLst/>
            <a:ahLst/>
            <a:cxnLst/>
            <a:rect l="l" t="t" r="r" b="b"/>
            <a:pathLst>
              <a:path w="407670" h="143510">
                <a:moveTo>
                  <a:pt x="360045" y="83184"/>
                </a:moveTo>
                <a:lnTo>
                  <a:pt x="317119" y="97154"/>
                </a:lnTo>
                <a:lnTo>
                  <a:pt x="312927" y="104393"/>
                </a:lnTo>
                <a:lnTo>
                  <a:pt x="312927" y="121919"/>
                </a:lnTo>
                <a:lnTo>
                  <a:pt x="349573" y="142478"/>
                </a:lnTo>
                <a:lnTo>
                  <a:pt x="360045" y="143001"/>
                </a:lnTo>
                <a:lnTo>
                  <a:pt x="370645" y="142478"/>
                </a:lnTo>
                <a:lnTo>
                  <a:pt x="404307" y="127507"/>
                </a:lnTo>
                <a:lnTo>
                  <a:pt x="350774" y="127507"/>
                </a:lnTo>
                <a:lnTo>
                  <a:pt x="343662" y="126237"/>
                </a:lnTo>
                <a:lnTo>
                  <a:pt x="338963" y="123570"/>
                </a:lnTo>
                <a:lnTo>
                  <a:pt x="334137" y="120903"/>
                </a:lnTo>
                <a:lnTo>
                  <a:pt x="331850" y="117475"/>
                </a:lnTo>
                <a:lnTo>
                  <a:pt x="331850" y="108838"/>
                </a:lnTo>
                <a:lnTo>
                  <a:pt x="334137" y="105282"/>
                </a:lnTo>
                <a:lnTo>
                  <a:pt x="343534" y="99948"/>
                </a:lnTo>
                <a:lnTo>
                  <a:pt x="350646" y="98678"/>
                </a:lnTo>
                <a:lnTo>
                  <a:pt x="404175" y="98678"/>
                </a:lnTo>
                <a:lnTo>
                  <a:pt x="403351" y="97281"/>
                </a:lnTo>
                <a:lnTo>
                  <a:pt x="394970" y="91566"/>
                </a:lnTo>
                <a:lnTo>
                  <a:pt x="388066" y="87899"/>
                </a:lnTo>
                <a:lnTo>
                  <a:pt x="379936" y="85280"/>
                </a:lnTo>
                <a:lnTo>
                  <a:pt x="370591" y="83708"/>
                </a:lnTo>
                <a:lnTo>
                  <a:pt x="360045" y="83184"/>
                </a:lnTo>
                <a:close/>
              </a:path>
              <a:path w="407670" h="143510">
                <a:moveTo>
                  <a:pt x="404175" y="98678"/>
                </a:moveTo>
                <a:lnTo>
                  <a:pt x="369570" y="98678"/>
                </a:lnTo>
                <a:lnTo>
                  <a:pt x="376809" y="99948"/>
                </a:lnTo>
                <a:lnTo>
                  <a:pt x="381508" y="102615"/>
                </a:lnTo>
                <a:lnTo>
                  <a:pt x="386206" y="105409"/>
                </a:lnTo>
                <a:lnTo>
                  <a:pt x="388620" y="108838"/>
                </a:lnTo>
                <a:lnTo>
                  <a:pt x="388620" y="117475"/>
                </a:lnTo>
                <a:lnTo>
                  <a:pt x="386206" y="121030"/>
                </a:lnTo>
                <a:lnTo>
                  <a:pt x="381380" y="123570"/>
                </a:lnTo>
                <a:lnTo>
                  <a:pt x="376681" y="126237"/>
                </a:lnTo>
                <a:lnTo>
                  <a:pt x="369570" y="127507"/>
                </a:lnTo>
                <a:lnTo>
                  <a:pt x="404307" y="127507"/>
                </a:lnTo>
                <a:lnTo>
                  <a:pt x="407542" y="121919"/>
                </a:lnTo>
                <a:lnTo>
                  <a:pt x="407542" y="104393"/>
                </a:lnTo>
                <a:lnTo>
                  <a:pt x="404175" y="98678"/>
                </a:lnTo>
                <a:close/>
              </a:path>
              <a:path w="407670" h="143510">
                <a:moveTo>
                  <a:pt x="265175" y="78358"/>
                </a:moveTo>
                <a:lnTo>
                  <a:pt x="172338" y="78358"/>
                </a:lnTo>
                <a:lnTo>
                  <a:pt x="172338" y="93598"/>
                </a:lnTo>
                <a:lnTo>
                  <a:pt x="246887" y="93598"/>
                </a:lnTo>
                <a:lnTo>
                  <a:pt x="246887" y="102362"/>
                </a:lnTo>
                <a:lnTo>
                  <a:pt x="172338" y="102362"/>
                </a:lnTo>
                <a:lnTo>
                  <a:pt x="172338" y="141223"/>
                </a:lnTo>
                <a:lnTo>
                  <a:pt x="268858" y="141223"/>
                </a:lnTo>
                <a:lnTo>
                  <a:pt x="268858" y="126110"/>
                </a:lnTo>
                <a:lnTo>
                  <a:pt x="190753" y="126110"/>
                </a:lnTo>
                <a:lnTo>
                  <a:pt x="190753" y="116839"/>
                </a:lnTo>
                <a:lnTo>
                  <a:pt x="265175" y="116839"/>
                </a:lnTo>
                <a:lnTo>
                  <a:pt x="265175" y="78358"/>
                </a:lnTo>
                <a:close/>
              </a:path>
              <a:path w="407670" h="143510">
                <a:moveTo>
                  <a:pt x="265175" y="59816"/>
                </a:moveTo>
                <a:lnTo>
                  <a:pt x="246887" y="59816"/>
                </a:lnTo>
                <a:lnTo>
                  <a:pt x="246887" y="72135"/>
                </a:lnTo>
                <a:lnTo>
                  <a:pt x="265175" y="72135"/>
                </a:lnTo>
                <a:lnTo>
                  <a:pt x="265175" y="59816"/>
                </a:lnTo>
                <a:close/>
              </a:path>
              <a:path w="407670" h="143510">
                <a:moveTo>
                  <a:pt x="168275" y="4698"/>
                </a:moveTo>
                <a:lnTo>
                  <a:pt x="149987" y="4698"/>
                </a:lnTo>
                <a:lnTo>
                  <a:pt x="149987" y="69722"/>
                </a:lnTo>
                <a:lnTo>
                  <a:pt x="218948" y="69722"/>
                </a:lnTo>
                <a:lnTo>
                  <a:pt x="218948" y="59816"/>
                </a:lnTo>
                <a:lnTo>
                  <a:pt x="265175" y="59816"/>
                </a:lnTo>
                <a:lnTo>
                  <a:pt x="265175" y="54101"/>
                </a:lnTo>
                <a:lnTo>
                  <a:pt x="168275" y="54101"/>
                </a:lnTo>
                <a:lnTo>
                  <a:pt x="168275" y="38100"/>
                </a:lnTo>
                <a:lnTo>
                  <a:pt x="218948" y="38100"/>
                </a:lnTo>
                <a:lnTo>
                  <a:pt x="218948" y="31876"/>
                </a:lnTo>
                <a:lnTo>
                  <a:pt x="265175" y="31876"/>
                </a:lnTo>
                <a:lnTo>
                  <a:pt x="265175" y="22478"/>
                </a:lnTo>
                <a:lnTo>
                  <a:pt x="168275" y="22478"/>
                </a:lnTo>
                <a:lnTo>
                  <a:pt x="168275" y="4698"/>
                </a:lnTo>
                <a:close/>
              </a:path>
              <a:path w="407670" h="143510">
                <a:moveTo>
                  <a:pt x="218948" y="38100"/>
                </a:moveTo>
                <a:lnTo>
                  <a:pt x="200532" y="38100"/>
                </a:lnTo>
                <a:lnTo>
                  <a:pt x="200532" y="54101"/>
                </a:lnTo>
                <a:lnTo>
                  <a:pt x="265175" y="54101"/>
                </a:lnTo>
                <a:lnTo>
                  <a:pt x="265175" y="45719"/>
                </a:lnTo>
                <a:lnTo>
                  <a:pt x="218948" y="45719"/>
                </a:lnTo>
                <a:lnTo>
                  <a:pt x="218948" y="38100"/>
                </a:lnTo>
                <a:close/>
              </a:path>
              <a:path w="407670" h="143510">
                <a:moveTo>
                  <a:pt x="265175" y="31876"/>
                </a:moveTo>
                <a:lnTo>
                  <a:pt x="246887" y="31876"/>
                </a:lnTo>
                <a:lnTo>
                  <a:pt x="246887" y="45719"/>
                </a:lnTo>
                <a:lnTo>
                  <a:pt x="265175" y="45719"/>
                </a:lnTo>
                <a:lnTo>
                  <a:pt x="265175" y="31876"/>
                </a:lnTo>
                <a:close/>
              </a:path>
              <a:path w="407670" h="143510">
                <a:moveTo>
                  <a:pt x="218948" y="4698"/>
                </a:moveTo>
                <a:lnTo>
                  <a:pt x="200532" y="4698"/>
                </a:lnTo>
                <a:lnTo>
                  <a:pt x="200532" y="22478"/>
                </a:lnTo>
                <a:lnTo>
                  <a:pt x="265175" y="22478"/>
                </a:lnTo>
                <a:lnTo>
                  <a:pt x="265175" y="17906"/>
                </a:lnTo>
                <a:lnTo>
                  <a:pt x="218948" y="17906"/>
                </a:lnTo>
                <a:lnTo>
                  <a:pt x="218948" y="4698"/>
                </a:lnTo>
                <a:close/>
              </a:path>
              <a:path w="407670" h="143510">
                <a:moveTo>
                  <a:pt x="265175" y="0"/>
                </a:moveTo>
                <a:lnTo>
                  <a:pt x="246887" y="0"/>
                </a:lnTo>
                <a:lnTo>
                  <a:pt x="246887" y="17906"/>
                </a:lnTo>
                <a:lnTo>
                  <a:pt x="265175" y="17906"/>
                </a:lnTo>
                <a:lnTo>
                  <a:pt x="265175" y="0"/>
                </a:lnTo>
                <a:close/>
              </a:path>
              <a:path w="407670" h="143510">
                <a:moveTo>
                  <a:pt x="405256" y="0"/>
                </a:moveTo>
                <a:lnTo>
                  <a:pt x="386968" y="0"/>
                </a:lnTo>
                <a:lnTo>
                  <a:pt x="386968" y="25272"/>
                </a:lnTo>
                <a:lnTo>
                  <a:pt x="356108" y="25272"/>
                </a:lnTo>
                <a:lnTo>
                  <a:pt x="356108" y="41147"/>
                </a:lnTo>
                <a:lnTo>
                  <a:pt x="386968" y="41147"/>
                </a:lnTo>
                <a:lnTo>
                  <a:pt x="386968" y="82168"/>
                </a:lnTo>
                <a:lnTo>
                  <a:pt x="405256" y="82168"/>
                </a:lnTo>
                <a:lnTo>
                  <a:pt x="405256" y="0"/>
                </a:lnTo>
                <a:close/>
              </a:path>
              <a:path w="407670" h="143510">
                <a:moveTo>
                  <a:pt x="334518" y="4571"/>
                </a:moveTo>
                <a:lnTo>
                  <a:pt x="315975" y="4571"/>
                </a:lnTo>
                <a:lnTo>
                  <a:pt x="315975" y="22478"/>
                </a:lnTo>
                <a:lnTo>
                  <a:pt x="315354" y="29215"/>
                </a:lnTo>
                <a:lnTo>
                  <a:pt x="287583" y="65077"/>
                </a:lnTo>
                <a:lnTo>
                  <a:pt x="280034" y="68960"/>
                </a:lnTo>
                <a:lnTo>
                  <a:pt x="293750" y="81914"/>
                </a:lnTo>
                <a:lnTo>
                  <a:pt x="298831" y="79247"/>
                </a:lnTo>
                <a:lnTo>
                  <a:pt x="304800" y="74548"/>
                </a:lnTo>
                <a:lnTo>
                  <a:pt x="311531" y="67817"/>
                </a:lnTo>
                <a:lnTo>
                  <a:pt x="318262" y="61213"/>
                </a:lnTo>
                <a:lnTo>
                  <a:pt x="323088" y="55244"/>
                </a:lnTo>
                <a:lnTo>
                  <a:pt x="325755" y="49910"/>
                </a:lnTo>
                <a:lnTo>
                  <a:pt x="347645" y="49910"/>
                </a:lnTo>
                <a:lnTo>
                  <a:pt x="334578" y="22478"/>
                </a:lnTo>
                <a:lnTo>
                  <a:pt x="334518" y="4571"/>
                </a:lnTo>
                <a:close/>
              </a:path>
              <a:path w="407670" h="143510">
                <a:moveTo>
                  <a:pt x="347645" y="49910"/>
                </a:moveTo>
                <a:lnTo>
                  <a:pt x="325755" y="49910"/>
                </a:lnTo>
                <a:lnTo>
                  <a:pt x="331872" y="58076"/>
                </a:lnTo>
                <a:lnTo>
                  <a:pt x="339359" y="65420"/>
                </a:lnTo>
                <a:lnTo>
                  <a:pt x="348204" y="71931"/>
                </a:lnTo>
                <a:lnTo>
                  <a:pt x="358393" y="77596"/>
                </a:lnTo>
                <a:lnTo>
                  <a:pt x="370331" y="63118"/>
                </a:lnTo>
                <a:lnTo>
                  <a:pt x="363112" y="60567"/>
                </a:lnTo>
                <a:lnTo>
                  <a:pt x="356488" y="57086"/>
                </a:lnTo>
                <a:lnTo>
                  <a:pt x="350436" y="52653"/>
                </a:lnTo>
                <a:lnTo>
                  <a:pt x="347645" y="49910"/>
                </a:lnTo>
                <a:close/>
              </a:path>
              <a:path w="407670" h="143510">
                <a:moveTo>
                  <a:pt x="117982" y="0"/>
                </a:moveTo>
                <a:lnTo>
                  <a:pt x="99059" y="0"/>
                </a:lnTo>
                <a:lnTo>
                  <a:pt x="99059" y="143509"/>
                </a:lnTo>
                <a:lnTo>
                  <a:pt x="117982" y="143509"/>
                </a:lnTo>
                <a:lnTo>
                  <a:pt x="117982" y="71500"/>
                </a:lnTo>
                <a:lnTo>
                  <a:pt x="140334" y="71500"/>
                </a:lnTo>
                <a:lnTo>
                  <a:pt x="140334" y="55879"/>
                </a:lnTo>
                <a:lnTo>
                  <a:pt x="117982" y="55879"/>
                </a:lnTo>
                <a:lnTo>
                  <a:pt x="117982" y="0"/>
                </a:lnTo>
                <a:close/>
              </a:path>
              <a:path w="407670" h="143510">
                <a:moveTo>
                  <a:pt x="55499" y="34416"/>
                </a:moveTo>
                <a:lnTo>
                  <a:pt x="36830" y="34416"/>
                </a:lnTo>
                <a:lnTo>
                  <a:pt x="36774" y="44957"/>
                </a:lnTo>
                <a:lnTo>
                  <a:pt x="36185" y="51728"/>
                </a:lnTo>
                <a:lnTo>
                  <a:pt x="14493" y="88804"/>
                </a:lnTo>
                <a:lnTo>
                  <a:pt x="0" y="99567"/>
                </a:lnTo>
                <a:lnTo>
                  <a:pt x="13462" y="111887"/>
                </a:lnTo>
                <a:lnTo>
                  <a:pt x="40131" y="84439"/>
                </a:lnTo>
                <a:lnTo>
                  <a:pt x="46227" y="74040"/>
                </a:lnTo>
                <a:lnTo>
                  <a:pt x="66516" y="74040"/>
                </a:lnTo>
                <a:lnTo>
                  <a:pt x="55499" y="44957"/>
                </a:lnTo>
                <a:lnTo>
                  <a:pt x="55499" y="34416"/>
                </a:lnTo>
                <a:close/>
              </a:path>
              <a:path w="407670" h="143510">
                <a:moveTo>
                  <a:pt x="66516" y="74040"/>
                </a:moveTo>
                <a:lnTo>
                  <a:pt x="46227" y="74040"/>
                </a:lnTo>
                <a:lnTo>
                  <a:pt x="52066" y="82996"/>
                </a:lnTo>
                <a:lnTo>
                  <a:pt x="59689" y="91773"/>
                </a:lnTo>
                <a:lnTo>
                  <a:pt x="69123" y="100383"/>
                </a:lnTo>
                <a:lnTo>
                  <a:pt x="80390" y="108838"/>
                </a:lnTo>
                <a:lnTo>
                  <a:pt x="91820" y="94487"/>
                </a:lnTo>
                <a:lnTo>
                  <a:pt x="84324" y="90511"/>
                </a:lnTo>
                <a:lnTo>
                  <a:pt x="77469" y="85629"/>
                </a:lnTo>
                <a:lnTo>
                  <a:pt x="71282" y="79843"/>
                </a:lnTo>
                <a:lnTo>
                  <a:pt x="66516" y="74040"/>
                </a:lnTo>
                <a:close/>
              </a:path>
              <a:path w="407670" h="143510">
                <a:moveTo>
                  <a:pt x="88392" y="18795"/>
                </a:moveTo>
                <a:lnTo>
                  <a:pt x="4190" y="18795"/>
                </a:lnTo>
                <a:lnTo>
                  <a:pt x="4190" y="34416"/>
                </a:lnTo>
                <a:lnTo>
                  <a:pt x="88392" y="34416"/>
                </a:lnTo>
                <a:lnTo>
                  <a:pt x="88392" y="18795"/>
                </a:lnTo>
                <a:close/>
              </a:path>
              <a:path w="407670" h="143510">
                <a:moveTo>
                  <a:pt x="55499" y="0"/>
                </a:moveTo>
                <a:lnTo>
                  <a:pt x="36702" y="0"/>
                </a:lnTo>
                <a:lnTo>
                  <a:pt x="36702" y="18795"/>
                </a:lnTo>
                <a:lnTo>
                  <a:pt x="55499" y="18795"/>
                </a:lnTo>
                <a:lnTo>
                  <a:pt x="554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38215" y="2475357"/>
            <a:ext cx="266065" cy="143510"/>
          </a:xfrm>
          <a:custGeom>
            <a:avLst/>
            <a:gdLst/>
            <a:ahLst/>
            <a:cxnLst/>
            <a:rect l="l" t="t" r="r" b="b"/>
            <a:pathLst>
              <a:path w="266064" h="143510">
                <a:moveTo>
                  <a:pt x="181990" y="94741"/>
                </a:moveTo>
                <a:lnTo>
                  <a:pt x="163322" y="94741"/>
                </a:lnTo>
                <a:lnTo>
                  <a:pt x="163322" y="139064"/>
                </a:lnTo>
                <a:lnTo>
                  <a:pt x="265684" y="139064"/>
                </a:lnTo>
                <a:lnTo>
                  <a:pt x="265684" y="123316"/>
                </a:lnTo>
                <a:lnTo>
                  <a:pt x="181990" y="123316"/>
                </a:lnTo>
                <a:lnTo>
                  <a:pt x="181990" y="94741"/>
                </a:lnTo>
                <a:close/>
              </a:path>
              <a:path w="266064" h="143510">
                <a:moveTo>
                  <a:pt x="262255" y="0"/>
                </a:moveTo>
                <a:lnTo>
                  <a:pt x="243459" y="0"/>
                </a:lnTo>
                <a:lnTo>
                  <a:pt x="243459" y="84327"/>
                </a:lnTo>
                <a:lnTo>
                  <a:pt x="215773" y="84327"/>
                </a:lnTo>
                <a:lnTo>
                  <a:pt x="215773" y="98805"/>
                </a:lnTo>
                <a:lnTo>
                  <a:pt x="243459" y="98805"/>
                </a:lnTo>
                <a:lnTo>
                  <a:pt x="243459" y="109092"/>
                </a:lnTo>
                <a:lnTo>
                  <a:pt x="262255" y="109092"/>
                </a:lnTo>
                <a:lnTo>
                  <a:pt x="262255" y="0"/>
                </a:lnTo>
                <a:close/>
              </a:path>
              <a:path w="266064" h="143510">
                <a:moveTo>
                  <a:pt x="203581" y="77723"/>
                </a:moveTo>
                <a:lnTo>
                  <a:pt x="185420" y="77723"/>
                </a:lnTo>
                <a:lnTo>
                  <a:pt x="185420" y="106933"/>
                </a:lnTo>
                <a:lnTo>
                  <a:pt x="203581" y="106933"/>
                </a:lnTo>
                <a:lnTo>
                  <a:pt x="203581" y="77723"/>
                </a:lnTo>
                <a:close/>
              </a:path>
              <a:path w="266064" h="143510">
                <a:moveTo>
                  <a:pt x="235076" y="59816"/>
                </a:moveTo>
                <a:lnTo>
                  <a:pt x="214121" y="60983"/>
                </a:lnTo>
                <a:lnTo>
                  <a:pt x="191642" y="61817"/>
                </a:lnTo>
                <a:lnTo>
                  <a:pt x="167639" y="62317"/>
                </a:lnTo>
                <a:lnTo>
                  <a:pt x="142112" y="62483"/>
                </a:lnTo>
                <a:lnTo>
                  <a:pt x="144780" y="78739"/>
                </a:lnTo>
                <a:lnTo>
                  <a:pt x="153398" y="78670"/>
                </a:lnTo>
                <a:lnTo>
                  <a:pt x="173730" y="78150"/>
                </a:lnTo>
                <a:lnTo>
                  <a:pt x="185420" y="77723"/>
                </a:lnTo>
                <a:lnTo>
                  <a:pt x="203581" y="77723"/>
                </a:lnTo>
                <a:lnTo>
                  <a:pt x="203581" y="76962"/>
                </a:lnTo>
                <a:lnTo>
                  <a:pt x="211772" y="76630"/>
                </a:lnTo>
                <a:lnTo>
                  <a:pt x="228155" y="75729"/>
                </a:lnTo>
                <a:lnTo>
                  <a:pt x="236347" y="75183"/>
                </a:lnTo>
                <a:lnTo>
                  <a:pt x="235076" y="59816"/>
                </a:lnTo>
                <a:close/>
              </a:path>
              <a:path w="266064" h="143510">
                <a:moveTo>
                  <a:pt x="189357" y="2793"/>
                </a:moveTo>
                <a:lnTo>
                  <a:pt x="152146" y="21081"/>
                </a:lnTo>
                <a:lnTo>
                  <a:pt x="152146" y="36956"/>
                </a:lnTo>
                <a:lnTo>
                  <a:pt x="189357" y="55371"/>
                </a:lnTo>
                <a:lnTo>
                  <a:pt x="197167" y="54919"/>
                </a:lnTo>
                <a:lnTo>
                  <a:pt x="224315" y="40893"/>
                </a:lnTo>
                <a:lnTo>
                  <a:pt x="183514" y="40893"/>
                </a:lnTo>
                <a:lnTo>
                  <a:pt x="178943" y="39750"/>
                </a:lnTo>
                <a:lnTo>
                  <a:pt x="175640" y="37464"/>
                </a:lnTo>
                <a:lnTo>
                  <a:pt x="172465" y="35178"/>
                </a:lnTo>
                <a:lnTo>
                  <a:pt x="170814" y="32384"/>
                </a:lnTo>
                <a:lnTo>
                  <a:pt x="170814" y="25653"/>
                </a:lnTo>
                <a:lnTo>
                  <a:pt x="172465" y="22859"/>
                </a:lnTo>
                <a:lnTo>
                  <a:pt x="175768" y="20573"/>
                </a:lnTo>
                <a:lnTo>
                  <a:pt x="179197" y="18414"/>
                </a:lnTo>
                <a:lnTo>
                  <a:pt x="183642" y="17271"/>
                </a:lnTo>
                <a:lnTo>
                  <a:pt x="224520" y="17271"/>
                </a:lnTo>
                <a:lnTo>
                  <a:pt x="223012" y="14477"/>
                </a:lnTo>
                <a:lnTo>
                  <a:pt x="216281" y="9778"/>
                </a:lnTo>
                <a:lnTo>
                  <a:pt x="210806" y="6705"/>
                </a:lnTo>
                <a:lnTo>
                  <a:pt x="204485" y="4524"/>
                </a:lnTo>
                <a:lnTo>
                  <a:pt x="197332" y="3224"/>
                </a:lnTo>
                <a:lnTo>
                  <a:pt x="189357" y="2793"/>
                </a:lnTo>
                <a:close/>
              </a:path>
              <a:path w="266064" h="143510">
                <a:moveTo>
                  <a:pt x="224520" y="17271"/>
                </a:moveTo>
                <a:lnTo>
                  <a:pt x="195325" y="17271"/>
                </a:lnTo>
                <a:lnTo>
                  <a:pt x="200025" y="18287"/>
                </a:lnTo>
                <a:lnTo>
                  <a:pt x="206375" y="22605"/>
                </a:lnTo>
                <a:lnTo>
                  <a:pt x="208025" y="25400"/>
                </a:lnTo>
                <a:lnTo>
                  <a:pt x="207950" y="32384"/>
                </a:lnTo>
                <a:lnTo>
                  <a:pt x="206375" y="35051"/>
                </a:lnTo>
                <a:lnTo>
                  <a:pt x="202946" y="37337"/>
                </a:lnTo>
                <a:lnTo>
                  <a:pt x="199644" y="39750"/>
                </a:lnTo>
                <a:lnTo>
                  <a:pt x="195072" y="40893"/>
                </a:lnTo>
                <a:lnTo>
                  <a:pt x="224315" y="40893"/>
                </a:lnTo>
                <a:lnTo>
                  <a:pt x="226440" y="36956"/>
                </a:lnTo>
                <a:lnTo>
                  <a:pt x="226440" y="20827"/>
                </a:lnTo>
                <a:lnTo>
                  <a:pt x="224520" y="17271"/>
                </a:lnTo>
                <a:close/>
              </a:path>
              <a:path w="266064" h="143510">
                <a:moveTo>
                  <a:pt x="54990" y="27812"/>
                </a:moveTo>
                <a:lnTo>
                  <a:pt x="36322" y="27812"/>
                </a:lnTo>
                <a:lnTo>
                  <a:pt x="36322" y="43052"/>
                </a:lnTo>
                <a:lnTo>
                  <a:pt x="35627" y="51171"/>
                </a:lnTo>
                <a:lnTo>
                  <a:pt x="13081" y="89788"/>
                </a:lnTo>
                <a:lnTo>
                  <a:pt x="0" y="98932"/>
                </a:lnTo>
                <a:lnTo>
                  <a:pt x="13715" y="110870"/>
                </a:lnTo>
                <a:lnTo>
                  <a:pt x="22219" y="104175"/>
                </a:lnTo>
                <a:lnTo>
                  <a:pt x="30400" y="95694"/>
                </a:lnTo>
                <a:lnTo>
                  <a:pt x="38280" y="85391"/>
                </a:lnTo>
                <a:lnTo>
                  <a:pt x="45847" y="73278"/>
                </a:lnTo>
                <a:lnTo>
                  <a:pt x="66395" y="73278"/>
                </a:lnTo>
                <a:lnTo>
                  <a:pt x="55035" y="43052"/>
                </a:lnTo>
                <a:lnTo>
                  <a:pt x="54990" y="27812"/>
                </a:lnTo>
                <a:close/>
              </a:path>
              <a:path w="266064" h="143510">
                <a:moveTo>
                  <a:pt x="66395" y="73278"/>
                </a:moveTo>
                <a:lnTo>
                  <a:pt x="45847" y="73278"/>
                </a:lnTo>
                <a:lnTo>
                  <a:pt x="52155" y="82877"/>
                </a:lnTo>
                <a:lnTo>
                  <a:pt x="59642" y="91868"/>
                </a:lnTo>
                <a:lnTo>
                  <a:pt x="68296" y="100264"/>
                </a:lnTo>
                <a:lnTo>
                  <a:pt x="78105" y="108076"/>
                </a:lnTo>
                <a:lnTo>
                  <a:pt x="90424" y="94360"/>
                </a:lnTo>
                <a:lnTo>
                  <a:pt x="83663" y="90358"/>
                </a:lnTo>
                <a:lnTo>
                  <a:pt x="77295" y="85391"/>
                </a:lnTo>
                <a:lnTo>
                  <a:pt x="71332" y="79448"/>
                </a:lnTo>
                <a:lnTo>
                  <a:pt x="66395" y="73278"/>
                </a:lnTo>
                <a:close/>
              </a:path>
              <a:path w="266064" h="143510">
                <a:moveTo>
                  <a:pt x="85471" y="12064"/>
                </a:moveTo>
                <a:lnTo>
                  <a:pt x="5207" y="12064"/>
                </a:lnTo>
                <a:lnTo>
                  <a:pt x="5207" y="27812"/>
                </a:lnTo>
                <a:lnTo>
                  <a:pt x="85471" y="27812"/>
                </a:lnTo>
                <a:lnTo>
                  <a:pt x="85471" y="12064"/>
                </a:lnTo>
                <a:close/>
              </a:path>
              <a:path w="266064" h="143510">
                <a:moveTo>
                  <a:pt x="121412" y="0"/>
                </a:moveTo>
                <a:lnTo>
                  <a:pt x="103124" y="0"/>
                </a:lnTo>
                <a:lnTo>
                  <a:pt x="103124" y="143509"/>
                </a:lnTo>
                <a:lnTo>
                  <a:pt x="121412" y="143509"/>
                </a:lnTo>
                <a:lnTo>
                  <a:pt x="1214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59778" y="2475357"/>
            <a:ext cx="546100" cy="143510"/>
          </a:xfrm>
          <a:custGeom>
            <a:avLst/>
            <a:gdLst/>
            <a:ahLst/>
            <a:cxnLst/>
            <a:rect l="l" t="t" r="r" b="b"/>
            <a:pathLst>
              <a:path w="546100" h="143510">
                <a:moveTo>
                  <a:pt x="217677" y="83184"/>
                </a:moveTo>
                <a:lnTo>
                  <a:pt x="174625" y="97154"/>
                </a:lnTo>
                <a:lnTo>
                  <a:pt x="170561" y="104393"/>
                </a:lnTo>
                <a:lnTo>
                  <a:pt x="170561" y="121919"/>
                </a:lnTo>
                <a:lnTo>
                  <a:pt x="207152" y="142478"/>
                </a:lnTo>
                <a:lnTo>
                  <a:pt x="217677" y="143001"/>
                </a:lnTo>
                <a:lnTo>
                  <a:pt x="228224" y="142478"/>
                </a:lnTo>
                <a:lnTo>
                  <a:pt x="261813" y="127507"/>
                </a:lnTo>
                <a:lnTo>
                  <a:pt x="208279" y="127507"/>
                </a:lnTo>
                <a:lnTo>
                  <a:pt x="201295" y="126237"/>
                </a:lnTo>
                <a:lnTo>
                  <a:pt x="196469" y="123570"/>
                </a:lnTo>
                <a:lnTo>
                  <a:pt x="191770" y="120903"/>
                </a:lnTo>
                <a:lnTo>
                  <a:pt x="189356" y="117475"/>
                </a:lnTo>
                <a:lnTo>
                  <a:pt x="189356" y="108838"/>
                </a:lnTo>
                <a:lnTo>
                  <a:pt x="191770" y="105282"/>
                </a:lnTo>
                <a:lnTo>
                  <a:pt x="201168" y="99948"/>
                </a:lnTo>
                <a:lnTo>
                  <a:pt x="208279" y="98678"/>
                </a:lnTo>
                <a:lnTo>
                  <a:pt x="261681" y="98678"/>
                </a:lnTo>
                <a:lnTo>
                  <a:pt x="260857" y="97281"/>
                </a:lnTo>
                <a:lnTo>
                  <a:pt x="252475" y="91566"/>
                </a:lnTo>
                <a:lnTo>
                  <a:pt x="245592" y="87899"/>
                </a:lnTo>
                <a:lnTo>
                  <a:pt x="237505" y="85280"/>
                </a:lnTo>
                <a:lnTo>
                  <a:pt x="228205" y="83708"/>
                </a:lnTo>
                <a:lnTo>
                  <a:pt x="217677" y="83184"/>
                </a:lnTo>
                <a:close/>
              </a:path>
              <a:path w="546100" h="143510">
                <a:moveTo>
                  <a:pt x="261681" y="98678"/>
                </a:moveTo>
                <a:lnTo>
                  <a:pt x="227202" y="98678"/>
                </a:lnTo>
                <a:lnTo>
                  <a:pt x="234315" y="99948"/>
                </a:lnTo>
                <a:lnTo>
                  <a:pt x="239141" y="102615"/>
                </a:lnTo>
                <a:lnTo>
                  <a:pt x="243840" y="105409"/>
                </a:lnTo>
                <a:lnTo>
                  <a:pt x="246252" y="108838"/>
                </a:lnTo>
                <a:lnTo>
                  <a:pt x="246252" y="117475"/>
                </a:lnTo>
                <a:lnTo>
                  <a:pt x="243840" y="121030"/>
                </a:lnTo>
                <a:lnTo>
                  <a:pt x="239014" y="123570"/>
                </a:lnTo>
                <a:lnTo>
                  <a:pt x="234188" y="126237"/>
                </a:lnTo>
                <a:lnTo>
                  <a:pt x="227075" y="127507"/>
                </a:lnTo>
                <a:lnTo>
                  <a:pt x="261813" y="127507"/>
                </a:lnTo>
                <a:lnTo>
                  <a:pt x="265049" y="121919"/>
                </a:lnTo>
                <a:lnTo>
                  <a:pt x="265049" y="104393"/>
                </a:lnTo>
                <a:lnTo>
                  <a:pt x="261681" y="98678"/>
                </a:lnTo>
                <a:close/>
              </a:path>
              <a:path w="546100" h="143510">
                <a:moveTo>
                  <a:pt x="38226" y="97281"/>
                </a:moveTo>
                <a:lnTo>
                  <a:pt x="19431" y="97281"/>
                </a:lnTo>
                <a:lnTo>
                  <a:pt x="19431" y="137413"/>
                </a:lnTo>
                <a:lnTo>
                  <a:pt x="115443" y="137413"/>
                </a:lnTo>
                <a:lnTo>
                  <a:pt x="115443" y="121792"/>
                </a:lnTo>
                <a:lnTo>
                  <a:pt x="38226" y="121792"/>
                </a:lnTo>
                <a:lnTo>
                  <a:pt x="38226" y="97281"/>
                </a:lnTo>
                <a:close/>
              </a:path>
              <a:path w="546100" h="143510">
                <a:moveTo>
                  <a:pt x="75819" y="88264"/>
                </a:moveTo>
                <a:lnTo>
                  <a:pt x="57150" y="88264"/>
                </a:lnTo>
                <a:lnTo>
                  <a:pt x="57150" y="111887"/>
                </a:lnTo>
                <a:lnTo>
                  <a:pt x="75819" y="111887"/>
                </a:lnTo>
                <a:lnTo>
                  <a:pt x="75819" y="88264"/>
                </a:lnTo>
                <a:close/>
              </a:path>
              <a:path w="546100" h="143510">
                <a:moveTo>
                  <a:pt x="133096" y="72516"/>
                </a:moveTo>
                <a:lnTo>
                  <a:pt x="0" y="72516"/>
                </a:lnTo>
                <a:lnTo>
                  <a:pt x="0" y="88264"/>
                </a:lnTo>
                <a:lnTo>
                  <a:pt x="133096" y="88264"/>
                </a:lnTo>
                <a:lnTo>
                  <a:pt x="133096" y="72516"/>
                </a:lnTo>
                <a:close/>
              </a:path>
              <a:path w="546100" h="143510">
                <a:moveTo>
                  <a:pt x="262509" y="66039"/>
                </a:moveTo>
                <a:lnTo>
                  <a:pt x="244094" y="66039"/>
                </a:lnTo>
                <a:lnTo>
                  <a:pt x="244094" y="82930"/>
                </a:lnTo>
                <a:lnTo>
                  <a:pt x="262509" y="82930"/>
                </a:lnTo>
                <a:lnTo>
                  <a:pt x="262509" y="66039"/>
                </a:lnTo>
                <a:close/>
              </a:path>
              <a:path w="546100" h="143510">
                <a:moveTo>
                  <a:pt x="183006" y="3682"/>
                </a:moveTo>
                <a:lnTo>
                  <a:pt x="147288" y="25780"/>
                </a:lnTo>
                <a:lnTo>
                  <a:pt x="144525" y="40639"/>
                </a:lnTo>
                <a:lnTo>
                  <a:pt x="145216" y="48448"/>
                </a:lnTo>
                <a:lnTo>
                  <a:pt x="175148" y="76827"/>
                </a:lnTo>
                <a:lnTo>
                  <a:pt x="183006" y="77469"/>
                </a:lnTo>
                <a:lnTo>
                  <a:pt x="191148" y="76755"/>
                </a:lnTo>
                <a:lnTo>
                  <a:pt x="198612" y="74612"/>
                </a:lnTo>
                <a:lnTo>
                  <a:pt x="205384" y="71040"/>
                </a:lnTo>
                <a:lnTo>
                  <a:pt x="211454" y="66039"/>
                </a:lnTo>
                <a:lnTo>
                  <a:pt x="262509" y="66039"/>
                </a:lnTo>
                <a:lnTo>
                  <a:pt x="262509" y="61848"/>
                </a:lnTo>
                <a:lnTo>
                  <a:pt x="177038" y="61848"/>
                </a:lnTo>
                <a:lnTo>
                  <a:pt x="172212" y="59943"/>
                </a:lnTo>
                <a:lnTo>
                  <a:pt x="168528" y="56006"/>
                </a:lnTo>
                <a:lnTo>
                  <a:pt x="164846" y="51942"/>
                </a:lnTo>
                <a:lnTo>
                  <a:pt x="162988" y="46989"/>
                </a:lnTo>
                <a:lnTo>
                  <a:pt x="162941" y="34035"/>
                </a:lnTo>
                <a:lnTo>
                  <a:pt x="164846" y="28955"/>
                </a:lnTo>
                <a:lnTo>
                  <a:pt x="168401" y="25018"/>
                </a:lnTo>
                <a:lnTo>
                  <a:pt x="172085" y="21208"/>
                </a:lnTo>
                <a:lnTo>
                  <a:pt x="176911" y="19176"/>
                </a:lnTo>
                <a:lnTo>
                  <a:pt x="262509" y="19176"/>
                </a:lnTo>
                <a:lnTo>
                  <a:pt x="262509" y="16763"/>
                </a:lnTo>
                <a:lnTo>
                  <a:pt x="213487" y="16763"/>
                </a:lnTo>
                <a:lnTo>
                  <a:pt x="207367" y="11023"/>
                </a:lnTo>
                <a:lnTo>
                  <a:pt x="200247" y="6937"/>
                </a:lnTo>
                <a:lnTo>
                  <a:pt x="192127" y="4494"/>
                </a:lnTo>
                <a:lnTo>
                  <a:pt x="183006" y="3682"/>
                </a:lnTo>
                <a:close/>
              </a:path>
              <a:path w="546100" h="143510">
                <a:moveTo>
                  <a:pt x="262509" y="19176"/>
                </a:moveTo>
                <a:lnTo>
                  <a:pt x="189229" y="19176"/>
                </a:lnTo>
                <a:lnTo>
                  <a:pt x="194055" y="21208"/>
                </a:lnTo>
                <a:lnTo>
                  <a:pt x="201422" y="28828"/>
                </a:lnTo>
                <a:lnTo>
                  <a:pt x="203200" y="34035"/>
                </a:lnTo>
                <a:lnTo>
                  <a:pt x="203200" y="46989"/>
                </a:lnTo>
                <a:lnTo>
                  <a:pt x="201422" y="52069"/>
                </a:lnTo>
                <a:lnTo>
                  <a:pt x="193801" y="59943"/>
                </a:lnTo>
                <a:lnTo>
                  <a:pt x="188975" y="61848"/>
                </a:lnTo>
                <a:lnTo>
                  <a:pt x="262509" y="61848"/>
                </a:lnTo>
                <a:lnTo>
                  <a:pt x="262509" y="50926"/>
                </a:lnTo>
                <a:lnTo>
                  <a:pt x="220345" y="50926"/>
                </a:lnTo>
                <a:lnTo>
                  <a:pt x="221234" y="47751"/>
                </a:lnTo>
                <a:lnTo>
                  <a:pt x="221742" y="44322"/>
                </a:lnTo>
                <a:lnTo>
                  <a:pt x="221742" y="37464"/>
                </a:lnTo>
                <a:lnTo>
                  <a:pt x="221361" y="34670"/>
                </a:lnTo>
                <a:lnTo>
                  <a:pt x="220725" y="32003"/>
                </a:lnTo>
                <a:lnTo>
                  <a:pt x="262509" y="32003"/>
                </a:lnTo>
                <a:lnTo>
                  <a:pt x="262509" y="19176"/>
                </a:lnTo>
                <a:close/>
              </a:path>
              <a:path w="546100" h="143510">
                <a:moveTo>
                  <a:pt x="262509" y="32003"/>
                </a:moveTo>
                <a:lnTo>
                  <a:pt x="244094" y="32003"/>
                </a:lnTo>
                <a:lnTo>
                  <a:pt x="244094" y="50926"/>
                </a:lnTo>
                <a:lnTo>
                  <a:pt x="262509" y="50926"/>
                </a:lnTo>
                <a:lnTo>
                  <a:pt x="262509" y="32003"/>
                </a:lnTo>
                <a:close/>
              </a:path>
              <a:path w="546100" h="143510">
                <a:moveTo>
                  <a:pt x="262509" y="0"/>
                </a:moveTo>
                <a:lnTo>
                  <a:pt x="244094" y="0"/>
                </a:lnTo>
                <a:lnTo>
                  <a:pt x="244094" y="16763"/>
                </a:lnTo>
                <a:lnTo>
                  <a:pt x="262509" y="16763"/>
                </a:lnTo>
                <a:lnTo>
                  <a:pt x="262509" y="0"/>
                </a:lnTo>
                <a:close/>
              </a:path>
              <a:path w="546100" h="143510">
                <a:moveTo>
                  <a:pt x="66548" y="3428"/>
                </a:moveTo>
                <a:lnTo>
                  <a:pt x="22479" y="17144"/>
                </a:lnTo>
                <a:lnTo>
                  <a:pt x="18161" y="24383"/>
                </a:lnTo>
                <a:lnTo>
                  <a:pt x="18161" y="42163"/>
                </a:lnTo>
                <a:lnTo>
                  <a:pt x="55758" y="61985"/>
                </a:lnTo>
                <a:lnTo>
                  <a:pt x="66548" y="62483"/>
                </a:lnTo>
                <a:lnTo>
                  <a:pt x="77210" y="61983"/>
                </a:lnTo>
                <a:lnTo>
                  <a:pt x="111773" y="47243"/>
                </a:lnTo>
                <a:lnTo>
                  <a:pt x="57023" y="47243"/>
                </a:lnTo>
                <a:lnTo>
                  <a:pt x="49784" y="45973"/>
                </a:lnTo>
                <a:lnTo>
                  <a:pt x="44704" y="43560"/>
                </a:lnTo>
                <a:lnTo>
                  <a:pt x="39624" y="41020"/>
                </a:lnTo>
                <a:lnTo>
                  <a:pt x="37211" y="37591"/>
                </a:lnTo>
                <a:lnTo>
                  <a:pt x="37211" y="28828"/>
                </a:lnTo>
                <a:lnTo>
                  <a:pt x="39624" y="25272"/>
                </a:lnTo>
                <a:lnTo>
                  <a:pt x="44704" y="22605"/>
                </a:lnTo>
                <a:lnTo>
                  <a:pt x="49657" y="19938"/>
                </a:lnTo>
                <a:lnTo>
                  <a:pt x="57023" y="18668"/>
                </a:lnTo>
                <a:lnTo>
                  <a:pt x="111526" y="18668"/>
                </a:lnTo>
                <a:lnTo>
                  <a:pt x="110617" y="17144"/>
                </a:lnTo>
                <a:lnTo>
                  <a:pt x="101854" y="11683"/>
                </a:lnTo>
                <a:lnTo>
                  <a:pt x="94783" y="8036"/>
                </a:lnTo>
                <a:lnTo>
                  <a:pt x="86534" y="5461"/>
                </a:lnTo>
                <a:lnTo>
                  <a:pt x="77118" y="3933"/>
                </a:lnTo>
                <a:lnTo>
                  <a:pt x="66548" y="3428"/>
                </a:lnTo>
                <a:close/>
              </a:path>
              <a:path w="546100" h="143510">
                <a:moveTo>
                  <a:pt x="111526" y="18668"/>
                </a:moveTo>
                <a:lnTo>
                  <a:pt x="76073" y="18668"/>
                </a:lnTo>
                <a:lnTo>
                  <a:pt x="83438" y="19938"/>
                </a:lnTo>
                <a:lnTo>
                  <a:pt x="88392" y="22605"/>
                </a:lnTo>
                <a:lnTo>
                  <a:pt x="93472" y="25272"/>
                </a:lnTo>
                <a:lnTo>
                  <a:pt x="95885" y="28828"/>
                </a:lnTo>
                <a:lnTo>
                  <a:pt x="95885" y="37591"/>
                </a:lnTo>
                <a:lnTo>
                  <a:pt x="93472" y="41020"/>
                </a:lnTo>
                <a:lnTo>
                  <a:pt x="88392" y="43560"/>
                </a:lnTo>
                <a:lnTo>
                  <a:pt x="83312" y="45973"/>
                </a:lnTo>
                <a:lnTo>
                  <a:pt x="76073" y="47243"/>
                </a:lnTo>
                <a:lnTo>
                  <a:pt x="111773" y="47243"/>
                </a:lnTo>
                <a:lnTo>
                  <a:pt x="114857" y="42163"/>
                </a:lnTo>
                <a:lnTo>
                  <a:pt x="114935" y="24383"/>
                </a:lnTo>
                <a:lnTo>
                  <a:pt x="111526" y="18668"/>
                </a:lnTo>
                <a:close/>
              </a:path>
              <a:path w="546100" h="143510">
                <a:moveTo>
                  <a:pt x="516381" y="2920"/>
                </a:moveTo>
                <a:lnTo>
                  <a:pt x="497967" y="2920"/>
                </a:lnTo>
                <a:lnTo>
                  <a:pt x="497967" y="47243"/>
                </a:lnTo>
                <a:lnTo>
                  <a:pt x="478154" y="47243"/>
                </a:lnTo>
                <a:lnTo>
                  <a:pt x="478154" y="62356"/>
                </a:lnTo>
                <a:lnTo>
                  <a:pt x="497967" y="62356"/>
                </a:lnTo>
                <a:lnTo>
                  <a:pt x="497967" y="139318"/>
                </a:lnTo>
                <a:lnTo>
                  <a:pt x="516381" y="139318"/>
                </a:lnTo>
                <a:lnTo>
                  <a:pt x="516381" y="2920"/>
                </a:lnTo>
                <a:close/>
              </a:path>
              <a:path w="546100" h="143510">
                <a:moveTo>
                  <a:pt x="465836" y="27685"/>
                </a:moveTo>
                <a:lnTo>
                  <a:pt x="447675" y="27685"/>
                </a:lnTo>
                <a:lnTo>
                  <a:pt x="447578" y="45084"/>
                </a:lnTo>
                <a:lnTo>
                  <a:pt x="447174" y="51956"/>
                </a:lnTo>
                <a:lnTo>
                  <a:pt x="430037" y="89185"/>
                </a:lnTo>
                <a:lnTo>
                  <a:pt x="417068" y="100202"/>
                </a:lnTo>
                <a:lnTo>
                  <a:pt x="430784" y="111887"/>
                </a:lnTo>
                <a:lnTo>
                  <a:pt x="456819" y="78231"/>
                </a:lnTo>
                <a:lnTo>
                  <a:pt x="476423" y="78231"/>
                </a:lnTo>
                <a:lnTo>
                  <a:pt x="465836" y="45084"/>
                </a:lnTo>
                <a:lnTo>
                  <a:pt x="465836" y="27685"/>
                </a:lnTo>
                <a:close/>
              </a:path>
              <a:path w="546100" h="143510">
                <a:moveTo>
                  <a:pt x="476423" y="78231"/>
                </a:moveTo>
                <a:lnTo>
                  <a:pt x="456819" y="78231"/>
                </a:lnTo>
                <a:lnTo>
                  <a:pt x="458724" y="82295"/>
                </a:lnTo>
                <a:lnTo>
                  <a:pt x="462152" y="87502"/>
                </a:lnTo>
                <a:lnTo>
                  <a:pt x="472059" y="99694"/>
                </a:lnTo>
                <a:lnTo>
                  <a:pt x="476630" y="104266"/>
                </a:lnTo>
                <a:lnTo>
                  <a:pt x="480568" y="107187"/>
                </a:lnTo>
                <a:lnTo>
                  <a:pt x="493268" y="94868"/>
                </a:lnTo>
                <a:lnTo>
                  <a:pt x="487221" y="90243"/>
                </a:lnTo>
                <a:lnTo>
                  <a:pt x="481853" y="85105"/>
                </a:lnTo>
                <a:lnTo>
                  <a:pt x="477176" y="79420"/>
                </a:lnTo>
                <a:lnTo>
                  <a:pt x="476423" y="78231"/>
                </a:lnTo>
                <a:close/>
              </a:path>
              <a:path w="546100" h="143510">
                <a:moveTo>
                  <a:pt x="487806" y="12064"/>
                </a:moveTo>
                <a:lnTo>
                  <a:pt x="423037" y="12064"/>
                </a:lnTo>
                <a:lnTo>
                  <a:pt x="423037" y="27685"/>
                </a:lnTo>
                <a:lnTo>
                  <a:pt x="487806" y="27685"/>
                </a:lnTo>
                <a:lnTo>
                  <a:pt x="487806" y="12064"/>
                </a:lnTo>
                <a:close/>
              </a:path>
              <a:path w="546100" h="143510">
                <a:moveTo>
                  <a:pt x="376936" y="2920"/>
                </a:moveTo>
                <a:lnTo>
                  <a:pt x="358521" y="2920"/>
                </a:lnTo>
                <a:lnTo>
                  <a:pt x="358521" y="51815"/>
                </a:lnTo>
                <a:lnTo>
                  <a:pt x="338454" y="51815"/>
                </a:lnTo>
                <a:lnTo>
                  <a:pt x="338454" y="67182"/>
                </a:lnTo>
                <a:lnTo>
                  <a:pt x="358521" y="67182"/>
                </a:lnTo>
                <a:lnTo>
                  <a:pt x="358521" y="139318"/>
                </a:lnTo>
                <a:lnTo>
                  <a:pt x="376936" y="139318"/>
                </a:lnTo>
                <a:lnTo>
                  <a:pt x="376936" y="2920"/>
                </a:lnTo>
                <a:close/>
              </a:path>
              <a:path w="546100" h="143510">
                <a:moveTo>
                  <a:pt x="325247" y="36448"/>
                </a:moveTo>
                <a:lnTo>
                  <a:pt x="306959" y="36448"/>
                </a:lnTo>
                <a:lnTo>
                  <a:pt x="306927" y="46354"/>
                </a:lnTo>
                <a:lnTo>
                  <a:pt x="306458" y="53873"/>
                </a:lnTo>
                <a:lnTo>
                  <a:pt x="289591" y="90725"/>
                </a:lnTo>
                <a:lnTo>
                  <a:pt x="277749" y="101091"/>
                </a:lnTo>
                <a:lnTo>
                  <a:pt x="292100" y="112267"/>
                </a:lnTo>
                <a:lnTo>
                  <a:pt x="298979" y="105743"/>
                </a:lnTo>
                <a:lnTo>
                  <a:pt x="305323" y="98170"/>
                </a:lnTo>
                <a:lnTo>
                  <a:pt x="311120" y="89550"/>
                </a:lnTo>
                <a:lnTo>
                  <a:pt x="316356" y="79882"/>
                </a:lnTo>
                <a:lnTo>
                  <a:pt x="336321" y="79882"/>
                </a:lnTo>
                <a:lnTo>
                  <a:pt x="325247" y="46354"/>
                </a:lnTo>
                <a:lnTo>
                  <a:pt x="325247" y="36448"/>
                </a:lnTo>
                <a:close/>
              </a:path>
              <a:path w="546100" h="143510">
                <a:moveTo>
                  <a:pt x="336321" y="79882"/>
                </a:moveTo>
                <a:lnTo>
                  <a:pt x="316356" y="79882"/>
                </a:lnTo>
                <a:lnTo>
                  <a:pt x="321048" y="87693"/>
                </a:lnTo>
                <a:lnTo>
                  <a:pt x="326739" y="95123"/>
                </a:lnTo>
                <a:lnTo>
                  <a:pt x="333430" y="102171"/>
                </a:lnTo>
                <a:lnTo>
                  <a:pt x="341122" y="108838"/>
                </a:lnTo>
                <a:lnTo>
                  <a:pt x="353949" y="95757"/>
                </a:lnTo>
                <a:lnTo>
                  <a:pt x="347710" y="91664"/>
                </a:lnTo>
                <a:lnTo>
                  <a:pt x="342138" y="86820"/>
                </a:lnTo>
                <a:lnTo>
                  <a:pt x="337232" y="81238"/>
                </a:lnTo>
                <a:lnTo>
                  <a:pt x="336321" y="79882"/>
                </a:lnTo>
                <a:close/>
              </a:path>
              <a:path w="546100" h="143510">
                <a:moveTo>
                  <a:pt x="349376" y="20573"/>
                </a:moveTo>
                <a:lnTo>
                  <a:pt x="282828" y="20573"/>
                </a:lnTo>
                <a:lnTo>
                  <a:pt x="282828" y="36448"/>
                </a:lnTo>
                <a:lnTo>
                  <a:pt x="349376" y="36448"/>
                </a:lnTo>
                <a:lnTo>
                  <a:pt x="349376" y="20573"/>
                </a:lnTo>
                <a:close/>
              </a:path>
              <a:path w="546100" h="143510">
                <a:moveTo>
                  <a:pt x="325120" y="2285"/>
                </a:moveTo>
                <a:lnTo>
                  <a:pt x="306831" y="2285"/>
                </a:lnTo>
                <a:lnTo>
                  <a:pt x="306831" y="20573"/>
                </a:lnTo>
                <a:lnTo>
                  <a:pt x="325120" y="20573"/>
                </a:lnTo>
                <a:lnTo>
                  <a:pt x="325120" y="2285"/>
                </a:lnTo>
                <a:close/>
              </a:path>
              <a:path w="546100" h="143510">
                <a:moveTo>
                  <a:pt x="545719" y="0"/>
                </a:moveTo>
                <a:lnTo>
                  <a:pt x="527176" y="0"/>
                </a:lnTo>
                <a:lnTo>
                  <a:pt x="527176" y="143509"/>
                </a:lnTo>
                <a:lnTo>
                  <a:pt x="545719" y="143509"/>
                </a:lnTo>
                <a:lnTo>
                  <a:pt x="545719" y="0"/>
                </a:lnTo>
                <a:close/>
              </a:path>
              <a:path w="546100" h="143510">
                <a:moveTo>
                  <a:pt x="405256" y="0"/>
                </a:moveTo>
                <a:lnTo>
                  <a:pt x="386715" y="0"/>
                </a:lnTo>
                <a:lnTo>
                  <a:pt x="386715" y="143509"/>
                </a:lnTo>
                <a:lnTo>
                  <a:pt x="405256" y="143509"/>
                </a:lnTo>
                <a:lnTo>
                  <a:pt x="405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13319" y="2475357"/>
            <a:ext cx="266065" cy="143510"/>
          </a:xfrm>
          <a:custGeom>
            <a:avLst/>
            <a:gdLst/>
            <a:ahLst/>
            <a:cxnLst/>
            <a:rect l="l" t="t" r="r" b="b"/>
            <a:pathLst>
              <a:path w="266065" h="143510">
                <a:moveTo>
                  <a:pt x="181990" y="94741"/>
                </a:moveTo>
                <a:lnTo>
                  <a:pt x="163449" y="94741"/>
                </a:lnTo>
                <a:lnTo>
                  <a:pt x="163449" y="139064"/>
                </a:lnTo>
                <a:lnTo>
                  <a:pt x="265810" y="139064"/>
                </a:lnTo>
                <a:lnTo>
                  <a:pt x="265810" y="123316"/>
                </a:lnTo>
                <a:lnTo>
                  <a:pt x="181990" y="123316"/>
                </a:lnTo>
                <a:lnTo>
                  <a:pt x="181990" y="94741"/>
                </a:lnTo>
                <a:close/>
              </a:path>
              <a:path w="266065" h="143510">
                <a:moveTo>
                  <a:pt x="262254" y="0"/>
                </a:moveTo>
                <a:lnTo>
                  <a:pt x="243585" y="0"/>
                </a:lnTo>
                <a:lnTo>
                  <a:pt x="243585" y="84327"/>
                </a:lnTo>
                <a:lnTo>
                  <a:pt x="215773" y="84327"/>
                </a:lnTo>
                <a:lnTo>
                  <a:pt x="215773" y="98805"/>
                </a:lnTo>
                <a:lnTo>
                  <a:pt x="243585" y="98805"/>
                </a:lnTo>
                <a:lnTo>
                  <a:pt x="243585" y="109092"/>
                </a:lnTo>
                <a:lnTo>
                  <a:pt x="262254" y="109092"/>
                </a:lnTo>
                <a:lnTo>
                  <a:pt x="262254" y="0"/>
                </a:lnTo>
                <a:close/>
              </a:path>
              <a:path w="266065" h="143510">
                <a:moveTo>
                  <a:pt x="203707" y="77723"/>
                </a:moveTo>
                <a:lnTo>
                  <a:pt x="185547" y="77723"/>
                </a:lnTo>
                <a:lnTo>
                  <a:pt x="185547" y="106933"/>
                </a:lnTo>
                <a:lnTo>
                  <a:pt x="203707" y="106933"/>
                </a:lnTo>
                <a:lnTo>
                  <a:pt x="203707" y="77723"/>
                </a:lnTo>
                <a:close/>
              </a:path>
              <a:path w="266065" h="143510">
                <a:moveTo>
                  <a:pt x="235076" y="59816"/>
                </a:moveTo>
                <a:lnTo>
                  <a:pt x="214123" y="60983"/>
                </a:lnTo>
                <a:lnTo>
                  <a:pt x="191658" y="61817"/>
                </a:lnTo>
                <a:lnTo>
                  <a:pt x="167693" y="62317"/>
                </a:lnTo>
                <a:lnTo>
                  <a:pt x="142239" y="62483"/>
                </a:lnTo>
                <a:lnTo>
                  <a:pt x="144779" y="78739"/>
                </a:lnTo>
                <a:lnTo>
                  <a:pt x="153400" y="78670"/>
                </a:lnTo>
                <a:lnTo>
                  <a:pt x="173783" y="78150"/>
                </a:lnTo>
                <a:lnTo>
                  <a:pt x="185547" y="77723"/>
                </a:lnTo>
                <a:lnTo>
                  <a:pt x="203707" y="77723"/>
                </a:lnTo>
                <a:lnTo>
                  <a:pt x="203707" y="76962"/>
                </a:lnTo>
                <a:lnTo>
                  <a:pt x="211826" y="76630"/>
                </a:lnTo>
                <a:lnTo>
                  <a:pt x="228157" y="75729"/>
                </a:lnTo>
                <a:lnTo>
                  <a:pt x="236347" y="75183"/>
                </a:lnTo>
                <a:lnTo>
                  <a:pt x="235076" y="59816"/>
                </a:lnTo>
                <a:close/>
              </a:path>
              <a:path w="266065" h="143510">
                <a:moveTo>
                  <a:pt x="189483" y="2793"/>
                </a:moveTo>
                <a:lnTo>
                  <a:pt x="152273" y="21081"/>
                </a:lnTo>
                <a:lnTo>
                  <a:pt x="152273" y="36956"/>
                </a:lnTo>
                <a:lnTo>
                  <a:pt x="189483" y="55371"/>
                </a:lnTo>
                <a:lnTo>
                  <a:pt x="197223" y="54919"/>
                </a:lnTo>
                <a:lnTo>
                  <a:pt x="224315" y="40893"/>
                </a:lnTo>
                <a:lnTo>
                  <a:pt x="183641" y="40893"/>
                </a:lnTo>
                <a:lnTo>
                  <a:pt x="179070" y="39750"/>
                </a:lnTo>
                <a:lnTo>
                  <a:pt x="172465" y="35178"/>
                </a:lnTo>
                <a:lnTo>
                  <a:pt x="170814" y="32384"/>
                </a:lnTo>
                <a:lnTo>
                  <a:pt x="170814" y="25653"/>
                </a:lnTo>
                <a:lnTo>
                  <a:pt x="172465" y="22859"/>
                </a:lnTo>
                <a:lnTo>
                  <a:pt x="175895" y="20573"/>
                </a:lnTo>
                <a:lnTo>
                  <a:pt x="179197" y="18414"/>
                </a:lnTo>
                <a:lnTo>
                  <a:pt x="183769" y="17271"/>
                </a:lnTo>
                <a:lnTo>
                  <a:pt x="224591" y="17271"/>
                </a:lnTo>
                <a:lnTo>
                  <a:pt x="223138" y="14477"/>
                </a:lnTo>
                <a:lnTo>
                  <a:pt x="216280" y="9778"/>
                </a:lnTo>
                <a:lnTo>
                  <a:pt x="210825" y="6705"/>
                </a:lnTo>
                <a:lnTo>
                  <a:pt x="204549" y="4524"/>
                </a:lnTo>
                <a:lnTo>
                  <a:pt x="197439" y="3224"/>
                </a:lnTo>
                <a:lnTo>
                  <a:pt x="189483" y="2793"/>
                </a:lnTo>
                <a:close/>
              </a:path>
              <a:path w="266065" h="143510">
                <a:moveTo>
                  <a:pt x="224591" y="17271"/>
                </a:moveTo>
                <a:lnTo>
                  <a:pt x="195452" y="17271"/>
                </a:lnTo>
                <a:lnTo>
                  <a:pt x="200025" y="18287"/>
                </a:lnTo>
                <a:lnTo>
                  <a:pt x="203200" y="20446"/>
                </a:lnTo>
                <a:lnTo>
                  <a:pt x="206501" y="22605"/>
                </a:lnTo>
                <a:lnTo>
                  <a:pt x="208025" y="25400"/>
                </a:lnTo>
                <a:lnTo>
                  <a:pt x="207950" y="32384"/>
                </a:lnTo>
                <a:lnTo>
                  <a:pt x="206375" y="35051"/>
                </a:lnTo>
                <a:lnTo>
                  <a:pt x="203073" y="37337"/>
                </a:lnTo>
                <a:lnTo>
                  <a:pt x="199771" y="39750"/>
                </a:lnTo>
                <a:lnTo>
                  <a:pt x="195199" y="40893"/>
                </a:lnTo>
                <a:lnTo>
                  <a:pt x="224315" y="40893"/>
                </a:lnTo>
                <a:lnTo>
                  <a:pt x="226440" y="36956"/>
                </a:lnTo>
                <a:lnTo>
                  <a:pt x="226440" y="20827"/>
                </a:lnTo>
                <a:lnTo>
                  <a:pt x="224591" y="17271"/>
                </a:lnTo>
                <a:close/>
              </a:path>
              <a:path w="266065" h="143510">
                <a:moveTo>
                  <a:pt x="54990" y="27812"/>
                </a:moveTo>
                <a:lnTo>
                  <a:pt x="36449" y="27812"/>
                </a:lnTo>
                <a:lnTo>
                  <a:pt x="36449" y="43052"/>
                </a:lnTo>
                <a:lnTo>
                  <a:pt x="35734" y="51171"/>
                </a:lnTo>
                <a:lnTo>
                  <a:pt x="13128" y="89788"/>
                </a:lnTo>
                <a:lnTo>
                  <a:pt x="0" y="98932"/>
                </a:lnTo>
                <a:lnTo>
                  <a:pt x="13715" y="110870"/>
                </a:lnTo>
                <a:lnTo>
                  <a:pt x="22290" y="104175"/>
                </a:lnTo>
                <a:lnTo>
                  <a:pt x="30495" y="95694"/>
                </a:lnTo>
                <a:lnTo>
                  <a:pt x="38351" y="85391"/>
                </a:lnTo>
                <a:lnTo>
                  <a:pt x="45847" y="73278"/>
                </a:lnTo>
                <a:lnTo>
                  <a:pt x="66403" y="73278"/>
                </a:lnTo>
                <a:lnTo>
                  <a:pt x="55036" y="43052"/>
                </a:lnTo>
                <a:lnTo>
                  <a:pt x="54990" y="27812"/>
                </a:lnTo>
                <a:close/>
              </a:path>
              <a:path w="266065" h="143510">
                <a:moveTo>
                  <a:pt x="66403" y="73278"/>
                </a:moveTo>
                <a:lnTo>
                  <a:pt x="45847" y="73278"/>
                </a:lnTo>
                <a:lnTo>
                  <a:pt x="52228" y="82877"/>
                </a:lnTo>
                <a:lnTo>
                  <a:pt x="59753" y="91868"/>
                </a:lnTo>
                <a:lnTo>
                  <a:pt x="68421" y="100264"/>
                </a:lnTo>
                <a:lnTo>
                  <a:pt x="78231" y="108076"/>
                </a:lnTo>
                <a:lnTo>
                  <a:pt x="90550" y="94360"/>
                </a:lnTo>
                <a:lnTo>
                  <a:pt x="83788" y="90358"/>
                </a:lnTo>
                <a:lnTo>
                  <a:pt x="77406" y="85391"/>
                </a:lnTo>
                <a:lnTo>
                  <a:pt x="71405" y="79448"/>
                </a:lnTo>
                <a:lnTo>
                  <a:pt x="66403" y="73278"/>
                </a:lnTo>
                <a:close/>
              </a:path>
              <a:path w="266065" h="143510">
                <a:moveTo>
                  <a:pt x="85471" y="12064"/>
                </a:moveTo>
                <a:lnTo>
                  <a:pt x="5333" y="12064"/>
                </a:lnTo>
                <a:lnTo>
                  <a:pt x="5333" y="27812"/>
                </a:lnTo>
                <a:lnTo>
                  <a:pt x="85471" y="27812"/>
                </a:lnTo>
                <a:lnTo>
                  <a:pt x="85471" y="12064"/>
                </a:lnTo>
                <a:close/>
              </a:path>
              <a:path w="266065" h="143510">
                <a:moveTo>
                  <a:pt x="121538" y="0"/>
                </a:moveTo>
                <a:lnTo>
                  <a:pt x="103124" y="0"/>
                </a:lnTo>
                <a:lnTo>
                  <a:pt x="103124" y="143509"/>
                </a:lnTo>
                <a:lnTo>
                  <a:pt x="121538" y="143509"/>
                </a:lnTo>
                <a:lnTo>
                  <a:pt x="1215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39709" y="2475357"/>
            <a:ext cx="259079" cy="143510"/>
          </a:xfrm>
          <a:custGeom>
            <a:avLst/>
            <a:gdLst/>
            <a:ahLst/>
            <a:cxnLst/>
            <a:rect l="l" t="t" r="r" b="b"/>
            <a:pathLst>
              <a:path w="259079" h="143510">
                <a:moveTo>
                  <a:pt x="44069" y="91185"/>
                </a:moveTo>
                <a:lnTo>
                  <a:pt x="25400" y="91185"/>
                </a:lnTo>
                <a:lnTo>
                  <a:pt x="25400" y="138556"/>
                </a:lnTo>
                <a:lnTo>
                  <a:pt x="120776" y="138556"/>
                </a:lnTo>
                <a:lnTo>
                  <a:pt x="120776" y="122935"/>
                </a:lnTo>
                <a:lnTo>
                  <a:pt x="44069" y="122935"/>
                </a:lnTo>
                <a:lnTo>
                  <a:pt x="44069" y="91185"/>
                </a:lnTo>
                <a:close/>
              </a:path>
              <a:path w="259079" h="143510">
                <a:moveTo>
                  <a:pt x="117983" y="51053"/>
                </a:moveTo>
                <a:lnTo>
                  <a:pt x="99695" y="51053"/>
                </a:lnTo>
                <a:lnTo>
                  <a:pt x="99695" y="102234"/>
                </a:lnTo>
                <a:lnTo>
                  <a:pt x="117983" y="102234"/>
                </a:lnTo>
                <a:lnTo>
                  <a:pt x="117983" y="51053"/>
                </a:lnTo>
                <a:close/>
              </a:path>
              <a:path w="259079" h="143510">
                <a:moveTo>
                  <a:pt x="38481" y="5714"/>
                </a:moveTo>
                <a:lnTo>
                  <a:pt x="2698" y="28575"/>
                </a:lnTo>
                <a:lnTo>
                  <a:pt x="0" y="43814"/>
                </a:lnTo>
                <a:lnTo>
                  <a:pt x="670" y="51722"/>
                </a:lnTo>
                <a:lnTo>
                  <a:pt x="30531" y="81119"/>
                </a:lnTo>
                <a:lnTo>
                  <a:pt x="38481" y="81787"/>
                </a:lnTo>
                <a:lnTo>
                  <a:pt x="45406" y="81264"/>
                </a:lnTo>
                <a:lnTo>
                  <a:pt x="70238" y="66039"/>
                </a:lnTo>
                <a:lnTo>
                  <a:pt x="32512" y="66039"/>
                </a:lnTo>
                <a:lnTo>
                  <a:pt x="27686" y="64007"/>
                </a:lnTo>
                <a:lnTo>
                  <a:pt x="23875" y="59943"/>
                </a:lnTo>
                <a:lnTo>
                  <a:pt x="20066" y="55752"/>
                </a:lnTo>
                <a:lnTo>
                  <a:pt x="18161" y="50418"/>
                </a:lnTo>
                <a:lnTo>
                  <a:pt x="18161" y="37083"/>
                </a:lnTo>
                <a:lnTo>
                  <a:pt x="20066" y="31622"/>
                </a:lnTo>
                <a:lnTo>
                  <a:pt x="27686" y="23494"/>
                </a:lnTo>
                <a:lnTo>
                  <a:pt x="32512" y="21335"/>
                </a:lnTo>
                <a:lnTo>
                  <a:pt x="71442" y="21335"/>
                </a:lnTo>
                <a:lnTo>
                  <a:pt x="69976" y="18922"/>
                </a:lnTo>
                <a:lnTo>
                  <a:pt x="62992" y="13588"/>
                </a:lnTo>
                <a:lnTo>
                  <a:pt x="57608" y="10161"/>
                </a:lnTo>
                <a:lnTo>
                  <a:pt x="51736" y="7699"/>
                </a:lnTo>
                <a:lnTo>
                  <a:pt x="45364" y="6213"/>
                </a:lnTo>
                <a:lnTo>
                  <a:pt x="38481" y="5714"/>
                </a:lnTo>
                <a:close/>
              </a:path>
              <a:path w="259079" h="143510">
                <a:moveTo>
                  <a:pt x="71442" y="21335"/>
                </a:moveTo>
                <a:lnTo>
                  <a:pt x="44450" y="21335"/>
                </a:lnTo>
                <a:lnTo>
                  <a:pt x="49275" y="23494"/>
                </a:lnTo>
                <a:lnTo>
                  <a:pt x="56896" y="31876"/>
                </a:lnTo>
                <a:lnTo>
                  <a:pt x="58631" y="37083"/>
                </a:lnTo>
                <a:lnTo>
                  <a:pt x="58674" y="50418"/>
                </a:lnTo>
                <a:lnTo>
                  <a:pt x="56896" y="55752"/>
                </a:lnTo>
                <a:lnTo>
                  <a:pt x="49403" y="64007"/>
                </a:lnTo>
                <a:lnTo>
                  <a:pt x="44576" y="66039"/>
                </a:lnTo>
                <a:lnTo>
                  <a:pt x="70238" y="66039"/>
                </a:lnTo>
                <a:lnTo>
                  <a:pt x="71961" y="63658"/>
                </a:lnTo>
                <a:lnTo>
                  <a:pt x="74713" y="57725"/>
                </a:lnTo>
                <a:lnTo>
                  <a:pt x="76454" y="51053"/>
                </a:lnTo>
                <a:lnTo>
                  <a:pt x="117983" y="51053"/>
                </a:lnTo>
                <a:lnTo>
                  <a:pt x="117983" y="35178"/>
                </a:lnTo>
                <a:lnTo>
                  <a:pt x="76326" y="35178"/>
                </a:lnTo>
                <a:lnTo>
                  <a:pt x="74295" y="26034"/>
                </a:lnTo>
                <a:lnTo>
                  <a:pt x="71442" y="21335"/>
                </a:lnTo>
                <a:close/>
              </a:path>
              <a:path w="259079" h="143510">
                <a:moveTo>
                  <a:pt x="117983" y="0"/>
                </a:moveTo>
                <a:lnTo>
                  <a:pt x="99695" y="0"/>
                </a:lnTo>
                <a:lnTo>
                  <a:pt x="99695" y="35178"/>
                </a:lnTo>
                <a:lnTo>
                  <a:pt x="117983" y="35178"/>
                </a:lnTo>
                <a:lnTo>
                  <a:pt x="117983" y="0"/>
                </a:lnTo>
                <a:close/>
              </a:path>
              <a:path w="259079" h="143510">
                <a:moveTo>
                  <a:pt x="258572" y="66420"/>
                </a:moveTo>
                <a:lnTo>
                  <a:pt x="240030" y="66420"/>
                </a:lnTo>
                <a:lnTo>
                  <a:pt x="240030" y="143509"/>
                </a:lnTo>
                <a:lnTo>
                  <a:pt x="258572" y="143509"/>
                </a:lnTo>
                <a:lnTo>
                  <a:pt x="258572" y="66420"/>
                </a:lnTo>
                <a:close/>
              </a:path>
              <a:path w="259079" h="143510">
                <a:moveTo>
                  <a:pt x="177673" y="9143"/>
                </a:moveTo>
                <a:lnTo>
                  <a:pt x="142525" y="38179"/>
                </a:lnTo>
                <a:lnTo>
                  <a:pt x="139954" y="58927"/>
                </a:lnTo>
                <a:lnTo>
                  <a:pt x="140596" y="69764"/>
                </a:lnTo>
                <a:lnTo>
                  <a:pt x="162337" y="105314"/>
                </a:lnTo>
                <a:lnTo>
                  <a:pt x="177673" y="108712"/>
                </a:lnTo>
                <a:lnTo>
                  <a:pt x="185126" y="108021"/>
                </a:lnTo>
                <a:lnTo>
                  <a:pt x="191865" y="105949"/>
                </a:lnTo>
                <a:lnTo>
                  <a:pt x="197889" y="102496"/>
                </a:lnTo>
                <a:lnTo>
                  <a:pt x="203200" y="97662"/>
                </a:lnTo>
                <a:lnTo>
                  <a:pt x="206689" y="92963"/>
                </a:lnTo>
                <a:lnTo>
                  <a:pt x="172339" y="92963"/>
                </a:lnTo>
                <a:lnTo>
                  <a:pt x="167767" y="89915"/>
                </a:lnTo>
                <a:lnTo>
                  <a:pt x="158247" y="58927"/>
                </a:lnTo>
                <a:lnTo>
                  <a:pt x="158588" y="51575"/>
                </a:lnTo>
                <a:lnTo>
                  <a:pt x="172085" y="25018"/>
                </a:lnTo>
                <a:lnTo>
                  <a:pt x="206878" y="25018"/>
                </a:lnTo>
                <a:lnTo>
                  <a:pt x="203326" y="20192"/>
                </a:lnTo>
                <a:lnTo>
                  <a:pt x="197943" y="15359"/>
                </a:lnTo>
                <a:lnTo>
                  <a:pt x="191881" y="11906"/>
                </a:lnTo>
                <a:lnTo>
                  <a:pt x="185128" y="9834"/>
                </a:lnTo>
                <a:lnTo>
                  <a:pt x="177673" y="9143"/>
                </a:lnTo>
                <a:close/>
              </a:path>
              <a:path w="259079" h="143510">
                <a:moveTo>
                  <a:pt x="206878" y="25018"/>
                </a:moveTo>
                <a:lnTo>
                  <a:pt x="183515" y="25018"/>
                </a:lnTo>
                <a:lnTo>
                  <a:pt x="188214" y="28066"/>
                </a:lnTo>
                <a:lnTo>
                  <a:pt x="191897" y="34162"/>
                </a:lnTo>
                <a:lnTo>
                  <a:pt x="194271" y="39213"/>
                </a:lnTo>
                <a:lnTo>
                  <a:pt x="195975" y="45037"/>
                </a:lnTo>
                <a:lnTo>
                  <a:pt x="197008" y="51647"/>
                </a:lnTo>
                <a:lnTo>
                  <a:pt x="197358" y="59054"/>
                </a:lnTo>
                <a:lnTo>
                  <a:pt x="197000" y="66460"/>
                </a:lnTo>
                <a:lnTo>
                  <a:pt x="183261" y="92963"/>
                </a:lnTo>
                <a:lnTo>
                  <a:pt x="206689" y="92963"/>
                </a:lnTo>
                <a:lnTo>
                  <a:pt x="207726" y="91566"/>
                </a:lnTo>
                <a:lnTo>
                  <a:pt x="211216" y="84327"/>
                </a:lnTo>
                <a:lnTo>
                  <a:pt x="213683" y="75945"/>
                </a:lnTo>
                <a:lnTo>
                  <a:pt x="215138" y="66420"/>
                </a:lnTo>
                <a:lnTo>
                  <a:pt x="258572" y="66420"/>
                </a:lnTo>
                <a:lnTo>
                  <a:pt x="258572" y="50800"/>
                </a:lnTo>
                <a:lnTo>
                  <a:pt x="215138" y="50800"/>
                </a:lnTo>
                <a:lnTo>
                  <a:pt x="213685" y="41534"/>
                </a:lnTo>
                <a:lnTo>
                  <a:pt x="211232" y="33353"/>
                </a:lnTo>
                <a:lnTo>
                  <a:pt x="207779" y="26243"/>
                </a:lnTo>
                <a:lnTo>
                  <a:pt x="206878" y="25018"/>
                </a:lnTo>
                <a:close/>
              </a:path>
              <a:path w="259079" h="143510">
                <a:moveTo>
                  <a:pt x="258572" y="0"/>
                </a:moveTo>
                <a:lnTo>
                  <a:pt x="240030" y="0"/>
                </a:lnTo>
                <a:lnTo>
                  <a:pt x="240030" y="50800"/>
                </a:lnTo>
                <a:lnTo>
                  <a:pt x="258572" y="50800"/>
                </a:lnTo>
                <a:lnTo>
                  <a:pt x="258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8241" y="2980817"/>
            <a:ext cx="1321993" cy="155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61441" y="3178175"/>
            <a:ext cx="1474241" cy="1517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02457" y="2797936"/>
            <a:ext cx="2877312" cy="6921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62552" y="2797936"/>
            <a:ext cx="688340" cy="143510"/>
          </a:xfrm>
          <a:custGeom>
            <a:avLst/>
            <a:gdLst/>
            <a:ahLst/>
            <a:cxnLst/>
            <a:rect l="l" t="t" r="r" b="b"/>
            <a:pathLst>
              <a:path w="688339" h="143510">
                <a:moveTo>
                  <a:pt x="263017" y="111125"/>
                </a:moveTo>
                <a:lnTo>
                  <a:pt x="129794" y="111125"/>
                </a:lnTo>
                <a:lnTo>
                  <a:pt x="129794" y="121030"/>
                </a:lnTo>
                <a:lnTo>
                  <a:pt x="263017" y="121030"/>
                </a:lnTo>
                <a:lnTo>
                  <a:pt x="263017" y="111125"/>
                </a:lnTo>
                <a:close/>
              </a:path>
              <a:path w="688339" h="143510">
                <a:moveTo>
                  <a:pt x="484250" y="83565"/>
                </a:moveTo>
                <a:lnTo>
                  <a:pt x="441325" y="97409"/>
                </a:lnTo>
                <a:lnTo>
                  <a:pt x="437261" y="104266"/>
                </a:lnTo>
                <a:lnTo>
                  <a:pt x="437261" y="121030"/>
                </a:lnTo>
                <a:lnTo>
                  <a:pt x="473725" y="141227"/>
                </a:lnTo>
                <a:lnTo>
                  <a:pt x="484250" y="141732"/>
                </a:lnTo>
                <a:lnTo>
                  <a:pt x="494849" y="141227"/>
                </a:lnTo>
                <a:lnTo>
                  <a:pt x="504174" y="139700"/>
                </a:lnTo>
                <a:lnTo>
                  <a:pt x="512236" y="137124"/>
                </a:lnTo>
                <a:lnTo>
                  <a:pt x="519049" y="133476"/>
                </a:lnTo>
                <a:lnTo>
                  <a:pt x="520968" y="132207"/>
                </a:lnTo>
                <a:lnTo>
                  <a:pt x="484250" y="132207"/>
                </a:lnTo>
                <a:lnTo>
                  <a:pt x="476323" y="131849"/>
                </a:lnTo>
                <a:lnTo>
                  <a:pt x="448945" y="118110"/>
                </a:lnTo>
                <a:lnTo>
                  <a:pt x="448945" y="107187"/>
                </a:lnTo>
                <a:lnTo>
                  <a:pt x="484250" y="93090"/>
                </a:lnTo>
                <a:lnTo>
                  <a:pt x="520925" y="93090"/>
                </a:lnTo>
                <a:lnTo>
                  <a:pt x="519049" y="91821"/>
                </a:lnTo>
                <a:lnTo>
                  <a:pt x="512236" y="88173"/>
                </a:lnTo>
                <a:lnTo>
                  <a:pt x="504174" y="85598"/>
                </a:lnTo>
                <a:lnTo>
                  <a:pt x="494849" y="84070"/>
                </a:lnTo>
                <a:lnTo>
                  <a:pt x="484250" y="83565"/>
                </a:lnTo>
                <a:close/>
              </a:path>
              <a:path w="688339" h="143510">
                <a:moveTo>
                  <a:pt x="520925" y="93090"/>
                </a:moveTo>
                <a:lnTo>
                  <a:pt x="484250" y="93090"/>
                </a:lnTo>
                <a:lnTo>
                  <a:pt x="492176" y="93448"/>
                </a:lnTo>
                <a:lnTo>
                  <a:pt x="499173" y="94519"/>
                </a:lnTo>
                <a:lnTo>
                  <a:pt x="505217" y="96305"/>
                </a:lnTo>
                <a:lnTo>
                  <a:pt x="510286" y="98805"/>
                </a:lnTo>
                <a:lnTo>
                  <a:pt x="516509" y="102488"/>
                </a:lnTo>
                <a:lnTo>
                  <a:pt x="519557" y="107187"/>
                </a:lnTo>
                <a:lnTo>
                  <a:pt x="519557" y="118110"/>
                </a:lnTo>
                <a:lnTo>
                  <a:pt x="484250" y="132207"/>
                </a:lnTo>
                <a:lnTo>
                  <a:pt x="520968" y="132207"/>
                </a:lnTo>
                <a:lnTo>
                  <a:pt x="527303" y="128015"/>
                </a:lnTo>
                <a:lnTo>
                  <a:pt x="531495" y="121030"/>
                </a:lnTo>
                <a:lnTo>
                  <a:pt x="531495" y="104266"/>
                </a:lnTo>
                <a:lnTo>
                  <a:pt x="527303" y="97409"/>
                </a:lnTo>
                <a:lnTo>
                  <a:pt x="520925" y="93090"/>
                </a:lnTo>
                <a:close/>
              </a:path>
              <a:path w="688339" h="143510">
                <a:moveTo>
                  <a:pt x="478921" y="43052"/>
                </a:moveTo>
                <a:lnTo>
                  <a:pt x="466089" y="43052"/>
                </a:lnTo>
                <a:lnTo>
                  <a:pt x="456233" y="54006"/>
                </a:lnTo>
                <a:lnTo>
                  <a:pt x="444769" y="63246"/>
                </a:lnTo>
                <a:lnTo>
                  <a:pt x="431710" y="70770"/>
                </a:lnTo>
                <a:lnTo>
                  <a:pt x="417068" y="76580"/>
                </a:lnTo>
                <a:lnTo>
                  <a:pt x="425196" y="85725"/>
                </a:lnTo>
                <a:lnTo>
                  <a:pt x="439271" y="78934"/>
                </a:lnTo>
                <a:lnTo>
                  <a:pt x="451786" y="71119"/>
                </a:lnTo>
                <a:lnTo>
                  <a:pt x="462754" y="62257"/>
                </a:lnTo>
                <a:lnTo>
                  <a:pt x="472186" y="52324"/>
                </a:lnTo>
                <a:lnTo>
                  <a:pt x="478921" y="43052"/>
                </a:lnTo>
                <a:close/>
              </a:path>
              <a:path w="688339" h="143510">
                <a:moveTo>
                  <a:pt x="529589" y="0"/>
                </a:moveTo>
                <a:lnTo>
                  <a:pt x="518413" y="0"/>
                </a:lnTo>
                <a:lnTo>
                  <a:pt x="518413" y="82423"/>
                </a:lnTo>
                <a:lnTo>
                  <a:pt x="529589" y="82423"/>
                </a:lnTo>
                <a:lnTo>
                  <a:pt x="529589" y="0"/>
                </a:lnTo>
                <a:close/>
              </a:path>
              <a:path w="688339" h="143510">
                <a:moveTo>
                  <a:pt x="489585" y="8382"/>
                </a:moveTo>
                <a:lnTo>
                  <a:pt x="426085" y="8382"/>
                </a:lnTo>
                <a:lnTo>
                  <a:pt x="426085" y="18287"/>
                </a:lnTo>
                <a:lnTo>
                  <a:pt x="477138" y="18287"/>
                </a:lnTo>
                <a:lnTo>
                  <a:pt x="476376" y="23113"/>
                </a:lnTo>
                <a:lnTo>
                  <a:pt x="474472" y="28321"/>
                </a:lnTo>
                <a:lnTo>
                  <a:pt x="471550" y="34036"/>
                </a:lnTo>
                <a:lnTo>
                  <a:pt x="418719" y="37591"/>
                </a:lnTo>
                <a:lnTo>
                  <a:pt x="422783" y="47751"/>
                </a:lnTo>
                <a:lnTo>
                  <a:pt x="466089" y="43052"/>
                </a:lnTo>
                <a:lnTo>
                  <a:pt x="478921" y="43052"/>
                </a:lnTo>
                <a:lnTo>
                  <a:pt x="479833" y="41796"/>
                </a:lnTo>
                <a:lnTo>
                  <a:pt x="485267" y="30972"/>
                </a:lnTo>
                <a:lnTo>
                  <a:pt x="488509" y="19837"/>
                </a:lnTo>
                <a:lnTo>
                  <a:pt x="489585" y="8382"/>
                </a:lnTo>
                <a:close/>
              </a:path>
              <a:path w="688339" h="143510">
                <a:moveTo>
                  <a:pt x="390525" y="0"/>
                </a:moveTo>
                <a:lnTo>
                  <a:pt x="379349" y="0"/>
                </a:lnTo>
                <a:lnTo>
                  <a:pt x="379349" y="99313"/>
                </a:lnTo>
                <a:lnTo>
                  <a:pt x="345567" y="99313"/>
                </a:lnTo>
                <a:lnTo>
                  <a:pt x="345567" y="109474"/>
                </a:lnTo>
                <a:lnTo>
                  <a:pt x="379349" y="109474"/>
                </a:lnTo>
                <a:lnTo>
                  <a:pt x="379349" y="143510"/>
                </a:lnTo>
                <a:lnTo>
                  <a:pt x="390525" y="143510"/>
                </a:lnTo>
                <a:lnTo>
                  <a:pt x="390525" y="0"/>
                </a:lnTo>
                <a:close/>
              </a:path>
              <a:path w="688339" h="143510">
                <a:moveTo>
                  <a:pt x="324612" y="86740"/>
                </a:moveTo>
                <a:lnTo>
                  <a:pt x="313563" y="86740"/>
                </a:lnTo>
                <a:lnTo>
                  <a:pt x="313563" y="139446"/>
                </a:lnTo>
                <a:lnTo>
                  <a:pt x="324612" y="139446"/>
                </a:lnTo>
                <a:lnTo>
                  <a:pt x="324612" y="86740"/>
                </a:lnTo>
                <a:close/>
              </a:path>
              <a:path w="688339" h="143510">
                <a:moveTo>
                  <a:pt x="367664" y="75437"/>
                </a:moveTo>
                <a:lnTo>
                  <a:pt x="348089" y="76364"/>
                </a:lnTo>
                <a:lnTo>
                  <a:pt x="325358" y="77041"/>
                </a:lnTo>
                <a:lnTo>
                  <a:pt x="299460" y="77456"/>
                </a:lnTo>
                <a:lnTo>
                  <a:pt x="270383" y="77597"/>
                </a:lnTo>
                <a:lnTo>
                  <a:pt x="271525" y="87249"/>
                </a:lnTo>
                <a:lnTo>
                  <a:pt x="313563" y="86740"/>
                </a:lnTo>
                <a:lnTo>
                  <a:pt x="324612" y="86740"/>
                </a:lnTo>
                <a:lnTo>
                  <a:pt x="361723" y="85399"/>
                </a:lnTo>
                <a:lnTo>
                  <a:pt x="368300" y="85089"/>
                </a:lnTo>
                <a:lnTo>
                  <a:pt x="367664" y="75437"/>
                </a:lnTo>
                <a:close/>
              </a:path>
              <a:path w="688339" h="143510">
                <a:moveTo>
                  <a:pt x="318897" y="3937"/>
                </a:moveTo>
                <a:lnTo>
                  <a:pt x="282448" y="25400"/>
                </a:lnTo>
                <a:lnTo>
                  <a:pt x="282448" y="42672"/>
                </a:lnTo>
                <a:lnTo>
                  <a:pt x="318897" y="63880"/>
                </a:lnTo>
                <a:lnTo>
                  <a:pt x="326694" y="63355"/>
                </a:lnTo>
                <a:lnTo>
                  <a:pt x="333714" y="61769"/>
                </a:lnTo>
                <a:lnTo>
                  <a:pt x="339881" y="59166"/>
                </a:lnTo>
                <a:lnTo>
                  <a:pt x="345313" y="55499"/>
                </a:lnTo>
                <a:lnTo>
                  <a:pt x="346842" y="54228"/>
                </a:lnTo>
                <a:lnTo>
                  <a:pt x="311150" y="54228"/>
                </a:lnTo>
                <a:lnTo>
                  <a:pt x="305053" y="52450"/>
                </a:lnTo>
                <a:lnTo>
                  <a:pt x="300355" y="48767"/>
                </a:lnTo>
                <a:lnTo>
                  <a:pt x="295783" y="45085"/>
                </a:lnTo>
                <a:lnTo>
                  <a:pt x="293370" y="40132"/>
                </a:lnTo>
                <a:lnTo>
                  <a:pt x="293370" y="27939"/>
                </a:lnTo>
                <a:lnTo>
                  <a:pt x="295783" y="22987"/>
                </a:lnTo>
                <a:lnTo>
                  <a:pt x="300355" y="19176"/>
                </a:lnTo>
                <a:lnTo>
                  <a:pt x="305053" y="15493"/>
                </a:lnTo>
                <a:lnTo>
                  <a:pt x="311150" y="13588"/>
                </a:lnTo>
                <a:lnTo>
                  <a:pt x="346532" y="13588"/>
                </a:lnTo>
                <a:lnTo>
                  <a:pt x="345186" y="12446"/>
                </a:lnTo>
                <a:lnTo>
                  <a:pt x="339810" y="8759"/>
                </a:lnTo>
                <a:lnTo>
                  <a:pt x="333613" y="6096"/>
                </a:lnTo>
                <a:lnTo>
                  <a:pt x="326630" y="4480"/>
                </a:lnTo>
                <a:lnTo>
                  <a:pt x="318897" y="3937"/>
                </a:lnTo>
                <a:close/>
              </a:path>
              <a:path w="688339" h="143510">
                <a:moveTo>
                  <a:pt x="346532" y="13588"/>
                </a:moveTo>
                <a:lnTo>
                  <a:pt x="326517" y="13588"/>
                </a:lnTo>
                <a:lnTo>
                  <a:pt x="332739" y="15493"/>
                </a:lnTo>
                <a:lnTo>
                  <a:pt x="341884" y="23113"/>
                </a:lnTo>
                <a:lnTo>
                  <a:pt x="344170" y="27939"/>
                </a:lnTo>
                <a:lnTo>
                  <a:pt x="344170" y="40132"/>
                </a:lnTo>
                <a:lnTo>
                  <a:pt x="341884" y="44958"/>
                </a:lnTo>
                <a:lnTo>
                  <a:pt x="337312" y="48640"/>
                </a:lnTo>
                <a:lnTo>
                  <a:pt x="332739" y="52450"/>
                </a:lnTo>
                <a:lnTo>
                  <a:pt x="326644" y="54228"/>
                </a:lnTo>
                <a:lnTo>
                  <a:pt x="346842" y="54228"/>
                </a:lnTo>
                <a:lnTo>
                  <a:pt x="352044" y="49911"/>
                </a:lnTo>
                <a:lnTo>
                  <a:pt x="355346" y="42672"/>
                </a:lnTo>
                <a:lnTo>
                  <a:pt x="355346" y="25400"/>
                </a:lnTo>
                <a:lnTo>
                  <a:pt x="351917" y="18161"/>
                </a:lnTo>
                <a:lnTo>
                  <a:pt x="346532" y="13588"/>
                </a:lnTo>
                <a:close/>
              </a:path>
              <a:path w="688339" h="143510">
                <a:moveTo>
                  <a:pt x="593598" y="56768"/>
                </a:moveTo>
                <a:lnTo>
                  <a:pt x="582422" y="56768"/>
                </a:lnTo>
                <a:lnTo>
                  <a:pt x="582422" y="106299"/>
                </a:lnTo>
                <a:lnTo>
                  <a:pt x="546481" y="106679"/>
                </a:lnTo>
                <a:lnTo>
                  <a:pt x="547497" y="116459"/>
                </a:lnTo>
                <a:lnTo>
                  <a:pt x="575002" y="116335"/>
                </a:lnTo>
                <a:lnTo>
                  <a:pt x="600186" y="115950"/>
                </a:lnTo>
                <a:lnTo>
                  <a:pt x="623060" y="115280"/>
                </a:lnTo>
                <a:lnTo>
                  <a:pt x="643636" y="114300"/>
                </a:lnTo>
                <a:lnTo>
                  <a:pt x="642985" y="106172"/>
                </a:lnTo>
                <a:lnTo>
                  <a:pt x="593598" y="106172"/>
                </a:lnTo>
                <a:lnTo>
                  <a:pt x="593598" y="56768"/>
                </a:lnTo>
                <a:close/>
              </a:path>
              <a:path w="688339" h="143510">
                <a:moveTo>
                  <a:pt x="642874" y="104775"/>
                </a:moveTo>
                <a:lnTo>
                  <a:pt x="593598" y="106172"/>
                </a:lnTo>
                <a:lnTo>
                  <a:pt x="642985" y="106172"/>
                </a:lnTo>
                <a:lnTo>
                  <a:pt x="642874" y="104775"/>
                </a:lnTo>
                <a:close/>
              </a:path>
              <a:path w="688339" h="143510">
                <a:moveTo>
                  <a:pt x="631951" y="13588"/>
                </a:moveTo>
                <a:lnTo>
                  <a:pt x="559815" y="13588"/>
                </a:lnTo>
                <a:lnTo>
                  <a:pt x="559815" y="23495"/>
                </a:lnTo>
                <a:lnTo>
                  <a:pt x="620776" y="23495"/>
                </a:lnTo>
                <a:lnTo>
                  <a:pt x="620656" y="33849"/>
                </a:lnTo>
                <a:lnTo>
                  <a:pt x="619188" y="75184"/>
                </a:lnTo>
                <a:lnTo>
                  <a:pt x="618363" y="86613"/>
                </a:lnTo>
                <a:lnTo>
                  <a:pt x="629158" y="87249"/>
                </a:lnTo>
                <a:lnTo>
                  <a:pt x="630398" y="70703"/>
                </a:lnTo>
                <a:lnTo>
                  <a:pt x="631269" y="52895"/>
                </a:lnTo>
                <a:lnTo>
                  <a:pt x="631783" y="33849"/>
                </a:lnTo>
                <a:lnTo>
                  <a:pt x="631951" y="13588"/>
                </a:lnTo>
                <a:close/>
              </a:path>
              <a:path w="688339" h="143510">
                <a:moveTo>
                  <a:pt x="242315" y="13970"/>
                </a:moveTo>
                <a:lnTo>
                  <a:pt x="151257" y="13970"/>
                </a:lnTo>
                <a:lnTo>
                  <a:pt x="151257" y="83947"/>
                </a:lnTo>
                <a:lnTo>
                  <a:pt x="244728" y="83947"/>
                </a:lnTo>
                <a:lnTo>
                  <a:pt x="244728" y="74040"/>
                </a:lnTo>
                <a:lnTo>
                  <a:pt x="162178" y="74040"/>
                </a:lnTo>
                <a:lnTo>
                  <a:pt x="162178" y="54483"/>
                </a:lnTo>
                <a:lnTo>
                  <a:pt x="238251" y="54483"/>
                </a:lnTo>
                <a:lnTo>
                  <a:pt x="238251" y="44576"/>
                </a:lnTo>
                <a:lnTo>
                  <a:pt x="162178" y="44576"/>
                </a:lnTo>
                <a:lnTo>
                  <a:pt x="162178" y="23749"/>
                </a:lnTo>
                <a:lnTo>
                  <a:pt x="242315" y="23749"/>
                </a:lnTo>
                <a:lnTo>
                  <a:pt x="242315" y="13970"/>
                </a:lnTo>
                <a:close/>
              </a:path>
              <a:path w="688339" h="143510">
                <a:moveTo>
                  <a:pt x="83312" y="2921"/>
                </a:moveTo>
                <a:lnTo>
                  <a:pt x="72262" y="2921"/>
                </a:lnTo>
                <a:lnTo>
                  <a:pt x="72262" y="47243"/>
                </a:lnTo>
                <a:lnTo>
                  <a:pt x="38988" y="47243"/>
                </a:lnTo>
                <a:lnTo>
                  <a:pt x="38988" y="57023"/>
                </a:lnTo>
                <a:lnTo>
                  <a:pt x="72262" y="57023"/>
                </a:lnTo>
                <a:lnTo>
                  <a:pt x="72262" y="138937"/>
                </a:lnTo>
                <a:lnTo>
                  <a:pt x="83312" y="138937"/>
                </a:lnTo>
                <a:lnTo>
                  <a:pt x="83312" y="2921"/>
                </a:lnTo>
                <a:close/>
              </a:path>
              <a:path w="688339" h="143510">
                <a:moveTo>
                  <a:pt x="11049" y="10795"/>
                </a:moveTo>
                <a:lnTo>
                  <a:pt x="0" y="10795"/>
                </a:lnTo>
                <a:lnTo>
                  <a:pt x="0" y="102997"/>
                </a:lnTo>
                <a:lnTo>
                  <a:pt x="22048" y="102832"/>
                </a:lnTo>
                <a:lnTo>
                  <a:pt x="39608" y="102346"/>
                </a:lnTo>
                <a:lnTo>
                  <a:pt x="52667" y="101550"/>
                </a:lnTo>
                <a:lnTo>
                  <a:pt x="61213" y="100457"/>
                </a:lnTo>
                <a:lnTo>
                  <a:pt x="60190" y="93090"/>
                </a:lnTo>
                <a:lnTo>
                  <a:pt x="11049" y="93090"/>
                </a:lnTo>
                <a:lnTo>
                  <a:pt x="11049" y="10795"/>
                </a:lnTo>
                <a:close/>
              </a:path>
              <a:path w="688339" h="143510">
                <a:moveTo>
                  <a:pt x="59944" y="91312"/>
                </a:moveTo>
                <a:lnTo>
                  <a:pt x="52228" y="92126"/>
                </a:lnTo>
                <a:lnTo>
                  <a:pt x="42608" y="92678"/>
                </a:lnTo>
                <a:lnTo>
                  <a:pt x="31083" y="92991"/>
                </a:lnTo>
                <a:lnTo>
                  <a:pt x="17652" y="93090"/>
                </a:lnTo>
                <a:lnTo>
                  <a:pt x="60190" y="93090"/>
                </a:lnTo>
                <a:lnTo>
                  <a:pt x="59944" y="91312"/>
                </a:lnTo>
                <a:close/>
              </a:path>
              <a:path w="688339" h="143510">
                <a:moveTo>
                  <a:pt x="664590" y="0"/>
                </a:moveTo>
                <a:lnTo>
                  <a:pt x="653414" y="0"/>
                </a:lnTo>
                <a:lnTo>
                  <a:pt x="653414" y="143510"/>
                </a:lnTo>
                <a:lnTo>
                  <a:pt x="664718" y="143510"/>
                </a:lnTo>
                <a:lnTo>
                  <a:pt x="664718" y="66801"/>
                </a:lnTo>
                <a:lnTo>
                  <a:pt x="688086" y="66801"/>
                </a:lnTo>
                <a:lnTo>
                  <a:pt x="688086" y="56896"/>
                </a:lnTo>
                <a:lnTo>
                  <a:pt x="664590" y="56896"/>
                </a:lnTo>
                <a:lnTo>
                  <a:pt x="664590" y="0"/>
                </a:lnTo>
                <a:close/>
              </a:path>
              <a:path w="688339" h="143510">
                <a:moveTo>
                  <a:pt x="112013" y="0"/>
                </a:moveTo>
                <a:lnTo>
                  <a:pt x="100837" y="0"/>
                </a:lnTo>
                <a:lnTo>
                  <a:pt x="100837" y="143510"/>
                </a:lnTo>
                <a:lnTo>
                  <a:pt x="112013" y="143510"/>
                </a:lnTo>
                <a:lnTo>
                  <a:pt x="112013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39739" y="2889376"/>
            <a:ext cx="1207135" cy="5161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12557" y="3091052"/>
            <a:ext cx="499745" cy="132080"/>
          </a:xfrm>
          <a:custGeom>
            <a:avLst/>
            <a:gdLst/>
            <a:ahLst/>
            <a:cxnLst/>
            <a:rect l="l" t="t" r="r" b="b"/>
            <a:pathLst>
              <a:path w="499745" h="132080">
                <a:moveTo>
                  <a:pt x="289051" y="94107"/>
                </a:moveTo>
                <a:lnTo>
                  <a:pt x="277495" y="94107"/>
                </a:lnTo>
                <a:lnTo>
                  <a:pt x="268477" y="131572"/>
                </a:lnTo>
                <a:lnTo>
                  <a:pt x="276733" y="131572"/>
                </a:lnTo>
                <a:lnTo>
                  <a:pt x="289051" y="94107"/>
                </a:lnTo>
                <a:close/>
              </a:path>
              <a:path w="499745" h="132080">
                <a:moveTo>
                  <a:pt x="389382" y="0"/>
                </a:moveTo>
                <a:lnTo>
                  <a:pt x="349250" y="16637"/>
                </a:lnTo>
                <a:lnTo>
                  <a:pt x="333756" y="58674"/>
                </a:lnTo>
                <a:lnTo>
                  <a:pt x="334637" y="70201"/>
                </a:lnTo>
                <a:lnTo>
                  <a:pt x="355399" y="104711"/>
                </a:lnTo>
                <a:lnTo>
                  <a:pt x="385064" y="113284"/>
                </a:lnTo>
                <a:lnTo>
                  <a:pt x="393660" y="112859"/>
                </a:lnTo>
                <a:lnTo>
                  <a:pt x="401542" y="111601"/>
                </a:lnTo>
                <a:lnTo>
                  <a:pt x="408709" y="109533"/>
                </a:lnTo>
                <a:lnTo>
                  <a:pt x="415163" y="106680"/>
                </a:lnTo>
                <a:lnTo>
                  <a:pt x="415163" y="102362"/>
                </a:lnTo>
                <a:lnTo>
                  <a:pt x="386461" y="102362"/>
                </a:lnTo>
                <a:lnTo>
                  <a:pt x="377844" y="101580"/>
                </a:lnTo>
                <a:lnTo>
                  <a:pt x="349091" y="75850"/>
                </a:lnTo>
                <a:lnTo>
                  <a:pt x="346328" y="58038"/>
                </a:lnTo>
                <a:lnTo>
                  <a:pt x="347065" y="48206"/>
                </a:lnTo>
                <a:lnTo>
                  <a:pt x="371617" y="14366"/>
                </a:lnTo>
                <a:lnTo>
                  <a:pt x="389127" y="11049"/>
                </a:lnTo>
                <a:lnTo>
                  <a:pt x="415163" y="11049"/>
                </a:lnTo>
                <a:lnTo>
                  <a:pt x="415163" y="4572"/>
                </a:lnTo>
                <a:lnTo>
                  <a:pt x="409705" y="2571"/>
                </a:lnTo>
                <a:lnTo>
                  <a:pt x="403606" y="1142"/>
                </a:lnTo>
                <a:lnTo>
                  <a:pt x="396839" y="285"/>
                </a:lnTo>
                <a:lnTo>
                  <a:pt x="389382" y="0"/>
                </a:lnTo>
                <a:close/>
              </a:path>
              <a:path w="499745" h="132080">
                <a:moveTo>
                  <a:pt x="415163" y="94996"/>
                </a:moveTo>
                <a:lnTo>
                  <a:pt x="408803" y="98182"/>
                </a:lnTo>
                <a:lnTo>
                  <a:pt x="401907" y="100488"/>
                </a:lnTo>
                <a:lnTo>
                  <a:pt x="394463" y="101889"/>
                </a:lnTo>
                <a:lnTo>
                  <a:pt x="386461" y="102362"/>
                </a:lnTo>
                <a:lnTo>
                  <a:pt x="415163" y="102362"/>
                </a:lnTo>
                <a:lnTo>
                  <a:pt x="415163" y="94996"/>
                </a:lnTo>
                <a:close/>
              </a:path>
              <a:path w="499745" h="132080">
                <a:moveTo>
                  <a:pt x="442341" y="71374"/>
                </a:moveTo>
                <a:lnTo>
                  <a:pt x="433197" y="71374"/>
                </a:lnTo>
                <a:lnTo>
                  <a:pt x="426593" y="101981"/>
                </a:lnTo>
                <a:lnTo>
                  <a:pt x="435864" y="101981"/>
                </a:lnTo>
                <a:lnTo>
                  <a:pt x="442341" y="71374"/>
                </a:lnTo>
                <a:close/>
              </a:path>
              <a:path w="499745" h="132080">
                <a:moveTo>
                  <a:pt x="470916" y="71374"/>
                </a:moveTo>
                <a:lnTo>
                  <a:pt x="461518" y="71374"/>
                </a:lnTo>
                <a:lnTo>
                  <a:pt x="454787" y="101981"/>
                </a:lnTo>
                <a:lnTo>
                  <a:pt x="464185" y="101981"/>
                </a:lnTo>
                <a:lnTo>
                  <a:pt x="470916" y="71374"/>
                </a:lnTo>
                <a:close/>
              </a:path>
              <a:path w="499745" h="132080">
                <a:moveTo>
                  <a:pt x="494284" y="63626"/>
                </a:moveTo>
                <a:lnTo>
                  <a:pt x="414147" y="63626"/>
                </a:lnTo>
                <a:lnTo>
                  <a:pt x="412750" y="71374"/>
                </a:lnTo>
                <a:lnTo>
                  <a:pt x="492251" y="71374"/>
                </a:lnTo>
                <a:lnTo>
                  <a:pt x="494284" y="63626"/>
                </a:lnTo>
                <a:close/>
              </a:path>
              <a:path w="499745" h="132080">
                <a:moveTo>
                  <a:pt x="448818" y="40512"/>
                </a:moveTo>
                <a:lnTo>
                  <a:pt x="439420" y="40512"/>
                </a:lnTo>
                <a:lnTo>
                  <a:pt x="434848" y="63626"/>
                </a:lnTo>
                <a:lnTo>
                  <a:pt x="443738" y="63626"/>
                </a:lnTo>
                <a:lnTo>
                  <a:pt x="448818" y="40512"/>
                </a:lnTo>
                <a:close/>
              </a:path>
              <a:path w="499745" h="132080">
                <a:moveTo>
                  <a:pt x="477266" y="40512"/>
                </a:moveTo>
                <a:lnTo>
                  <a:pt x="468249" y="40512"/>
                </a:lnTo>
                <a:lnTo>
                  <a:pt x="463296" y="63626"/>
                </a:lnTo>
                <a:lnTo>
                  <a:pt x="472440" y="63626"/>
                </a:lnTo>
                <a:lnTo>
                  <a:pt x="477266" y="40512"/>
                </a:lnTo>
                <a:close/>
              </a:path>
              <a:path w="499745" h="132080">
                <a:moveTo>
                  <a:pt x="499237" y="32766"/>
                </a:moveTo>
                <a:lnTo>
                  <a:pt x="419481" y="32766"/>
                </a:lnTo>
                <a:lnTo>
                  <a:pt x="417957" y="40512"/>
                </a:lnTo>
                <a:lnTo>
                  <a:pt x="497459" y="40512"/>
                </a:lnTo>
                <a:lnTo>
                  <a:pt x="499237" y="32766"/>
                </a:lnTo>
                <a:close/>
              </a:path>
              <a:path w="499745" h="132080">
                <a:moveTo>
                  <a:pt x="456692" y="1777"/>
                </a:moveTo>
                <a:lnTo>
                  <a:pt x="447548" y="1777"/>
                </a:lnTo>
                <a:lnTo>
                  <a:pt x="440944" y="32766"/>
                </a:lnTo>
                <a:lnTo>
                  <a:pt x="450342" y="32766"/>
                </a:lnTo>
                <a:lnTo>
                  <a:pt x="456692" y="1777"/>
                </a:lnTo>
                <a:close/>
              </a:path>
              <a:path w="499745" h="132080">
                <a:moveTo>
                  <a:pt x="485140" y="1777"/>
                </a:moveTo>
                <a:lnTo>
                  <a:pt x="476250" y="1777"/>
                </a:lnTo>
                <a:lnTo>
                  <a:pt x="469519" y="32766"/>
                </a:lnTo>
                <a:lnTo>
                  <a:pt x="478790" y="32766"/>
                </a:lnTo>
                <a:lnTo>
                  <a:pt x="485140" y="1777"/>
                </a:lnTo>
                <a:close/>
              </a:path>
              <a:path w="499745" h="132080">
                <a:moveTo>
                  <a:pt x="415163" y="11049"/>
                </a:moveTo>
                <a:lnTo>
                  <a:pt x="389127" y="11049"/>
                </a:lnTo>
                <a:lnTo>
                  <a:pt x="396124" y="11453"/>
                </a:lnTo>
                <a:lnTo>
                  <a:pt x="402812" y="12668"/>
                </a:lnTo>
                <a:lnTo>
                  <a:pt x="409166" y="14692"/>
                </a:lnTo>
                <a:lnTo>
                  <a:pt x="415163" y="17525"/>
                </a:lnTo>
                <a:lnTo>
                  <a:pt x="415163" y="11049"/>
                </a:lnTo>
                <a:close/>
              </a:path>
              <a:path w="499745" h="132080">
                <a:moveTo>
                  <a:pt x="229362" y="70738"/>
                </a:moveTo>
                <a:lnTo>
                  <a:pt x="219583" y="70738"/>
                </a:lnTo>
                <a:lnTo>
                  <a:pt x="219583" y="101600"/>
                </a:lnTo>
                <a:lnTo>
                  <a:pt x="229362" y="101600"/>
                </a:lnTo>
                <a:lnTo>
                  <a:pt x="229362" y="70738"/>
                </a:lnTo>
                <a:close/>
              </a:path>
              <a:path w="499745" h="132080">
                <a:moveTo>
                  <a:pt x="260350" y="60833"/>
                </a:moveTo>
                <a:lnTo>
                  <a:pt x="188722" y="60833"/>
                </a:lnTo>
                <a:lnTo>
                  <a:pt x="188722" y="70738"/>
                </a:lnTo>
                <a:lnTo>
                  <a:pt x="260350" y="70738"/>
                </a:lnTo>
                <a:lnTo>
                  <a:pt x="260350" y="60833"/>
                </a:lnTo>
                <a:close/>
              </a:path>
              <a:path w="499745" h="132080">
                <a:moveTo>
                  <a:pt x="229362" y="30099"/>
                </a:moveTo>
                <a:lnTo>
                  <a:pt x="219583" y="30099"/>
                </a:lnTo>
                <a:lnTo>
                  <a:pt x="219583" y="60833"/>
                </a:lnTo>
                <a:lnTo>
                  <a:pt x="229362" y="60833"/>
                </a:lnTo>
                <a:lnTo>
                  <a:pt x="229362" y="30099"/>
                </a:lnTo>
                <a:close/>
              </a:path>
              <a:path w="499745" h="132080">
                <a:moveTo>
                  <a:pt x="134874" y="70738"/>
                </a:moveTo>
                <a:lnTo>
                  <a:pt x="125095" y="70738"/>
                </a:lnTo>
                <a:lnTo>
                  <a:pt x="125095" y="101600"/>
                </a:lnTo>
                <a:lnTo>
                  <a:pt x="134874" y="101600"/>
                </a:lnTo>
                <a:lnTo>
                  <a:pt x="134874" y="70738"/>
                </a:lnTo>
                <a:close/>
              </a:path>
              <a:path w="499745" h="132080">
                <a:moveTo>
                  <a:pt x="165862" y="60833"/>
                </a:moveTo>
                <a:lnTo>
                  <a:pt x="94234" y="60833"/>
                </a:lnTo>
                <a:lnTo>
                  <a:pt x="94234" y="70738"/>
                </a:lnTo>
                <a:lnTo>
                  <a:pt x="165862" y="70738"/>
                </a:lnTo>
                <a:lnTo>
                  <a:pt x="165862" y="60833"/>
                </a:lnTo>
                <a:close/>
              </a:path>
              <a:path w="499745" h="132080">
                <a:moveTo>
                  <a:pt x="134874" y="30099"/>
                </a:moveTo>
                <a:lnTo>
                  <a:pt x="125095" y="30099"/>
                </a:lnTo>
                <a:lnTo>
                  <a:pt x="125095" y="60833"/>
                </a:lnTo>
                <a:lnTo>
                  <a:pt x="134874" y="60833"/>
                </a:lnTo>
                <a:lnTo>
                  <a:pt x="134874" y="30099"/>
                </a:lnTo>
                <a:close/>
              </a:path>
              <a:path w="499745" h="132080">
                <a:moveTo>
                  <a:pt x="55625" y="0"/>
                </a:moveTo>
                <a:lnTo>
                  <a:pt x="15494" y="16637"/>
                </a:lnTo>
                <a:lnTo>
                  <a:pt x="0" y="58674"/>
                </a:lnTo>
                <a:lnTo>
                  <a:pt x="881" y="70201"/>
                </a:lnTo>
                <a:lnTo>
                  <a:pt x="21643" y="104711"/>
                </a:lnTo>
                <a:lnTo>
                  <a:pt x="51308" y="113284"/>
                </a:lnTo>
                <a:lnTo>
                  <a:pt x="59904" y="112859"/>
                </a:lnTo>
                <a:lnTo>
                  <a:pt x="67786" y="111601"/>
                </a:lnTo>
                <a:lnTo>
                  <a:pt x="74953" y="109533"/>
                </a:lnTo>
                <a:lnTo>
                  <a:pt x="81407" y="106680"/>
                </a:lnTo>
                <a:lnTo>
                  <a:pt x="81407" y="102362"/>
                </a:lnTo>
                <a:lnTo>
                  <a:pt x="52705" y="102362"/>
                </a:lnTo>
                <a:lnTo>
                  <a:pt x="44088" y="101580"/>
                </a:lnTo>
                <a:lnTo>
                  <a:pt x="15335" y="75850"/>
                </a:lnTo>
                <a:lnTo>
                  <a:pt x="12573" y="58038"/>
                </a:lnTo>
                <a:lnTo>
                  <a:pt x="13309" y="48206"/>
                </a:lnTo>
                <a:lnTo>
                  <a:pt x="37861" y="14366"/>
                </a:lnTo>
                <a:lnTo>
                  <a:pt x="55372" y="11049"/>
                </a:lnTo>
                <a:lnTo>
                  <a:pt x="81407" y="11049"/>
                </a:lnTo>
                <a:lnTo>
                  <a:pt x="81407" y="4572"/>
                </a:lnTo>
                <a:lnTo>
                  <a:pt x="75949" y="2571"/>
                </a:lnTo>
                <a:lnTo>
                  <a:pt x="69850" y="1142"/>
                </a:lnTo>
                <a:lnTo>
                  <a:pt x="63083" y="285"/>
                </a:lnTo>
                <a:lnTo>
                  <a:pt x="55625" y="0"/>
                </a:lnTo>
                <a:close/>
              </a:path>
              <a:path w="499745" h="132080">
                <a:moveTo>
                  <a:pt x="81407" y="94996"/>
                </a:moveTo>
                <a:lnTo>
                  <a:pt x="75047" y="98182"/>
                </a:lnTo>
                <a:lnTo>
                  <a:pt x="68151" y="100488"/>
                </a:lnTo>
                <a:lnTo>
                  <a:pt x="60707" y="101889"/>
                </a:lnTo>
                <a:lnTo>
                  <a:pt x="52705" y="102362"/>
                </a:lnTo>
                <a:lnTo>
                  <a:pt x="81407" y="102362"/>
                </a:lnTo>
                <a:lnTo>
                  <a:pt x="81407" y="94996"/>
                </a:lnTo>
                <a:close/>
              </a:path>
              <a:path w="499745" h="132080">
                <a:moveTo>
                  <a:pt x="81407" y="11049"/>
                </a:moveTo>
                <a:lnTo>
                  <a:pt x="55372" y="11049"/>
                </a:lnTo>
                <a:lnTo>
                  <a:pt x="62368" y="11453"/>
                </a:lnTo>
                <a:lnTo>
                  <a:pt x="69056" y="12668"/>
                </a:lnTo>
                <a:lnTo>
                  <a:pt x="75410" y="14692"/>
                </a:lnTo>
                <a:lnTo>
                  <a:pt x="81407" y="17525"/>
                </a:lnTo>
                <a:lnTo>
                  <a:pt x="81407" y="1104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58241" y="3803777"/>
            <a:ext cx="1485061" cy="1550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61441" y="4001134"/>
            <a:ext cx="1814093" cy="1525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12745" y="3803777"/>
            <a:ext cx="404495" cy="143510"/>
          </a:xfrm>
          <a:custGeom>
            <a:avLst/>
            <a:gdLst/>
            <a:ahLst/>
            <a:cxnLst/>
            <a:rect l="l" t="t" r="r" b="b"/>
            <a:pathLst>
              <a:path w="404495" h="143510">
                <a:moveTo>
                  <a:pt x="306197" y="101218"/>
                </a:moveTo>
                <a:lnTo>
                  <a:pt x="295275" y="101218"/>
                </a:lnTo>
                <a:lnTo>
                  <a:pt x="295275" y="140970"/>
                </a:lnTo>
                <a:lnTo>
                  <a:pt x="386969" y="140970"/>
                </a:lnTo>
                <a:lnTo>
                  <a:pt x="386969" y="131064"/>
                </a:lnTo>
                <a:lnTo>
                  <a:pt x="306197" y="131064"/>
                </a:lnTo>
                <a:lnTo>
                  <a:pt x="306197" y="101218"/>
                </a:lnTo>
                <a:close/>
              </a:path>
              <a:path w="404495" h="143510">
                <a:moveTo>
                  <a:pt x="382524" y="0"/>
                </a:moveTo>
                <a:lnTo>
                  <a:pt x="371475" y="0"/>
                </a:lnTo>
                <a:lnTo>
                  <a:pt x="371475" y="106934"/>
                </a:lnTo>
                <a:lnTo>
                  <a:pt x="382524" y="106934"/>
                </a:lnTo>
                <a:lnTo>
                  <a:pt x="382524" y="65531"/>
                </a:lnTo>
                <a:lnTo>
                  <a:pt x="404241" y="65531"/>
                </a:lnTo>
                <a:lnTo>
                  <a:pt x="404241" y="55499"/>
                </a:lnTo>
                <a:lnTo>
                  <a:pt x="382524" y="55499"/>
                </a:lnTo>
                <a:lnTo>
                  <a:pt x="382524" y="0"/>
                </a:lnTo>
                <a:close/>
              </a:path>
              <a:path w="404495" h="143510">
                <a:moveTo>
                  <a:pt x="314071" y="36830"/>
                </a:moveTo>
                <a:lnTo>
                  <a:pt x="278638" y="56134"/>
                </a:lnTo>
                <a:lnTo>
                  <a:pt x="278638" y="71374"/>
                </a:lnTo>
                <a:lnTo>
                  <a:pt x="313817" y="90931"/>
                </a:lnTo>
                <a:lnTo>
                  <a:pt x="321581" y="90431"/>
                </a:lnTo>
                <a:lnTo>
                  <a:pt x="328501" y="88931"/>
                </a:lnTo>
                <a:lnTo>
                  <a:pt x="334587" y="86431"/>
                </a:lnTo>
                <a:lnTo>
                  <a:pt x="339852" y="82931"/>
                </a:lnTo>
                <a:lnTo>
                  <a:pt x="341710" y="81406"/>
                </a:lnTo>
                <a:lnTo>
                  <a:pt x="306578" y="81406"/>
                </a:lnTo>
                <a:lnTo>
                  <a:pt x="300609" y="79756"/>
                </a:lnTo>
                <a:lnTo>
                  <a:pt x="296163" y="76454"/>
                </a:lnTo>
                <a:lnTo>
                  <a:pt x="291846" y="73152"/>
                </a:lnTo>
                <a:lnTo>
                  <a:pt x="289560" y="68834"/>
                </a:lnTo>
                <a:lnTo>
                  <a:pt x="289560" y="58674"/>
                </a:lnTo>
                <a:lnTo>
                  <a:pt x="291846" y="54483"/>
                </a:lnTo>
                <a:lnTo>
                  <a:pt x="300481" y="47879"/>
                </a:lnTo>
                <a:lnTo>
                  <a:pt x="306450" y="46228"/>
                </a:lnTo>
                <a:lnTo>
                  <a:pt x="341865" y="46228"/>
                </a:lnTo>
                <a:lnTo>
                  <a:pt x="339852" y="44577"/>
                </a:lnTo>
                <a:lnTo>
                  <a:pt x="334662" y="41169"/>
                </a:lnTo>
                <a:lnTo>
                  <a:pt x="328628" y="38750"/>
                </a:lnTo>
                <a:lnTo>
                  <a:pt x="321760" y="37308"/>
                </a:lnTo>
                <a:lnTo>
                  <a:pt x="314071" y="36830"/>
                </a:lnTo>
                <a:close/>
              </a:path>
              <a:path w="404495" h="143510">
                <a:moveTo>
                  <a:pt x="341865" y="46228"/>
                </a:moveTo>
                <a:lnTo>
                  <a:pt x="321563" y="46228"/>
                </a:lnTo>
                <a:lnTo>
                  <a:pt x="327532" y="47879"/>
                </a:lnTo>
                <a:lnTo>
                  <a:pt x="331850" y="51181"/>
                </a:lnTo>
                <a:lnTo>
                  <a:pt x="336296" y="54483"/>
                </a:lnTo>
                <a:lnTo>
                  <a:pt x="338455" y="58674"/>
                </a:lnTo>
                <a:lnTo>
                  <a:pt x="338455" y="68834"/>
                </a:lnTo>
                <a:lnTo>
                  <a:pt x="336169" y="73152"/>
                </a:lnTo>
                <a:lnTo>
                  <a:pt x="331850" y="76454"/>
                </a:lnTo>
                <a:lnTo>
                  <a:pt x="327406" y="79756"/>
                </a:lnTo>
                <a:lnTo>
                  <a:pt x="321563" y="81406"/>
                </a:lnTo>
                <a:lnTo>
                  <a:pt x="341710" y="81406"/>
                </a:lnTo>
                <a:lnTo>
                  <a:pt x="346202" y="77724"/>
                </a:lnTo>
                <a:lnTo>
                  <a:pt x="349314" y="71374"/>
                </a:lnTo>
                <a:lnTo>
                  <a:pt x="349377" y="56134"/>
                </a:lnTo>
                <a:lnTo>
                  <a:pt x="346202" y="49784"/>
                </a:lnTo>
                <a:lnTo>
                  <a:pt x="341865" y="46228"/>
                </a:lnTo>
                <a:close/>
              </a:path>
              <a:path w="404495" h="143510">
                <a:moveTo>
                  <a:pt x="356489" y="19177"/>
                </a:moveTo>
                <a:lnTo>
                  <a:pt x="271144" y="19177"/>
                </a:lnTo>
                <a:lnTo>
                  <a:pt x="271144" y="29083"/>
                </a:lnTo>
                <a:lnTo>
                  <a:pt x="356489" y="29083"/>
                </a:lnTo>
                <a:lnTo>
                  <a:pt x="356489" y="19177"/>
                </a:lnTo>
                <a:close/>
              </a:path>
              <a:path w="404495" h="143510">
                <a:moveTo>
                  <a:pt x="319531" y="635"/>
                </a:moveTo>
                <a:lnTo>
                  <a:pt x="308229" y="635"/>
                </a:lnTo>
                <a:lnTo>
                  <a:pt x="308229" y="19177"/>
                </a:lnTo>
                <a:lnTo>
                  <a:pt x="319531" y="19177"/>
                </a:lnTo>
                <a:lnTo>
                  <a:pt x="319531" y="635"/>
                </a:lnTo>
                <a:close/>
              </a:path>
              <a:path w="404495" h="143510">
                <a:moveTo>
                  <a:pt x="198247" y="85090"/>
                </a:moveTo>
                <a:lnTo>
                  <a:pt x="155956" y="97917"/>
                </a:lnTo>
                <a:lnTo>
                  <a:pt x="152019" y="104775"/>
                </a:lnTo>
                <a:lnTo>
                  <a:pt x="152019" y="122174"/>
                </a:lnTo>
                <a:lnTo>
                  <a:pt x="187745" y="141489"/>
                </a:lnTo>
                <a:lnTo>
                  <a:pt x="198247" y="141986"/>
                </a:lnTo>
                <a:lnTo>
                  <a:pt x="208821" y="141489"/>
                </a:lnTo>
                <a:lnTo>
                  <a:pt x="218074" y="140017"/>
                </a:lnTo>
                <a:lnTo>
                  <a:pt x="226018" y="137592"/>
                </a:lnTo>
                <a:lnTo>
                  <a:pt x="232663" y="134239"/>
                </a:lnTo>
                <a:lnTo>
                  <a:pt x="235352" y="132461"/>
                </a:lnTo>
                <a:lnTo>
                  <a:pt x="198247" y="132461"/>
                </a:lnTo>
                <a:lnTo>
                  <a:pt x="190277" y="132147"/>
                </a:lnTo>
                <a:lnTo>
                  <a:pt x="163956" y="119253"/>
                </a:lnTo>
                <a:lnTo>
                  <a:pt x="163956" y="107568"/>
                </a:lnTo>
                <a:lnTo>
                  <a:pt x="198247" y="94487"/>
                </a:lnTo>
                <a:lnTo>
                  <a:pt x="235352" y="94487"/>
                </a:lnTo>
                <a:lnTo>
                  <a:pt x="232663" y="92710"/>
                </a:lnTo>
                <a:lnTo>
                  <a:pt x="226071" y="89376"/>
                </a:lnTo>
                <a:lnTo>
                  <a:pt x="218122" y="86995"/>
                </a:lnTo>
                <a:lnTo>
                  <a:pt x="208839" y="85566"/>
                </a:lnTo>
                <a:lnTo>
                  <a:pt x="198247" y="85090"/>
                </a:lnTo>
                <a:close/>
              </a:path>
              <a:path w="404495" h="143510">
                <a:moveTo>
                  <a:pt x="235352" y="94487"/>
                </a:moveTo>
                <a:lnTo>
                  <a:pt x="198247" y="94487"/>
                </a:lnTo>
                <a:lnTo>
                  <a:pt x="206130" y="94819"/>
                </a:lnTo>
                <a:lnTo>
                  <a:pt x="213026" y="95805"/>
                </a:lnTo>
                <a:lnTo>
                  <a:pt x="232791" y="119253"/>
                </a:lnTo>
                <a:lnTo>
                  <a:pt x="229743" y="123825"/>
                </a:lnTo>
                <a:lnTo>
                  <a:pt x="198247" y="132461"/>
                </a:lnTo>
                <a:lnTo>
                  <a:pt x="235352" y="132461"/>
                </a:lnTo>
                <a:lnTo>
                  <a:pt x="240537" y="129031"/>
                </a:lnTo>
                <a:lnTo>
                  <a:pt x="244475" y="122174"/>
                </a:lnTo>
                <a:lnTo>
                  <a:pt x="244475" y="104775"/>
                </a:lnTo>
                <a:lnTo>
                  <a:pt x="240537" y="97917"/>
                </a:lnTo>
                <a:lnTo>
                  <a:pt x="235352" y="94487"/>
                </a:lnTo>
                <a:close/>
              </a:path>
              <a:path w="404495" h="143510">
                <a:moveTo>
                  <a:pt x="171450" y="4318"/>
                </a:moveTo>
                <a:lnTo>
                  <a:pt x="137645" y="25003"/>
                </a:lnTo>
                <a:lnTo>
                  <a:pt x="135128" y="38608"/>
                </a:lnTo>
                <a:lnTo>
                  <a:pt x="135751" y="45725"/>
                </a:lnTo>
                <a:lnTo>
                  <a:pt x="163808" y="72407"/>
                </a:lnTo>
                <a:lnTo>
                  <a:pt x="171450" y="73025"/>
                </a:lnTo>
                <a:lnTo>
                  <a:pt x="179167" y="72427"/>
                </a:lnTo>
                <a:lnTo>
                  <a:pt x="186134" y="70627"/>
                </a:lnTo>
                <a:lnTo>
                  <a:pt x="192363" y="67613"/>
                </a:lnTo>
                <a:lnTo>
                  <a:pt x="197536" y="63627"/>
                </a:lnTo>
                <a:lnTo>
                  <a:pt x="163956" y="63627"/>
                </a:lnTo>
                <a:lnTo>
                  <a:pt x="157861" y="61214"/>
                </a:lnTo>
                <a:lnTo>
                  <a:pt x="153162" y="56642"/>
                </a:lnTo>
                <a:lnTo>
                  <a:pt x="148462" y="51943"/>
                </a:lnTo>
                <a:lnTo>
                  <a:pt x="146177" y="45974"/>
                </a:lnTo>
                <a:lnTo>
                  <a:pt x="146177" y="31242"/>
                </a:lnTo>
                <a:lnTo>
                  <a:pt x="148462" y="25273"/>
                </a:lnTo>
                <a:lnTo>
                  <a:pt x="153162" y="20700"/>
                </a:lnTo>
                <a:lnTo>
                  <a:pt x="157861" y="16002"/>
                </a:lnTo>
                <a:lnTo>
                  <a:pt x="163956" y="13716"/>
                </a:lnTo>
                <a:lnTo>
                  <a:pt x="197540" y="13716"/>
                </a:lnTo>
                <a:lnTo>
                  <a:pt x="192434" y="9729"/>
                </a:lnTo>
                <a:lnTo>
                  <a:pt x="186229" y="6715"/>
                </a:lnTo>
                <a:lnTo>
                  <a:pt x="179238" y="4915"/>
                </a:lnTo>
                <a:lnTo>
                  <a:pt x="171450" y="4318"/>
                </a:lnTo>
                <a:close/>
              </a:path>
              <a:path w="404495" h="143510">
                <a:moveTo>
                  <a:pt x="197540" y="13716"/>
                </a:moveTo>
                <a:lnTo>
                  <a:pt x="179069" y="13716"/>
                </a:lnTo>
                <a:lnTo>
                  <a:pt x="185166" y="16002"/>
                </a:lnTo>
                <a:lnTo>
                  <a:pt x="194563" y="25400"/>
                </a:lnTo>
                <a:lnTo>
                  <a:pt x="196925" y="31242"/>
                </a:lnTo>
                <a:lnTo>
                  <a:pt x="196977" y="45974"/>
                </a:lnTo>
                <a:lnTo>
                  <a:pt x="194563" y="51943"/>
                </a:lnTo>
                <a:lnTo>
                  <a:pt x="189865" y="56642"/>
                </a:lnTo>
                <a:lnTo>
                  <a:pt x="185166" y="61214"/>
                </a:lnTo>
                <a:lnTo>
                  <a:pt x="179069" y="63627"/>
                </a:lnTo>
                <a:lnTo>
                  <a:pt x="197536" y="63627"/>
                </a:lnTo>
                <a:lnTo>
                  <a:pt x="208153" y="38608"/>
                </a:lnTo>
                <a:lnTo>
                  <a:pt x="207511" y="31507"/>
                </a:lnTo>
                <a:lnTo>
                  <a:pt x="205581" y="25003"/>
                </a:lnTo>
                <a:lnTo>
                  <a:pt x="202366" y="19159"/>
                </a:lnTo>
                <a:lnTo>
                  <a:pt x="197866" y="13970"/>
                </a:lnTo>
                <a:lnTo>
                  <a:pt x="197540" y="13716"/>
                </a:lnTo>
                <a:close/>
              </a:path>
              <a:path w="404495" h="143510">
                <a:moveTo>
                  <a:pt x="67056" y="12700"/>
                </a:moveTo>
                <a:lnTo>
                  <a:pt x="0" y="12700"/>
                </a:lnTo>
                <a:lnTo>
                  <a:pt x="0" y="102870"/>
                </a:lnTo>
                <a:lnTo>
                  <a:pt x="51562" y="102616"/>
                </a:lnTo>
                <a:lnTo>
                  <a:pt x="60071" y="102362"/>
                </a:lnTo>
                <a:lnTo>
                  <a:pt x="68453" y="101727"/>
                </a:lnTo>
                <a:lnTo>
                  <a:pt x="76581" y="100837"/>
                </a:lnTo>
                <a:lnTo>
                  <a:pt x="75855" y="92964"/>
                </a:lnTo>
                <a:lnTo>
                  <a:pt x="11175" y="92964"/>
                </a:lnTo>
                <a:lnTo>
                  <a:pt x="11175" y="22606"/>
                </a:lnTo>
                <a:lnTo>
                  <a:pt x="67056" y="22606"/>
                </a:lnTo>
                <a:lnTo>
                  <a:pt x="67056" y="12700"/>
                </a:lnTo>
                <a:close/>
              </a:path>
              <a:path w="404495" h="143510">
                <a:moveTo>
                  <a:pt x="75692" y="91186"/>
                </a:moveTo>
                <a:lnTo>
                  <a:pt x="67665" y="91946"/>
                </a:lnTo>
                <a:lnTo>
                  <a:pt x="54244" y="92503"/>
                </a:lnTo>
                <a:lnTo>
                  <a:pt x="35419" y="92846"/>
                </a:lnTo>
                <a:lnTo>
                  <a:pt x="11175" y="92964"/>
                </a:lnTo>
                <a:lnTo>
                  <a:pt x="75855" y="92964"/>
                </a:lnTo>
                <a:lnTo>
                  <a:pt x="75692" y="91186"/>
                </a:lnTo>
                <a:close/>
              </a:path>
              <a:path w="404495" h="143510">
                <a:moveTo>
                  <a:pt x="242316" y="0"/>
                </a:moveTo>
                <a:lnTo>
                  <a:pt x="231267" y="0"/>
                </a:lnTo>
                <a:lnTo>
                  <a:pt x="231267" y="82931"/>
                </a:lnTo>
                <a:lnTo>
                  <a:pt x="242316" y="82931"/>
                </a:lnTo>
                <a:lnTo>
                  <a:pt x="242316" y="63246"/>
                </a:lnTo>
                <a:lnTo>
                  <a:pt x="264032" y="63246"/>
                </a:lnTo>
                <a:lnTo>
                  <a:pt x="264032" y="53467"/>
                </a:lnTo>
                <a:lnTo>
                  <a:pt x="242316" y="53467"/>
                </a:lnTo>
                <a:lnTo>
                  <a:pt x="242316" y="31115"/>
                </a:lnTo>
                <a:lnTo>
                  <a:pt x="264032" y="31115"/>
                </a:lnTo>
                <a:lnTo>
                  <a:pt x="264032" y="21336"/>
                </a:lnTo>
                <a:lnTo>
                  <a:pt x="242316" y="21336"/>
                </a:lnTo>
                <a:lnTo>
                  <a:pt x="242316" y="0"/>
                </a:lnTo>
                <a:close/>
              </a:path>
              <a:path w="404495" h="143510">
                <a:moveTo>
                  <a:pt x="101346" y="0"/>
                </a:moveTo>
                <a:lnTo>
                  <a:pt x="90297" y="0"/>
                </a:lnTo>
                <a:lnTo>
                  <a:pt x="90297" y="143510"/>
                </a:lnTo>
                <a:lnTo>
                  <a:pt x="101346" y="143510"/>
                </a:lnTo>
                <a:lnTo>
                  <a:pt x="101346" y="66675"/>
                </a:lnTo>
                <a:lnTo>
                  <a:pt x="126746" y="66675"/>
                </a:lnTo>
                <a:lnTo>
                  <a:pt x="126746" y="56642"/>
                </a:lnTo>
                <a:lnTo>
                  <a:pt x="101346" y="56642"/>
                </a:lnTo>
                <a:lnTo>
                  <a:pt x="101346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906014" y="3803777"/>
            <a:ext cx="1446402" cy="3498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83202" y="3803777"/>
            <a:ext cx="834390" cy="143510"/>
          </a:xfrm>
          <a:custGeom>
            <a:avLst/>
            <a:gdLst/>
            <a:ahLst/>
            <a:cxnLst/>
            <a:rect l="l" t="t" r="r" b="b"/>
            <a:pathLst>
              <a:path w="834389" h="143510">
                <a:moveTo>
                  <a:pt x="694055" y="111125"/>
                </a:moveTo>
                <a:lnTo>
                  <a:pt x="560832" y="111125"/>
                </a:lnTo>
                <a:lnTo>
                  <a:pt x="560832" y="121031"/>
                </a:lnTo>
                <a:lnTo>
                  <a:pt x="694055" y="121031"/>
                </a:lnTo>
                <a:lnTo>
                  <a:pt x="694055" y="111125"/>
                </a:lnTo>
                <a:close/>
              </a:path>
              <a:path w="834389" h="143510">
                <a:moveTo>
                  <a:pt x="461263" y="91948"/>
                </a:moveTo>
                <a:lnTo>
                  <a:pt x="449961" y="91948"/>
                </a:lnTo>
                <a:lnTo>
                  <a:pt x="449961" y="138937"/>
                </a:lnTo>
                <a:lnTo>
                  <a:pt x="543813" y="138937"/>
                </a:lnTo>
                <a:lnTo>
                  <a:pt x="543813" y="129159"/>
                </a:lnTo>
                <a:lnTo>
                  <a:pt x="461263" y="129159"/>
                </a:lnTo>
                <a:lnTo>
                  <a:pt x="461263" y="91948"/>
                </a:lnTo>
                <a:close/>
              </a:path>
              <a:path w="834389" h="143510">
                <a:moveTo>
                  <a:pt x="540003" y="48260"/>
                </a:moveTo>
                <a:lnTo>
                  <a:pt x="528827" y="48260"/>
                </a:lnTo>
                <a:lnTo>
                  <a:pt x="528827" y="104393"/>
                </a:lnTo>
                <a:lnTo>
                  <a:pt x="540003" y="104393"/>
                </a:lnTo>
                <a:lnTo>
                  <a:pt x="540003" y="48260"/>
                </a:lnTo>
                <a:close/>
              </a:path>
              <a:path w="834389" h="143510">
                <a:moveTo>
                  <a:pt x="468249" y="6096"/>
                </a:moveTo>
                <a:lnTo>
                  <a:pt x="433466" y="28384"/>
                </a:lnTo>
                <a:lnTo>
                  <a:pt x="430784" y="43306"/>
                </a:lnTo>
                <a:lnTo>
                  <a:pt x="431452" y="51119"/>
                </a:lnTo>
                <a:lnTo>
                  <a:pt x="460581" y="79980"/>
                </a:lnTo>
                <a:lnTo>
                  <a:pt x="468249" y="80645"/>
                </a:lnTo>
                <a:lnTo>
                  <a:pt x="475228" y="80095"/>
                </a:lnTo>
                <a:lnTo>
                  <a:pt x="481695" y="78438"/>
                </a:lnTo>
                <a:lnTo>
                  <a:pt x="487662" y="75662"/>
                </a:lnTo>
                <a:lnTo>
                  <a:pt x="493140" y="71755"/>
                </a:lnTo>
                <a:lnTo>
                  <a:pt x="494142" y="70739"/>
                </a:lnTo>
                <a:lnTo>
                  <a:pt x="460628" y="70739"/>
                </a:lnTo>
                <a:lnTo>
                  <a:pt x="454278" y="68199"/>
                </a:lnTo>
                <a:lnTo>
                  <a:pt x="449325" y="63118"/>
                </a:lnTo>
                <a:lnTo>
                  <a:pt x="444373" y="58166"/>
                </a:lnTo>
                <a:lnTo>
                  <a:pt x="441833" y="51562"/>
                </a:lnTo>
                <a:lnTo>
                  <a:pt x="441833" y="35179"/>
                </a:lnTo>
                <a:lnTo>
                  <a:pt x="444246" y="28575"/>
                </a:lnTo>
                <a:lnTo>
                  <a:pt x="454151" y="18415"/>
                </a:lnTo>
                <a:lnTo>
                  <a:pt x="460501" y="15875"/>
                </a:lnTo>
                <a:lnTo>
                  <a:pt x="494268" y="15875"/>
                </a:lnTo>
                <a:lnTo>
                  <a:pt x="493268" y="14859"/>
                </a:lnTo>
                <a:lnTo>
                  <a:pt x="487840" y="11025"/>
                </a:lnTo>
                <a:lnTo>
                  <a:pt x="481853" y="8286"/>
                </a:lnTo>
                <a:lnTo>
                  <a:pt x="475319" y="6643"/>
                </a:lnTo>
                <a:lnTo>
                  <a:pt x="468249" y="6096"/>
                </a:lnTo>
                <a:close/>
              </a:path>
              <a:path w="834389" h="143510">
                <a:moveTo>
                  <a:pt x="494268" y="15875"/>
                </a:moveTo>
                <a:lnTo>
                  <a:pt x="475996" y="15875"/>
                </a:lnTo>
                <a:lnTo>
                  <a:pt x="482346" y="18415"/>
                </a:lnTo>
                <a:lnTo>
                  <a:pt x="492251" y="28575"/>
                </a:lnTo>
                <a:lnTo>
                  <a:pt x="494792" y="35179"/>
                </a:lnTo>
                <a:lnTo>
                  <a:pt x="494792" y="51562"/>
                </a:lnTo>
                <a:lnTo>
                  <a:pt x="492251" y="58293"/>
                </a:lnTo>
                <a:lnTo>
                  <a:pt x="482346" y="68199"/>
                </a:lnTo>
                <a:lnTo>
                  <a:pt x="475996" y="70739"/>
                </a:lnTo>
                <a:lnTo>
                  <a:pt x="494142" y="70739"/>
                </a:lnTo>
                <a:lnTo>
                  <a:pt x="497834" y="66994"/>
                </a:lnTo>
                <a:lnTo>
                  <a:pt x="501443" y="61483"/>
                </a:lnTo>
                <a:lnTo>
                  <a:pt x="503981" y="55235"/>
                </a:lnTo>
                <a:lnTo>
                  <a:pt x="505460" y="48260"/>
                </a:lnTo>
                <a:lnTo>
                  <a:pt x="540003" y="48260"/>
                </a:lnTo>
                <a:lnTo>
                  <a:pt x="540003" y="38481"/>
                </a:lnTo>
                <a:lnTo>
                  <a:pt x="505460" y="38481"/>
                </a:lnTo>
                <a:lnTo>
                  <a:pt x="504055" y="31432"/>
                </a:lnTo>
                <a:lnTo>
                  <a:pt x="501554" y="25146"/>
                </a:lnTo>
                <a:lnTo>
                  <a:pt x="497959" y="19621"/>
                </a:lnTo>
                <a:lnTo>
                  <a:pt x="494268" y="15875"/>
                </a:lnTo>
                <a:close/>
              </a:path>
              <a:path w="834389" h="143510">
                <a:moveTo>
                  <a:pt x="540003" y="0"/>
                </a:moveTo>
                <a:lnTo>
                  <a:pt x="528827" y="0"/>
                </a:lnTo>
                <a:lnTo>
                  <a:pt x="528827" y="38481"/>
                </a:lnTo>
                <a:lnTo>
                  <a:pt x="540003" y="38481"/>
                </a:lnTo>
                <a:lnTo>
                  <a:pt x="540003" y="0"/>
                </a:lnTo>
                <a:close/>
              </a:path>
              <a:path w="834389" h="143510">
                <a:moveTo>
                  <a:pt x="812800" y="88900"/>
                </a:moveTo>
                <a:lnTo>
                  <a:pt x="722249" y="88900"/>
                </a:lnTo>
                <a:lnTo>
                  <a:pt x="722249" y="98298"/>
                </a:lnTo>
                <a:lnTo>
                  <a:pt x="801877" y="98298"/>
                </a:lnTo>
                <a:lnTo>
                  <a:pt x="801877" y="110617"/>
                </a:lnTo>
                <a:lnTo>
                  <a:pt x="722249" y="110617"/>
                </a:lnTo>
                <a:lnTo>
                  <a:pt x="722249" y="142112"/>
                </a:lnTo>
                <a:lnTo>
                  <a:pt x="816101" y="142112"/>
                </a:lnTo>
                <a:lnTo>
                  <a:pt x="816101" y="132587"/>
                </a:lnTo>
                <a:lnTo>
                  <a:pt x="733171" y="132587"/>
                </a:lnTo>
                <a:lnTo>
                  <a:pt x="733171" y="119506"/>
                </a:lnTo>
                <a:lnTo>
                  <a:pt x="812800" y="119506"/>
                </a:lnTo>
                <a:lnTo>
                  <a:pt x="812800" y="88900"/>
                </a:lnTo>
                <a:close/>
              </a:path>
              <a:path w="834389" h="143510">
                <a:moveTo>
                  <a:pt x="111633" y="80645"/>
                </a:moveTo>
                <a:lnTo>
                  <a:pt x="22098" y="80645"/>
                </a:lnTo>
                <a:lnTo>
                  <a:pt x="22098" y="90550"/>
                </a:lnTo>
                <a:lnTo>
                  <a:pt x="100711" y="90550"/>
                </a:lnTo>
                <a:lnTo>
                  <a:pt x="100711" y="104267"/>
                </a:lnTo>
                <a:lnTo>
                  <a:pt x="22098" y="104267"/>
                </a:lnTo>
                <a:lnTo>
                  <a:pt x="22098" y="139319"/>
                </a:lnTo>
                <a:lnTo>
                  <a:pt x="115570" y="139319"/>
                </a:lnTo>
                <a:lnTo>
                  <a:pt x="115570" y="129540"/>
                </a:lnTo>
                <a:lnTo>
                  <a:pt x="33020" y="129540"/>
                </a:lnTo>
                <a:lnTo>
                  <a:pt x="33020" y="114046"/>
                </a:lnTo>
                <a:lnTo>
                  <a:pt x="111633" y="114046"/>
                </a:lnTo>
                <a:lnTo>
                  <a:pt x="111633" y="80645"/>
                </a:lnTo>
                <a:close/>
              </a:path>
              <a:path w="834389" h="143510">
                <a:moveTo>
                  <a:pt x="834263" y="67310"/>
                </a:moveTo>
                <a:lnTo>
                  <a:pt x="701039" y="67310"/>
                </a:lnTo>
                <a:lnTo>
                  <a:pt x="701039" y="76835"/>
                </a:lnTo>
                <a:lnTo>
                  <a:pt x="834263" y="76835"/>
                </a:lnTo>
                <a:lnTo>
                  <a:pt x="834263" y="67310"/>
                </a:lnTo>
                <a:close/>
              </a:path>
              <a:path w="834389" h="143510">
                <a:moveTo>
                  <a:pt x="325247" y="9525"/>
                </a:moveTo>
                <a:lnTo>
                  <a:pt x="291147" y="38020"/>
                </a:lnTo>
                <a:lnTo>
                  <a:pt x="288671" y="58420"/>
                </a:lnTo>
                <a:lnTo>
                  <a:pt x="289306" y="69159"/>
                </a:lnTo>
                <a:lnTo>
                  <a:pt x="310403" y="103997"/>
                </a:lnTo>
                <a:lnTo>
                  <a:pt x="325247" y="107315"/>
                </a:lnTo>
                <a:lnTo>
                  <a:pt x="333055" y="106503"/>
                </a:lnTo>
                <a:lnTo>
                  <a:pt x="340090" y="104060"/>
                </a:lnTo>
                <a:lnTo>
                  <a:pt x="346338" y="99974"/>
                </a:lnTo>
                <a:lnTo>
                  <a:pt x="348775" y="97409"/>
                </a:lnTo>
                <a:lnTo>
                  <a:pt x="317626" y="97409"/>
                </a:lnTo>
                <a:lnTo>
                  <a:pt x="311531" y="93853"/>
                </a:lnTo>
                <a:lnTo>
                  <a:pt x="299465" y="58420"/>
                </a:lnTo>
                <a:lnTo>
                  <a:pt x="299920" y="49992"/>
                </a:lnTo>
                <a:lnTo>
                  <a:pt x="317500" y="19431"/>
                </a:lnTo>
                <a:lnTo>
                  <a:pt x="348858" y="19431"/>
                </a:lnTo>
                <a:lnTo>
                  <a:pt x="346338" y="16811"/>
                </a:lnTo>
                <a:lnTo>
                  <a:pt x="340090" y="12763"/>
                </a:lnTo>
                <a:lnTo>
                  <a:pt x="333055" y="10334"/>
                </a:lnTo>
                <a:lnTo>
                  <a:pt x="325247" y="9525"/>
                </a:lnTo>
                <a:close/>
              </a:path>
              <a:path w="834389" h="143510">
                <a:moveTo>
                  <a:pt x="348858" y="19431"/>
                </a:moveTo>
                <a:lnTo>
                  <a:pt x="332867" y="19431"/>
                </a:lnTo>
                <a:lnTo>
                  <a:pt x="339089" y="22860"/>
                </a:lnTo>
                <a:lnTo>
                  <a:pt x="343858" y="30099"/>
                </a:lnTo>
                <a:lnTo>
                  <a:pt x="346936" y="35756"/>
                </a:lnTo>
                <a:lnTo>
                  <a:pt x="349165" y="42497"/>
                </a:lnTo>
                <a:lnTo>
                  <a:pt x="350469" y="50012"/>
                </a:lnTo>
                <a:lnTo>
                  <a:pt x="350900" y="58420"/>
                </a:lnTo>
                <a:lnTo>
                  <a:pt x="350438" y="66756"/>
                </a:lnTo>
                <a:lnTo>
                  <a:pt x="332739" y="97409"/>
                </a:lnTo>
                <a:lnTo>
                  <a:pt x="348775" y="97409"/>
                </a:lnTo>
                <a:lnTo>
                  <a:pt x="361950" y="58420"/>
                </a:lnTo>
                <a:lnTo>
                  <a:pt x="361309" y="47607"/>
                </a:lnTo>
                <a:lnTo>
                  <a:pt x="359394" y="38020"/>
                </a:lnTo>
                <a:lnTo>
                  <a:pt x="356217" y="29648"/>
                </a:lnTo>
                <a:lnTo>
                  <a:pt x="351789" y="22479"/>
                </a:lnTo>
                <a:lnTo>
                  <a:pt x="348858" y="19431"/>
                </a:lnTo>
                <a:close/>
              </a:path>
              <a:path w="834389" h="143510">
                <a:moveTo>
                  <a:pt x="673353" y="13970"/>
                </a:moveTo>
                <a:lnTo>
                  <a:pt x="582295" y="13970"/>
                </a:lnTo>
                <a:lnTo>
                  <a:pt x="582295" y="83947"/>
                </a:lnTo>
                <a:lnTo>
                  <a:pt x="675767" y="83947"/>
                </a:lnTo>
                <a:lnTo>
                  <a:pt x="675767" y="74041"/>
                </a:lnTo>
                <a:lnTo>
                  <a:pt x="593217" y="74041"/>
                </a:lnTo>
                <a:lnTo>
                  <a:pt x="593217" y="54483"/>
                </a:lnTo>
                <a:lnTo>
                  <a:pt x="669289" y="54483"/>
                </a:lnTo>
                <a:lnTo>
                  <a:pt x="669289" y="44577"/>
                </a:lnTo>
                <a:lnTo>
                  <a:pt x="593217" y="44577"/>
                </a:lnTo>
                <a:lnTo>
                  <a:pt x="593217" y="23749"/>
                </a:lnTo>
                <a:lnTo>
                  <a:pt x="673353" y="23749"/>
                </a:lnTo>
                <a:lnTo>
                  <a:pt x="673353" y="13970"/>
                </a:lnTo>
                <a:close/>
              </a:path>
              <a:path w="834389" h="143510">
                <a:moveTo>
                  <a:pt x="213233" y="12954"/>
                </a:moveTo>
                <a:lnTo>
                  <a:pt x="149733" y="12954"/>
                </a:lnTo>
                <a:lnTo>
                  <a:pt x="149733" y="22860"/>
                </a:lnTo>
                <a:lnTo>
                  <a:pt x="202057" y="22860"/>
                </a:lnTo>
                <a:lnTo>
                  <a:pt x="202057" y="54737"/>
                </a:lnTo>
                <a:lnTo>
                  <a:pt x="149733" y="54737"/>
                </a:lnTo>
                <a:lnTo>
                  <a:pt x="149733" y="111252"/>
                </a:lnTo>
                <a:lnTo>
                  <a:pt x="176829" y="111059"/>
                </a:lnTo>
                <a:lnTo>
                  <a:pt x="199056" y="110474"/>
                </a:lnTo>
                <a:lnTo>
                  <a:pt x="216402" y="109483"/>
                </a:lnTo>
                <a:lnTo>
                  <a:pt x="228853" y="108077"/>
                </a:lnTo>
                <a:lnTo>
                  <a:pt x="227824" y="101473"/>
                </a:lnTo>
                <a:lnTo>
                  <a:pt x="160909" y="101473"/>
                </a:lnTo>
                <a:lnTo>
                  <a:pt x="160909" y="64516"/>
                </a:lnTo>
                <a:lnTo>
                  <a:pt x="213233" y="64516"/>
                </a:lnTo>
                <a:lnTo>
                  <a:pt x="213233" y="12954"/>
                </a:lnTo>
                <a:close/>
              </a:path>
              <a:path w="834389" h="143510">
                <a:moveTo>
                  <a:pt x="227330" y="98298"/>
                </a:moveTo>
                <a:lnTo>
                  <a:pt x="217398" y="99704"/>
                </a:lnTo>
                <a:lnTo>
                  <a:pt x="203025" y="100695"/>
                </a:lnTo>
                <a:lnTo>
                  <a:pt x="184199" y="101280"/>
                </a:lnTo>
                <a:lnTo>
                  <a:pt x="160909" y="101473"/>
                </a:lnTo>
                <a:lnTo>
                  <a:pt x="227824" y="101473"/>
                </a:lnTo>
                <a:lnTo>
                  <a:pt x="227330" y="98298"/>
                </a:lnTo>
                <a:close/>
              </a:path>
              <a:path w="834389" h="143510">
                <a:moveTo>
                  <a:pt x="133223" y="56768"/>
                </a:moveTo>
                <a:lnTo>
                  <a:pt x="0" y="56768"/>
                </a:lnTo>
                <a:lnTo>
                  <a:pt x="0" y="66421"/>
                </a:lnTo>
                <a:lnTo>
                  <a:pt x="133223" y="66421"/>
                </a:lnTo>
                <a:lnTo>
                  <a:pt x="133223" y="56768"/>
                </a:lnTo>
                <a:close/>
              </a:path>
              <a:path w="834389" h="143510">
                <a:moveTo>
                  <a:pt x="113144" y="37592"/>
                </a:moveTo>
                <a:lnTo>
                  <a:pt x="102235" y="37592"/>
                </a:lnTo>
                <a:lnTo>
                  <a:pt x="101473" y="56515"/>
                </a:lnTo>
                <a:lnTo>
                  <a:pt x="101346" y="56768"/>
                </a:lnTo>
                <a:lnTo>
                  <a:pt x="112013" y="56768"/>
                </a:lnTo>
                <a:lnTo>
                  <a:pt x="112754" y="46862"/>
                </a:lnTo>
                <a:lnTo>
                  <a:pt x="113144" y="37592"/>
                </a:lnTo>
                <a:close/>
              </a:path>
              <a:path w="834389" h="143510">
                <a:moveTo>
                  <a:pt x="113664" y="3429"/>
                </a:moveTo>
                <a:lnTo>
                  <a:pt x="22351" y="3429"/>
                </a:lnTo>
                <a:lnTo>
                  <a:pt x="22351" y="12954"/>
                </a:lnTo>
                <a:lnTo>
                  <a:pt x="102488" y="12954"/>
                </a:lnTo>
                <a:lnTo>
                  <a:pt x="102362" y="28575"/>
                </a:lnTo>
                <a:lnTo>
                  <a:pt x="16128" y="31623"/>
                </a:lnTo>
                <a:lnTo>
                  <a:pt x="19176" y="41783"/>
                </a:lnTo>
                <a:lnTo>
                  <a:pt x="102235" y="37592"/>
                </a:lnTo>
                <a:lnTo>
                  <a:pt x="113144" y="37592"/>
                </a:lnTo>
                <a:lnTo>
                  <a:pt x="113268" y="34670"/>
                </a:lnTo>
                <a:lnTo>
                  <a:pt x="113567" y="20193"/>
                </a:lnTo>
                <a:lnTo>
                  <a:pt x="113664" y="3429"/>
                </a:lnTo>
                <a:close/>
              </a:path>
              <a:path w="834389" h="143510">
                <a:moveTo>
                  <a:pt x="812546" y="2540"/>
                </a:moveTo>
                <a:lnTo>
                  <a:pt x="722630" y="2540"/>
                </a:lnTo>
                <a:lnTo>
                  <a:pt x="722630" y="11937"/>
                </a:lnTo>
                <a:lnTo>
                  <a:pt x="801624" y="11937"/>
                </a:lnTo>
                <a:lnTo>
                  <a:pt x="801624" y="24256"/>
                </a:lnTo>
                <a:lnTo>
                  <a:pt x="722630" y="24256"/>
                </a:lnTo>
                <a:lnTo>
                  <a:pt x="722630" y="55372"/>
                </a:lnTo>
                <a:lnTo>
                  <a:pt x="815721" y="55372"/>
                </a:lnTo>
                <a:lnTo>
                  <a:pt x="815721" y="45847"/>
                </a:lnTo>
                <a:lnTo>
                  <a:pt x="733551" y="45847"/>
                </a:lnTo>
                <a:lnTo>
                  <a:pt x="733551" y="32893"/>
                </a:lnTo>
                <a:lnTo>
                  <a:pt x="812546" y="32893"/>
                </a:lnTo>
                <a:lnTo>
                  <a:pt x="812546" y="2540"/>
                </a:lnTo>
                <a:close/>
              </a:path>
              <a:path w="834389" h="143510">
                <a:moveTo>
                  <a:pt x="399796" y="0"/>
                </a:moveTo>
                <a:lnTo>
                  <a:pt x="388620" y="0"/>
                </a:lnTo>
                <a:lnTo>
                  <a:pt x="388620" y="143510"/>
                </a:lnTo>
                <a:lnTo>
                  <a:pt x="399796" y="143510"/>
                </a:lnTo>
                <a:lnTo>
                  <a:pt x="399796" y="0"/>
                </a:lnTo>
                <a:close/>
              </a:path>
              <a:path w="834389" h="143510">
                <a:moveTo>
                  <a:pt x="251840" y="0"/>
                </a:moveTo>
                <a:lnTo>
                  <a:pt x="240792" y="0"/>
                </a:lnTo>
                <a:lnTo>
                  <a:pt x="240792" y="143510"/>
                </a:lnTo>
                <a:lnTo>
                  <a:pt x="251840" y="143510"/>
                </a:lnTo>
                <a:lnTo>
                  <a:pt x="251840" y="70612"/>
                </a:lnTo>
                <a:lnTo>
                  <a:pt x="276733" y="70612"/>
                </a:lnTo>
                <a:lnTo>
                  <a:pt x="276733" y="60579"/>
                </a:lnTo>
                <a:lnTo>
                  <a:pt x="251840" y="60579"/>
                </a:lnTo>
                <a:lnTo>
                  <a:pt x="25184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164201" y="3803777"/>
            <a:ext cx="556260" cy="143510"/>
          </a:xfrm>
          <a:custGeom>
            <a:avLst/>
            <a:gdLst/>
            <a:ahLst/>
            <a:cxnLst/>
            <a:rect l="l" t="t" r="r" b="b"/>
            <a:pathLst>
              <a:path w="556260" h="143510">
                <a:moveTo>
                  <a:pt x="314833" y="101218"/>
                </a:moveTo>
                <a:lnTo>
                  <a:pt x="303911" y="101218"/>
                </a:lnTo>
                <a:lnTo>
                  <a:pt x="303911" y="140970"/>
                </a:lnTo>
                <a:lnTo>
                  <a:pt x="395604" y="140970"/>
                </a:lnTo>
                <a:lnTo>
                  <a:pt x="395604" y="131064"/>
                </a:lnTo>
                <a:lnTo>
                  <a:pt x="314833" y="131064"/>
                </a:lnTo>
                <a:lnTo>
                  <a:pt x="314833" y="101218"/>
                </a:lnTo>
                <a:close/>
              </a:path>
              <a:path w="556260" h="143510">
                <a:moveTo>
                  <a:pt x="391160" y="0"/>
                </a:moveTo>
                <a:lnTo>
                  <a:pt x="380111" y="0"/>
                </a:lnTo>
                <a:lnTo>
                  <a:pt x="380111" y="106934"/>
                </a:lnTo>
                <a:lnTo>
                  <a:pt x="391160" y="106934"/>
                </a:lnTo>
                <a:lnTo>
                  <a:pt x="391160" y="65531"/>
                </a:lnTo>
                <a:lnTo>
                  <a:pt x="412876" y="65531"/>
                </a:lnTo>
                <a:lnTo>
                  <a:pt x="412876" y="55499"/>
                </a:lnTo>
                <a:lnTo>
                  <a:pt x="391160" y="55499"/>
                </a:lnTo>
                <a:lnTo>
                  <a:pt x="391160" y="0"/>
                </a:lnTo>
                <a:close/>
              </a:path>
              <a:path w="556260" h="143510">
                <a:moveTo>
                  <a:pt x="322707" y="36830"/>
                </a:moveTo>
                <a:lnTo>
                  <a:pt x="287274" y="56134"/>
                </a:lnTo>
                <a:lnTo>
                  <a:pt x="287274" y="71374"/>
                </a:lnTo>
                <a:lnTo>
                  <a:pt x="322452" y="90931"/>
                </a:lnTo>
                <a:lnTo>
                  <a:pt x="330217" y="90431"/>
                </a:lnTo>
                <a:lnTo>
                  <a:pt x="337137" y="88931"/>
                </a:lnTo>
                <a:lnTo>
                  <a:pt x="343223" y="86431"/>
                </a:lnTo>
                <a:lnTo>
                  <a:pt x="348488" y="82931"/>
                </a:lnTo>
                <a:lnTo>
                  <a:pt x="350346" y="81406"/>
                </a:lnTo>
                <a:lnTo>
                  <a:pt x="315213" y="81406"/>
                </a:lnTo>
                <a:lnTo>
                  <a:pt x="309245" y="79756"/>
                </a:lnTo>
                <a:lnTo>
                  <a:pt x="304800" y="76454"/>
                </a:lnTo>
                <a:lnTo>
                  <a:pt x="300482" y="73152"/>
                </a:lnTo>
                <a:lnTo>
                  <a:pt x="298196" y="68834"/>
                </a:lnTo>
                <a:lnTo>
                  <a:pt x="298196" y="58674"/>
                </a:lnTo>
                <a:lnTo>
                  <a:pt x="300482" y="54483"/>
                </a:lnTo>
                <a:lnTo>
                  <a:pt x="309118" y="47879"/>
                </a:lnTo>
                <a:lnTo>
                  <a:pt x="315087" y="46228"/>
                </a:lnTo>
                <a:lnTo>
                  <a:pt x="350501" y="46228"/>
                </a:lnTo>
                <a:lnTo>
                  <a:pt x="348488" y="44577"/>
                </a:lnTo>
                <a:lnTo>
                  <a:pt x="343298" y="41169"/>
                </a:lnTo>
                <a:lnTo>
                  <a:pt x="337264" y="38750"/>
                </a:lnTo>
                <a:lnTo>
                  <a:pt x="330396" y="37308"/>
                </a:lnTo>
                <a:lnTo>
                  <a:pt x="322707" y="36830"/>
                </a:lnTo>
                <a:close/>
              </a:path>
              <a:path w="556260" h="143510">
                <a:moveTo>
                  <a:pt x="350501" y="46228"/>
                </a:moveTo>
                <a:lnTo>
                  <a:pt x="330200" y="46228"/>
                </a:lnTo>
                <a:lnTo>
                  <a:pt x="336169" y="47879"/>
                </a:lnTo>
                <a:lnTo>
                  <a:pt x="340487" y="51181"/>
                </a:lnTo>
                <a:lnTo>
                  <a:pt x="344932" y="54483"/>
                </a:lnTo>
                <a:lnTo>
                  <a:pt x="347090" y="58674"/>
                </a:lnTo>
                <a:lnTo>
                  <a:pt x="347090" y="68834"/>
                </a:lnTo>
                <a:lnTo>
                  <a:pt x="344804" y="73152"/>
                </a:lnTo>
                <a:lnTo>
                  <a:pt x="340487" y="76454"/>
                </a:lnTo>
                <a:lnTo>
                  <a:pt x="336041" y="79756"/>
                </a:lnTo>
                <a:lnTo>
                  <a:pt x="330200" y="81406"/>
                </a:lnTo>
                <a:lnTo>
                  <a:pt x="350346" y="81406"/>
                </a:lnTo>
                <a:lnTo>
                  <a:pt x="354838" y="77724"/>
                </a:lnTo>
                <a:lnTo>
                  <a:pt x="357950" y="71374"/>
                </a:lnTo>
                <a:lnTo>
                  <a:pt x="358013" y="56134"/>
                </a:lnTo>
                <a:lnTo>
                  <a:pt x="354838" y="49784"/>
                </a:lnTo>
                <a:lnTo>
                  <a:pt x="350501" y="46228"/>
                </a:lnTo>
                <a:close/>
              </a:path>
              <a:path w="556260" h="143510">
                <a:moveTo>
                  <a:pt x="365125" y="19177"/>
                </a:moveTo>
                <a:lnTo>
                  <a:pt x="279781" y="19177"/>
                </a:lnTo>
                <a:lnTo>
                  <a:pt x="279781" y="29083"/>
                </a:lnTo>
                <a:lnTo>
                  <a:pt x="365125" y="29083"/>
                </a:lnTo>
                <a:lnTo>
                  <a:pt x="365125" y="19177"/>
                </a:lnTo>
                <a:close/>
              </a:path>
              <a:path w="556260" h="143510">
                <a:moveTo>
                  <a:pt x="328168" y="635"/>
                </a:moveTo>
                <a:lnTo>
                  <a:pt x="316864" y="635"/>
                </a:lnTo>
                <a:lnTo>
                  <a:pt x="316864" y="19177"/>
                </a:lnTo>
                <a:lnTo>
                  <a:pt x="328168" y="19177"/>
                </a:lnTo>
                <a:lnTo>
                  <a:pt x="328168" y="635"/>
                </a:lnTo>
                <a:close/>
              </a:path>
              <a:path w="556260" h="143510">
                <a:moveTo>
                  <a:pt x="176022" y="96774"/>
                </a:moveTo>
                <a:lnTo>
                  <a:pt x="164846" y="96774"/>
                </a:lnTo>
                <a:lnTo>
                  <a:pt x="164846" y="139827"/>
                </a:lnTo>
                <a:lnTo>
                  <a:pt x="262254" y="139827"/>
                </a:lnTo>
                <a:lnTo>
                  <a:pt x="262254" y="129921"/>
                </a:lnTo>
                <a:lnTo>
                  <a:pt x="176022" y="129921"/>
                </a:lnTo>
                <a:lnTo>
                  <a:pt x="176022" y="96774"/>
                </a:lnTo>
                <a:close/>
              </a:path>
              <a:path w="556260" h="143510">
                <a:moveTo>
                  <a:pt x="258825" y="0"/>
                </a:moveTo>
                <a:lnTo>
                  <a:pt x="247523" y="0"/>
                </a:lnTo>
                <a:lnTo>
                  <a:pt x="247523" y="88265"/>
                </a:lnTo>
                <a:lnTo>
                  <a:pt x="216026" y="88265"/>
                </a:lnTo>
                <a:lnTo>
                  <a:pt x="216026" y="98171"/>
                </a:lnTo>
                <a:lnTo>
                  <a:pt x="247523" y="98171"/>
                </a:lnTo>
                <a:lnTo>
                  <a:pt x="247523" y="113537"/>
                </a:lnTo>
                <a:lnTo>
                  <a:pt x="258825" y="113537"/>
                </a:lnTo>
                <a:lnTo>
                  <a:pt x="258825" y="0"/>
                </a:lnTo>
                <a:close/>
              </a:path>
              <a:path w="556260" h="143510">
                <a:moveTo>
                  <a:pt x="197485" y="78105"/>
                </a:moveTo>
                <a:lnTo>
                  <a:pt x="186562" y="78105"/>
                </a:lnTo>
                <a:lnTo>
                  <a:pt x="186562" y="108458"/>
                </a:lnTo>
                <a:lnTo>
                  <a:pt x="197485" y="108458"/>
                </a:lnTo>
                <a:lnTo>
                  <a:pt x="197485" y="78105"/>
                </a:lnTo>
                <a:close/>
              </a:path>
              <a:path w="556260" h="143510">
                <a:moveTo>
                  <a:pt x="236727" y="66040"/>
                </a:moveTo>
                <a:lnTo>
                  <a:pt x="215915" y="67226"/>
                </a:lnTo>
                <a:lnTo>
                  <a:pt x="193293" y="68103"/>
                </a:lnTo>
                <a:lnTo>
                  <a:pt x="168862" y="68647"/>
                </a:lnTo>
                <a:lnTo>
                  <a:pt x="142621" y="68834"/>
                </a:lnTo>
                <a:lnTo>
                  <a:pt x="144145" y="79121"/>
                </a:lnTo>
                <a:lnTo>
                  <a:pt x="151880" y="79051"/>
                </a:lnTo>
                <a:lnTo>
                  <a:pt x="186562" y="78105"/>
                </a:lnTo>
                <a:lnTo>
                  <a:pt x="197485" y="78105"/>
                </a:lnTo>
                <a:lnTo>
                  <a:pt x="197485" y="77597"/>
                </a:lnTo>
                <a:lnTo>
                  <a:pt x="237489" y="75692"/>
                </a:lnTo>
                <a:lnTo>
                  <a:pt x="236727" y="66040"/>
                </a:lnTo>
                <a:close/>
              </a:path>
              <a:path w="556260" h="143510">
                <a:moveTo>
                  <a:pt x="191388" y="2667"/>
                </a:moveTo>
                <a:lnTo>
                  <a:pt x="155893" y="22098"/>
                </a:lnTo>
                <a:lnTo>
                  <a:pt x="155892" y="37718"/>
                </a:lnTo>
                <a:lnTo>
                  <a:pt x="159131" y="44196"/>
                </a:lnTo>
                <a:lnTo>
                  <a:pt x="191388" y="57277"/>
                </a:lnTo>
                <a:lnTo>
                  <a:pt x="198925" y="56796"/>
                </a:lnTo>
                <a:lnTo>
                  <a:pt x="205732" y="55340"/>
                </a:lnTo>
                <a:lnTo>
                  <a:pt x="211730" y="52937"/>
                </a:lnTo>
                <a:lnTo>
                  <a:pt x="217043" y="49530"/>
                </a:lnTo>
                <a:lnTo>
                  <a:pt x="219087" y="47879"/>
                </a:lnTo>
                <a:lnTo>
                  <a:pt x="184150" y="47879"/>
                </a:lnTo>
                <a:lnTo>
                  <a:pt x="178181" y="46100"/>
                </a:lnTo>
                <a:lnTo>
                  <a:pt x="173736" y="42418"/>
                </a:lnTo>
                <a:lnTo>
                  <a:pt x="169290" y="38862"/>
                </a:lnTo>
                <a:lnTo>
                  <a:pt x="167004" y="34671"/>
                </a:lnTo>
                <a:lnTo>
                  <a:pt x="167004" y="25146"/>
                </a:lnTo>
                <a:lnTo>
                  <a:pt x="169290" y="20955"/>
                </a:lnTo>
                <a:lnTo>
                  <a:pt x="178181" y="13843"/>
                </a:lnTo>
                <a:lnTo>
                  <a:pt x="184150" y="12065"/>
                </a:lnTo>
                <a:lnTo>
                  <a:pt x="219136" y="12065"/>
                </a:lnTo>
                <a:lnTo>
                  <a:pt x="217043" y="10414"/>
                </a:lnTo>
                <a:lnTo>
                  <a:pt x="211784" y="7006"/>
                </a:lnTo>
                <a:lnTo>
                  <a:pt x="205739" y="4587"/>
                </a:lnTo>
                <a:lnTo>
                  <a:pt x="198933" y="3145"/>
                </a:lnTo>
                <a:lnTo>
                  <a:pt x="191388" y="2667"/>
                </a:lnTo>
                <a:close/>
              </a:path>
              <a:path w="556260" h="143510">
                <a:moveTo>
                  <a:pt x="219136" y="12065"/>
                </a:moveTo>
                <a:lnTo>
                  <a:pt x="198754" y="12065"/>
                </a:lnTo>
                <a:lnTo>
                  <a:pt x="204724" y="13843"/>
                </a:lnTo>
                <a:lnTo>
                  <a:pt x="209169" y="17399"/>
                </a:lnTo>
                <a:lnTo>
                  <a:pt x="213740" y="20955"/>
                </a:lnTo>
                <a:lnTo>
                  <a:pt x="215900" y="25146"/>
                </a:lnTo>
                <a:lnTo>
                  <a:pt x="215900" y="34671"/>
                </a:lnTo>
                <a:lnTo>
                  <a:pt x="213740" y="38862"/>
                </a:lnTo>
                <a:lnTo>
                  <a:pt x="209169" y="42418"/>
                </a:lnTo>
                <a:lnTo>
                  <a:pt x="204724" y="46100"/>
                </a:lnTo>
                <a:lnTo>
                  <a:pt x="198754" y="47879"/>
                </a:lnTo>
                <a:lnTo>
                  <a:pt x="219087" y="47879"/>
                </a:lnTo>
                <a:lnTo>
                  <a:pt x="223647" y="44196"/>
                </a:lnTo>
                <a:lnTo>
                  <a:pt x="226949" y="37718"/>
                </a:lnTo>
                <a:lnTo>
                  <a:pt x="226949" y="22098"/>
                </a:lnTo>
                <a:lnTo>
                  <a:pt x="223647" y="15621"/>
                </a:lnTo>
                <a:lnTo>
                  <a:pt x="219136" y="12065"/>
                </a:lnTo>
                <a:close/>
              </a:path>
              <a:path w="556260" h="143510">
                <a:moveTo>
                  <a:pt x="496315" y="12700"/>
                </a:moveTo>
                <a:lnTo>
                  <a:pt x="429260" y="12700"/>
                </a:lnTo>
                <a:lnTo>
                  <a:pt x="429260" y="102870"/>
                </a:lnTo>
                <a:lnTo>
                  <a:pt x="480822" y="102616"/>
                </a:lnTo>
                <a:lnTo>
                  <a:pt x="489331" y="102362"/>
                </a:lnTo>
                <a:lnTo>
                  <a:pt x="497713" y="101727"/>
                </a:lnTo>
                <a:lnTo>
                  <a:pt x="505840" y="100837"/>
                </a:lnTo>
                <a:lnTo>
                  <a:pt x="505115" y="92964"/>
                </a:lnTo>
                <a:lnTo>
                  <a:pt x="440436" y="92964"/>
                </a:lnTo>
                <a:lnTo>
                  <a:pt x="440436" y="22606"/>
                </a:lnTo>
                <a:lnTo>
                  <a:pt x="496315" y="22606"/>
                </a:lnTo>
                <a:lnTo>
                  <a:pt x="496315" y="12700"/>
                </a:lnTo>
                <a:close/>
              </a:path>
              <a:path w="556260" h="143510">
                <a:moveTo>
                  <a:pt x="504951" y="91186"/>
                </a:moveTo>
                <a:lnTo>
                  <a:pt x="496925" y="91946"/>
                </a:lnTo>
                <a:lnTo>
                  <a:pt x="483504" y="92503"/>
                </a:lnTo>
                <a:lnTo>
                  <a:pt x="464679" y="92846"/>
                </a:lnTo>
                <a:lnTo>
                  <a:pt x="440436" y="92964"/>
                </a:lnTo>
                <a:lnTo>
                  <a:pt x="505115" y="92964"/>
                </a:lnTo>
                <a:lnTo>
                  <a:pt x="504951" y="91186"/>
                </a:lnTo>
                <a:close/>
              </a:path>
              <a:path w="556260" h="143510">
                <a:moveTo>
                  <a:pt x="48895" y="22479"/>
                </a:moveTo>
                <a:lnTo>
                  <a:pt x="37719" y="22479"/>
                </a:lnTo>
                <a:lnTo>
                  <a:pt x="37719" y="34417"/>
                </a:lnTo>
                <a:lnTo>
                  <a:pt x="37076" y="44011"/>
                </a:lnTo>
                <a:lnTo>
                  <a:pt x="21859" y="81367"/>
                </a:lnTo>
                <a:lnTo>
                  <a:pt x="0" y="102870"/>
                </a:lnTo>
                <a:lnTo>
                  <a:pt x="8382" y="110490"/>
                </a:lnTo>
                <a:lnTo>
                  <a:pt x="35129" y="80230"/>
                </a:lnTo>
                <a:lnTo>
                  <a:pt x="43434" y="62103"/>
                </a:lnTo>
                <a:lnTo>
                  <a:pt x="54757" y="62103"/>
                </a:lnTo>
                <a:lnTo>
                  <a:pt x="51546" y="52974"/>
                </a:lnTo>
                <a:lnTo>
                  <a:pt x="49559" y="43535"/>
                </a:lnTo>
                <a:lnTo>
                  <a:pt x="48921" y="34417"/>
                </a:lnTo>
                <a:lnTo>
                  <a:pt x="48895" y="22479"/>
                </a:lnTo>
                <a:close/>
              </a:path>
              <a:path w="556260" h="143510">
                <a:moveTo>
                  <a:pt x="54757" y="62103"/>
                </a:moveTo>
                <a:lnTo>
                  <a:pt x="43434" y="62103"/>
                </a:lnTo>
                <a:lnTo>
                  <a:pt x="45289" y="67413"/>
                </a:lnTo>
                <a:lnTo>
                  <a:pt x="72328" y="103221"/>
                </a:lnTo>
                <a:lnTo>
                  <a:pt x="78612" y="108458"/>
                </a:lnTo>
                <a:lnTo>
                  <a:pt x="86233" y="99949"/>
                </a:lnTo>
                <a:lnTo>
                  <a:pt x="78420" y="94523"/>
                </a:lnTo>
                <a:lnTo>
                  <a:pt x="71358" y="87979"/>
                </a:lnTo>
                <a:lnTo>
                  <a:pt x="65033" y="80339"/>
                </a:lnTo>
                <a:lnTo>
                  <a:pt x="59436" y="71628"/>
                </a:lnTo>
                <a:lnTo>
                  <a:pt x="54842" y="62343"/>
                </a:lnTo>
                <a:lnTo>
                  <a:pt x="54757" y="62103"/>
                </a:lnTo>
                <a:close/>
              </a:path>
              <a:path w="556260" h="143510">
                <a:moveTo>
                  <a:pt x="81279" y="12573"/>
                </a:moveTo>
                <a:lnTo>
                  <a:pt x="5714" y="12573"/>
                </a:lnTo>
                <a:lnTo>
                  <a:pt x="5714" y="22479"/>
                </a:lnTo>
                <a:lnTo>
                  <a:pt x="81279" y="22479"/>
                </a:lnTo>
                <a:lnTo>
                  <a:pt x="81279" y="12573"/>
                </a:lnTo>
                <a:close/>
              </a:path>
              <a:path w="556260" h="143510">
                <a:moveTo>
                  <a:pt x="530606" y="0"/>
                </a:moveTo>
                <a:lnTo>
                  <a:pt x="519557" y="0"/>
                </a:lnTo>
                <a:lnTo>
                  <a:pt x="519557" y="143510"/>
                </a:lnTo>
                <a:lnTo>
                  <a:pt x="530606" y="143510"/>
                </a:lnTo>
                <a:lnTo>
                  <a:pt x="530606" y="66675"/>
                </a:lnTo>
                <a:lnTo>
                  <a:pt x="556006" y="66675"/>
                </a:lnTo>
                <a:lnTo>
                  <a:pt x="556006" y="56642"/>
                </a:lnTo>
                <a:lnTo>
                  <a:pt x="530606" y="56642"/>
                </a:lnTo>
                <a:lnTo>
                  <a:pt x="530606" y="0"/>
                </a:lnTo>
                <a:close/>
              </a:path>
              <a:path w="556260" h="143510">
                <a:moveTo>
                  <a:pt x="116077" y="0"/>
                </a:moveTo>
                <a:lnTo>
                  <a:pt x="105028" y="0"/>
                </a:lnTo>
                <a:lnTo>
                  <a:pt x="105028" y="143510"/>
                </a:lnTo>
                <a:lnTo>
                  <a:pt x="116077" y="143510"/>
                </a:lnTo>
                <a:lnTo>
                  <a:pt x="116077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424553" y="3986657"/>
            <a:ext cx="267335" cy="143510"/>
          </a:xfrm>
          <a:custGeom>
            <a:avLst/>
            <a:gdLst/>
            <a:ahLst/>
            <a:cxnLst/>
            <a:rect l="l" t="t" r="r" b="b"/>
            <a:pathLst>
              <a:path w="267335" h="143510">
                <a:moveTo>
                  <a:pt x="97027" y="86233"/>
                </a:moveTo>
                <a:lnTo>
                  <a:pt x="85979" y="86233"/>
                </a:lnTo>
                <a:lnTo>
                  <a:pt x="85979" y="92583"/>
                </a:lnTo>
                <a:lnTo>
                  <a:pt x="85478" y="99036"/>
                </a:lnTo>
                <a:lnTo>
                  <a:pt x="63315" y="131004"/>
                </a:lnTo>
                <a:lnTo>
                  <a:pt x="57150" y="134366"/>
                </a:lnTo>
                <a:lnTo>
                  <a:pt x="65405" y="141732"/>
                </a:lnTo>
                <a:lnTo>
                  <a:pt x="70738" y="138811"/>
                </a:lnTo>
                <a:lnTo>
                  <a:pt x="75946" y="134620"/>
                </a:lnTo>
                <a:lnTo>
                  <a:pt x="81734" y="128270"/>
                </a:lnTo>
                <a:lnTo>
                  <a:pt x="86106" y="123571"/>
                </a:lnTo>
                <a:lnTo>
                  <a:pt x="89662" y="118237"/>
                </a:lnTo>
                <a:lnTo>
                  <a:pt x="91694" y="113284"/>
                </a:lnTo>
                <a:lnTo>
                  <a:pt x="102940" y="113284"/>
                </a:lnTo>
                <a:lnTo>
                  <a:pt x="101582" y="111103"/>
                </a:lnTo>
                <a:lnTo>
                  <a:pt x="99044" y="105140"/>
                </a:lnTo>
                <a:lnTo>
                  <a:pt x="97530" y="98962"/>
                </a:lnTo>
                <a:lnTo>
                  <a:pt x="97027" y="92583"/>
                </a:lnTo>
                <a:lnTo>
                  <a:pt x="97027" y="86233"/>
                </a:lnTo>
                <a:close/>
              </a:path>
              <a:path w="267335" h="143510">
                <a:moveTo>
                  <a:pt x="44196" y="86360"/>
                </a:moveTo>
                <a:lnTo>
                  <a:pt x="33400" y="86360"/>
                </a:lnTo>
                <a:lnTo>
                  <a:pt x="33400" y="100965"/>
                </a:lnTo>
                <a:lnTo>
                  <a:pt x="30734" y="108839"/>
                </a:lnTo>
                <a:lnTo>
                  <a:pt x="3683" y="134366"/>
                </a:lnTo>
                <a:lnTo>
                  <a:pt x="12192" y="141478"/>
                </a:lnTo>
                <a:lnTo>
                  <a:pt x="20935" y="135385"/>
                </a:lnTo>
                <a:lnTo>
                  <a:pt x="28321" y="128365"/>
                </a:lnTo>
                <a:lnTo>
                  <a:pt x="34373" y="120439"/>
                </a:lnTo>
                <a:lnTo>
                  <a:pt x="39116" y="111633"/>
                </a:lnTo>
                <a:lnTo>
                  <a:pt x="50419" y="111633"/>
                </a:lnTo>
                <a:lnTo>
                  <a:pt x="46355" y="106172"/>
                </a:lnTo>
                <a:lnTo>
                  <a:pt x="44196" y="99822"/>
                </a:lnTo>
                <a:lnTo>
                  <a:pt x="44196" y="86360"/>
                </a:lnTo>
                <a:close/>
              </a:path>
              <a:path w="267335" h="143510">
                <a:moveTo>
                  <a:pt x="102940" y="113284"/>
                </a:moveTo>
                <a:lnTo>
                  <a:pt x="91694" y="113284"/>
                </a:lnTo>
                <a:lnTo>
                  <a:pt x="93725" y="117856"/>
                </a:lnTo>
                <a:lnTo>
                  <a:pt x="97282" y="122936"/>
                </a:lnTo>
                <a:lnTo>
                  <a:pt x="102579" y="128365"/>
                </a:lnTo>
                <a:lnTo>
                  <a:pt x="107569" y="133604"/>
                </a:lnTo>
                <a:lnTo>
                  <a:pt x="112649" y="137668"/>
                </a:lnTo>
                <a:lnTo>
                  <a:pt x="117729" y="140208"/>
                </a:lnTo>
                <a:lnTo>
                  <a:pt x="125984" y="132588"/>
                </a:lnTo>
                <a:lnTo>
                  <a:pt x="119979" y="129877"/>
                </a:lnTo>
                <a:lnTo>
                  <a:pt x="114522" y="126333"/>
                </a:lnTo>
                <a:lnTo>
                  <a:pt x="109589" y="121979"/>
                </a:lnTo>
                <a:lnTo>
                  <a:pt x="105156" y="116840"/>
                </a:lnTo>
                <a:lnTo>
                  <a:pt x="102940" y="113284"/>
                </a:lnTo>
                <a:close/>
              </a:path>
              <a:path w="267335" h="143510">
                <a:moveTo>
                  <a:pt x="50419" y="111633"/>
                </a:moveTo>
                <a:lnTo>
                  <a:pt x="39116" y="111633"/>
                </a:lnTo>
                <a:lnTo>
                  <a:pt x="42066" y="116512"/>
                </a:lnTo>
                <a:lnTo>
                  <a:pt x="46148" y="121237"/>
                </a:lnTo>
                <a:lnTo>
                  <a:pt x="51349" y="125795"/>
                </a:lnTo>
                <a:lnTo>
                  <a:pt x="57658" y="130175"/>
                </a:lnTo>
                <a:lnTo>
                  <a:pt x="65786" y="122936"/>
                </a:lnTo>
                <a:lnTo>
                  <a:pt x="59689" y="120777"/>
                </a:lnTo>
                <a:lnTo>
                  <a:pt x="54483" y="116967"/>
                </a:lnTo>
                <a:lnTo>
                  <a:pt x="50419" y="111633"/>
                </a:lnTo>
                <a:close/>
              </a:path>
              <a:path w="267335" h="143510">
                <a:moveTo>
                  <a:pt x="36449" y="4318"/>
                </a:moveTo>
                <a:lnTo>
                  <a:pt x="2555" y="25003"/>
                </a:lnTo>
                <a:lnTo>
                  <a:pt x="0" y="38608"/>
                </a:lnTo>
                <a:lnTo>
                  <a:pt x="642" y="45725"/>
                </a:lnTo>
                <a:lnTo>
                  <a:pt x="28825" y="72407"/>
                </a:lnTo>
                <a:lnTo>
                  <a:pt x="36449" y="73025"/>
                </a:lnTo>
                <a:lnTo>
                  <a:pt x="44164" y="72427"/>
                </a:lnTo>
                <a:lnTo>
                  <a:pt x="51117" y="70627"/>
                </a:lnTo>
                <a:lnTo>
                  <a:pt x="57308" y="67613"/>
                </a:lnTo>
                <a:lnTo>
                  <a:pt x="62412" y="63627"/>
                </a:lnTo>
                <a:lnTo>
                  <a:pt x="28956" y="63627"/>
                </a:lnTo>
                <a:lnTo>
                  <a:pt x="22860" y="61214"/>
                </a:lnTo>
                <a:lnTo>
                  <a:pt x="18161" y="56642"/>
                </a:lnTo>
                <a:lnTo>
                  <a:pt x="13588" y="51943"/>
                </a:lnTo>
                <a:lnTo>
                  <a:pt x="11175" y="45974"/>
                </a:lnTo>
                <a:lnTo>
                  <a:pt x="11175" y="31242"/>
                </a:lnTo>
                <a:lnTo>
                  <a:pt x="13588" y="25273"/>
                </a:lnTo>
                <a:lnTo>
                  <a:pt x="22860" y="16002"/>
                </a:lnTo>
                <a:lnTo>
                  <a:pt x="28956" y="13716"/>
                </a:lnTo>
                <a:lnTo>
                  <a:pt x="62412" y="13716"/>
                </a:lnTo>
                <a:lnTo>
                  <a:pt x="57308" y="9729"/>
                </a:lnTo>
                <a:lnTo>
                  <a:pt x="51117" y="6715"/>
                </a:lnTo>
                <a:lnTo>
                  <a:pt x="44164" y="4915"/>
                </a:lnTo>
                <a:lnTo>
                  <a:pt x="36449" y="4318"/>
                </a:lnTo>
                <a:close/>
              </a:path>
              <a:path w="267335" h="143510">
                <a:moveTo>
                  <a:pt x="62412" y="13716"/>
                </a:moveTo>
                <a:lnTo>
                  <a:pt x="44069" y="13716"/>
                </a:lnTo>
                <a:lnTo>
                  <a:pt x="50164" y="16002"/>
                </a:lnTo>
                <a:lnTo>
                  <a:pt x="59562" y="25400"/>
                </a:lnTo>
                <a:lnTo>
                  <a:pt x="61924" y="31242"/>
                </a:lnTo>
                <a:lnTo>
                  <a:pt x="61975" y="45974"/>
                </a:lnTo>
                <a:lnTo>
                  <a:pt x="59562" y="51943"/>
                </a:lnTo>
                <a:lnTo>
                  <a:pt x="54863" y="56642"/>
                </a:lnTo>
                <a:lnTo>
                  <a:pt x="50164" y="61214"/>
                </a:lnTo>
                <a:lnTo>
                  <a:pt x="44069" y="63627"/>
                </a:lnTo>
                <a:lnTo>
                  <a:pt x="62412" y="63627"/>
                </a:lnTo>
                <a:lnTo>
                  <a:pt x="72898" y="38608"/>
                </a:lnTo>
                <a:lnTo>
                  <a:pt x="72261" y="31490"/>
                </a:lnTo>
                <a:lnTo>
                  <a:pt x="70342" y="24955"/>
                </a:lnTo>
                <a:lnTo>
                  <a:pt x="67165" y="19141"/>
                </a:lnTo>
                <a:lnTo>
                  <a:pt x="62737" y="13970"/>
                </a:lnTo>
                <a:lnTo>
                  <a:pt x="62412" y="13716"/>
                </a:lnTo>
                <a:close/>
              </a:path>
              <a:path w="267335" h="143510">
                <a:moveTo>
                  <a:pt x="207263" y="12700"/>
                </a:moveTo>
                <a:lnTo>
                  <a:pt x="140208" y="12700"/>
                </a:lnTo>
                <a:lnTo>
                  <a:pt x="140208" y="102870"/>
                </a:lnTo>
                <a:lnTo>
                  <a:pt x="191770" y="102616"/>
                </a:lnTo>
                <a:lnTo>
                  <a:pt x="200279" y="102362"/>
                </a:lnTo>
                <a:lnTo>
                  <a:pt x="208661" y="101727"/>
                </a:lnTo>
                <a:lnTo>
                  <a:pt x="216788" y="100838"/>
                </a:lnTo>
                <a:lnTo>
                  <a:pt x="216063" y="92964"/>
                </a:lnTo>
                <a:lnTo>
                  <a:pt x="151384" y="92964"/>
                </a:lnTo>
                <a:lnTo>
                  <a:pt x="151384" y="22606"/>
                </a:lnTo>
                <a:lnTo>
                  <a:pt x="207263" y="22606"/>
                </a:lnTo>
                <a:lnTo>
                  <a:pt x="207263" y="12700"/>
                </a:lnTo>
                <a:close/>
              </a:path>
              <a:path w="267335" h="143510">
                <a:moveTo>
                  <a:pt x="215900" y="91186"/>
                </a:moveTo>
                <a:lnTo>
                  <a:pt x="207873" y="91946"/>
                </a:lnTo>
                <a:lnTo>
                  <a:pt x="194452" y="92503"/>
                </a:lnTo>
                <a:lnTo>
                  <a:pt x="175627" y="92846"/>
                </a:lnTo>
                <a:lnTo>
                  <a:pt x="151384" y="92964"/>
                </a:lnTo>
                <a:lnTo>
                  <a:pt x="216063" y="92964"/>
                </a:lnTo>
                <a:lnTo>
                  <a:pt x="215900" y="91186"/>
                </a:lnTo>
                <a:close/>
              </a:path>
              <a:path w="267335" h="143510">
                <a:moveTo>
                  <a:pt x="241554" y="0"/>
                </a:moveTo>
                <a:lnTo>
                  <a:pt x="230505" y="0"/>
                </a:lnTo>
                <a:lnTo>
                  <a:pt x="230505" y="143510"/>
                </a:lnTo>
                <a:lnTo>
                  <a:pt x="241554" y="143510"/>
                </a:lnTo>
                <a:lnTo>
                  <a:pt x="241554" y="66675"/>
                </a:lnTo>
                <a:lnTo>
                  <a:pt x="266954" y="66675"/>
                </a:lnTo>
                <a:lnTo>
                  <a:pt x="266954" y="56642"/>
                </a:lnTo>
                <a:lnTo>
                  <a:pt x="241554" y="56642"/>
                </a:lnTo>
                <a:lnTo>
                  <a:pt x="241554" y="0"/>
                </a:lnTo>
                <a:close/>
              </a:path>
              <a:path w="267335" h="143510">
                <a:moveTo>
                  <a:pt x="109093" y="0"/>
                </a:moveTo>
                <a:lnTo>
                  <a:pt x="97917" y="0"/>
                </a:lnTo>
                <a:lnTo>
                  <a:pt x="97917" y="79248"/>
                </a:lnTo>
                <a:lnTo>
                  <a:pt x="109093" y="79248"/>
                </a:lnTo>
                <a:lnTo>
                  <a:pt x="109093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32119" y="3620896"/>
            <a:ext cx="935862" cy="6807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12557" y="3914013"/>
            <a:ext cx="165481" cy="1132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59130" y="4535296"/>
            <a:ext cx="1484143" cy="16624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1441" y="4732654"/>
            <a:ext cx="1684553" cy="15252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02457" y="4535296"/>
            <a:ext cx="2923540" cy="32638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39739" y="4443857"/>
            <a:ext cx="538480" cy="143510"/>
          </a:xfrm>
          <a:custGeom>
            <a:avLst/>
            <a:gdLst/>
            <a:ahLst/>
            <a:cxnLst/>
            <a:rect l="l" t="t" r="r" b="b"/>
            <a:pathLst>
              <a:path w="538479" h="143510">
                <a:moveTo>
                  <a:pt x="392938" y="87884"/>
                </a:moveTo>
                <a:lnTo>
                  <a:pt x="305181" y="87884"/>
                </a:lnTo>
                <a:lnTo>
                  <a:pt x="305181" y="139573"/>
                </a:lnTo>
                <a:lnTo>
                  <a:pt x="395350" y="139573"/>
                </a:lnTo>
                <a:lnTo>
                  <a:pt x="395350" y="129667"/>
                </a:lnTo>
                <a:lnTo>
                  <a:pt x="316357" y="129667"/>
                </a:lnTo>
                <a:lnTo>
                  <a:pt x="316357" y="97917"/>
                </a:lnTo>
                <a:lnTo>
                  <a:pt x="392938" y="97917"/>
                </a:lnTo>
                <a:lnTo>
                  <a:pt x="392938" y="87884"/>
                </a:lnTo>
                <a:close/>
              </a:path>
              <a:path w="538479" h="143510">
                <a:moveTo>
                  <a:pt x="299720" y="5588"/>
                </a:moveTo>
                <a:lnTo>
                  <a:pt x="288798" y="5588"/>
                </a:lnTo>
                <a:lnTo>
                  <a:pt x="288798" y="70104"/>
                </a:lnTo>
                <a:lnTo>
                  <a:pt x="354584" y="70104"/>
                </a:lnTo>
                <a:lnTo>
                  <a:pt x="354584" y="60325"/>
                </a:lnTo>
                <a:lnTo>
                  <a:pt x="299720" y="60325"/>
                </a:lnTo>
                <a:lnTo>
                  <a:pt x="299720" y="39116"/>
                </a:lnTo>
                <a:lnTo>
                  <a:pt x="354584" y="39116"/>
                </a:lnTo>
                <a:lnTo>
                  <a:pt x="354584" y="29464"/>
                </a:lnTo>
                <a:lnTo>
                  <a:pt x="299720" y="29464"/>
                </a:lnTo>
                <a:lnTo>
                  <a:pt x="299720" y="5588"/>
                </a:lnTo>
                <a:close/>
              </a:path>
              <a:path w="538479" h="143510">
                <a:moveTo>
                  <a:pt x="354584" y="39116"/>
                </a:moveTo>
                <a:lnTo>
                  <a:pt x="343662" y="39116"/>
                </a:lnTo>
                <a:lnTo>
                  <a:pt x="343662" y="60325"/>
                </a:lnTo>
                <a:lnTo>
                  <a:pt x="354584" y="60325"/>
                </a:lnTo>
                <a:lnTo>
                  <a:pt x="354584" y="39116"/>
                </a:lnTo>
                <a:close/>
              </a:path>
              <a:path w="538479" h="143510">
                <a:moveTo>
                  <a:pt x="354584" y="5588"/>
                </a:moveTo>
                <a:lnTo>
                  <a:pt x="343662" y="5588"/>
                </a:lnTo>
                <a:lnTo>
                  <a:pt x="343662" y="29464"/>
                </a:lnTo>
                <a:lnTo>
                  <a:pt x="354584" y="29464"/>
                </a:lnTo>
                <a:lnTo>
                  <a:pt x="354584" y="5588"/>
                </a:lnTo>
                <a:close/>
              </a:path>
              <a:path w="538479" h="143510">
                <a:moveTo>
                  <a:pt x="176911" y="9652"/>
                </a:moveTo>
                <a:lnTo>
                  <a:pt x="148288" y="37195"/>
                </a:lnTo>
                <a:lnTo>
                  <a:pt x="146303" y="58420"/>
                </a:lnTo>
                <a:lnTo>
                  <a:pt x="146802" y="69778"/>
                </a:lnTo>
                <a:lnTo>
                  <a:pt x="163877" y="104251"/>
                </a:lnTo>
                <a:lnTo>
                  <a:pt x="176911" y="107315"/>
                </a:lnTo>
                <a:lnTo>
                  <a:pt x="183818" y="106551"/>
                </a:lnTo>
                <a:lnTo>
                  <a:pt x="189880" y="104251"/>
                </a:lnTo>
                <a:lnTo>
                  <a:pt x="195109" y="100403"/>
                </a:lnTo>
                <a:lnTo>
                  <a:pt x="197653" y="97282"/>
                </a:lnTo>
                <a:lnTo>
                  <a:pt x="176911" y="97282"/>
                </a:lnTo>
                <a:lnTo>
                  <a:pt x="168149" y="94853"/>
                </a:lnTo>
                <a:lnTo>
                  <a:pt x="161877" y="87566"/>
                </a:lnTo>
                <a:lnTo>
                  <a:pt x="158105" y="75422"/>
                </a:lnTo>
                <a:lnTo>
                  <a:pt x="156845" y="58420"/>
                </a:lnTo>
                <a:lnTo>
                  <a:pt x="158105" y="41437"/>
                </a:lnTo>
                <a:lnTo>
                  <a:pt x="161877" y="29337"/>
                </a:lnTo>
                <a:lnTo>
                  <a:pt x="168149" y="22094"/>
                </a:lnTo>
                <a:lnTo>
                  <a:pt x="176911" y="19685"/>
                </a:lnTo>
                <a:lnTo>
                  <a:pt x="197733" y="19685"/>
                </a:lnTo>
                <a:lnTo>
                  <a:pt x="195109" y="16510"/>
                </a:lnTo>
                <a:lnTo>
                  <a:pt x="189880" y="12700"/>
                </a:lnTo>
                <a:lnTo>
                  <a:pt x="183818" y="10414"/>
                </a:lnTo>
                <a:lnTo>
                  <a:pt x="176911" y="9652"/>
                </a:lnTo>
                <a:close/>
              </a:path>
              <a:path w="538479" h="143510">
                <a:moveTo>
                  <a:pt x="197733" y="19685"/>
                </a:moveTo>
                <a:lnTo>
                  <a:pt x="176911" y="19685"/>
                </a:lnTo>
                <a:lnTo>
                  <a:pt x="185578" y="22094"/>
                </a:lnTo>
                <a:lnTo>
                  <a:pt x="191769" y="29337"/>
                </a:lnTo>
                <a:lnTo>
                  <a:pt x="195484" y="41437"/>
                </a:lnTo>
                <a:lnTo>
                  <a:pt x="196723" y="58420"/>
                </a:lnTo>
                <a:lnTo>
                  <a:pt x="195484" y="75422"/>
                </a:lnTo>
                <a:lnTo>
                  <a:pt x="191770" y="87566"/>
                </a:lnTo>
                <a:lnTo>
                  <a:pt x="185578" y="94853"/>
                </a:lnTo>
                <a:lnTo>
                  <a:pt x="176911" y="97282"/>
                </a:lnTo>
                <a:lnTo>
                  <a:pt x="197653" y="97282"/>
                </a:lnTo>
                <a:lnTo>
                  <a:pt x="207518" y="58420"/>
                </a:lnTo>
                <a:lnTo>
                  <a:pt x="207017" y="47061"/>
                </a:lnTo>
                <a:lnTo>
                  <a:pt x="205517" y="37179"/>
                </a:lnTo>
                <a:lnTo>
                  <a:pt x="203017" y="28773"/>
                </a:lnTo>
                <a:lnTo>
                  <a:pt x="199516" y="21844"/>
                </a:lnTo>
                <a:lnTo>
                  <a:pt x="197733" y="19685"/>
                </a:lnTo>
                <a:close/>
              </a:path>
              <a:path w="538479" h="143510">
                <a:moveTo>
                  <a:pt x="471169" y="22479"/>
                </a:moveTo>
                <a:lnTo>
                  <a:pt x="459994" y="22479"/>
                </a:lnTo>
                <a:lnTo>
                  <a:pt x="459994" y="34417"/>
                </a:lnTo>
                <a:lnTo>
                  <a:pt x="459351" y="44011"/>
                </a:lnTo>
                <a:lnTo>
                  <a:pt x="444081" y="81367"/>
                </a:lnTo>
                <a:lnTo>
                  <a:pt x="422275" y="102870"/>
                </a:lnTo>
                <a:lnTo>
                  <a:pt x="430657" y="110490"/>
                </a:lnTo>
                <a:lnTo>
                  <a:pt x="457350" y="80230"/>
                </a:lnTo>
                <a:lnTo>
                  <a:pt x="465709" y="62103"/>
                </a:lnTo>
                <a:lnTo>
                  <a:pt x="477032" y="62103"/>
                </a:lnTo>
                <a:lnTo>
                  <a:pt x="473821" y="52974"/>
                </a:lnTo>
                <a:lnTo>
                  <a:pt x="471834" y="43535"/>
                </a:lnTo>
                <a:lnTo>
                  <a:pt x="471196" y="34417"/>
                </a:lnTo>
                <a:lnTo>
                  <a:pt x="471169" y="22479"/>
                </a:lnTo>
                <a:close/>
              </a:path>
              <a:path w="538479" h="143510">
                <a:moveTo>
                  <a:pt x="477032" y="62103"/>
                </a:moveTo>
                <a:lnTo>
                  <a:pt x="465709" y="62103"/>
                </a:lnTo>
                <a:lnTo>
                  <a:pt x="467492" y="67413"/>
                </a:lnTo>
                <a:lnTo>
                  <a:pt x="494549" y="103221"/>
                </a:lnTo>
                <a:lnTo>
                  <a:pt x="500888" y="108458"/>
                </a:lnTo>
                <a:lnTo>
                  <a:pt x="508508" y="99949"/>
                </a:lnTo>
                <a:lnTo>
                  <a:pt x="500695" y="94523"/>
                </a:lnTo>
                <a:lnTo>
                  <a:pt x="493633" y="87979"/>
                </a:lnTo>
                <a:lnTo>
                  <a:pt x="487308" y="80339"/>
                </a:lnTo>
                <a:lnTo>
                  <a:pt x="481711" y="71628"/>
                </a:lnTo>
                <a:lnTo>
                  <a:pt x="477117" y="62343"/>
                </a:lnTo>
                <a:lnTo>
                  <a:pt x="477032" y="62103"/>
                </a:lnTo>
                <a:close/>
              </a:path>
              <a:path w="538479" h="143510">
                <a:moveTo>
                  <a:pt x="503428" y="12573"/>
                </a:moveTo>
                <a:lnTo>
                  <a:pt x="427989" y="12573"/>
                </a:lnTo>
                <a:lnTo>
                  <a:pt x="427989" y="22479"/>
                </a:lnTo>
                <a:lnTo>
                  <a:pt x="503428" y="22479"/>
                </a:lnTo>
                <a:lnTo>
                  <a:pt x="503428" y="12573"/>
                </a:lnTo>
                <a:close/>
              </a:path>
              <a:path w="538479" h="143510">
                <a:moveTo>
                  <a:pt x="70738" y="77089"/>
                </a:moveTo>
                <a:lnTo>
                  <a:pt x="59689" y="77089"/>
                </a:lnTo>
                <a:lnTo>
                  <a:pt x="59689" y="143510"/>
                </a:lnTo>
                <a:lnTo>
                  <a:pt x="70738" y="143510"/>
                </a:lnTo>
                <a:lnTo>
                  <a:pt x="70738" y="77089"/>
                </a:lnTo>
                <a:close/>
              </a:path>
              <a:path w="538479" h="143510">
                <a:moveTo>
                  <a:pt x="133096" y="67056"/>
                </a:moveTo>
                <a:lnTo>
                  <a:pt x="0" y="67056"/>
                </a:lnTo>
                <a:lnTo>
                  <a:pt x="0" y="77089"/>
                </a:lnTo>
                <a:lnTo>
                  <a:pt x="133096" y="77089"/>
                </a:lnTo>
                <a:lnTo>
                  <a:pt x="133096" y="67056"/>
                </a:lnTo>
                <a:close/>
              </a:path>
              <a:path w="538479" h="143510">
                <a:moveTo>
                  <a:pt x="112522" y="6223"/>
                </a:moveTo>
                <a:lnTo>
                  <a:pt x="21589" y="6223"/>
                </a:lnTo>
                <a:lnTo>
                  <a:pt x="21589" y="16129"/>
                </a:lnTo>
                <a:lnTo>
                  <a:pt x="101473" y="16129"/>
                </a:lnTo>
                <a:lnTo>
                  <a:pt x="101355" y="31819"/>
                </a:lnTo>
                <a:lnTo>
                  <a:pt x="101012" y="45545"/>
                </a:lnTo>
                <a:lnTo>
                  <a:pt x="100455" y="57294"/>
                </a:lnTo>
                <a:lnTo>
                  <a:pt x="99695" y="67056"/>
                </a:lnTo>
                <a:lnTo>
                  <a:pt x="110489" y="67056"/>
                </a:lnTo>
                <a:lnTo>
                  <a:pt x="111396" y="54264"/>
                </a:lnTo>
                <a:lnTo>
                  <a:pt x="112029" y="39878"/>
                </a:lnTo>
                <a:lnTo>
                  <a:pt x="112400" y="23872"/>
                </a:lnTo>
                <a:lnTo>
                  <a:pt x="112522" y="6223"/>
                </a:lnTo>
                <a:close/>
              </a:path>
              <a:path w="538479" h="143510">
                <a:moveTo>
                  <a:pt x="538353" y="0"/>
                </a:moveTo>
                <a:lnTo>
                  <a:pt x="527304" y="0"/>
                </a:lnTo>
                <a:lnTo>
                  <a:pt x="527304" y="143510"/>
                </a:lnTo>
                <a:lnTo>
                  <a:pt x="538353" y="143510"/>
                </a:lnTo>
                <a:lnTo>
                  <a:pt x="538353" y="0"/>
                </a:lnTo>
                <a:close/>
              </a:path>
              <a:path w="538479" h="143510">
                <a:moveTo>
                  <a:pt x="392938" y="0"/>
                </a:moveTo>
                <a:lnTo>
                  <a:pt x="381888" y="0"/>
                </a:lnTo>
                <a:lnTo>
                  <a:pt x="381888" y="79883"/>
                </a:lnTo>
                <a:lnTo>
                  <a:pt x="392938" y="79883"/>
                </a:lnTo>
                <a:lnTo>
                  <a:pt x="392938" y="47371"/>
                </a:lnTo>
                <a:lnTo>
                  <a:pt x="414400" y="47371"/>
                </a:lnTo>
                <a:lnTo>
                  <a:pt x="414400" y="37338"/>
                </a:lnTo>
                <a:lnTo>
                  <a:pt x="392938" y="37338"/>
                </a:lnTo>
                <a:lnTo>
                  <a:pt x="392938" y="0"/>
                </a:lnTo>
                <a:close/>
              </a:path>
              <a:path w="538479" h="143510">
                <a:moveTo>
                  <a:pt x="262382" y="69342"/>
                </a:moveTo>
                <a:lnTo>
                  <a:pt x="251206" y="69342"/>
                </a:lnTo>
                <a:lnTo>
                  <a:pt x="251206" y="143510"/>
                </a:lnTo>
                <a:lnTo>
                  <a:pt x="262382" y="143510"/>
                </a:lnTo>
                <a:lnTo>
                  <a:pt x="262382" y="69342"/>
                </a:lnTo>
                <a:close/>
              </a:path>
              <a:path w="538479" h="143510">
                <a:moveTo>
                  <a:pt x="233299" y="2921"/>
                </a:moveTo>
                <a:lnTo>
                  <a:pt x="222250" y="2921"/>
                </a:lnTo>
                <a:lnTo>
                  <a:pt x="222250" y="139192"/>
                </a:lnTo>
                <a:lnTo>
                  <a:pt x="233299" y="139192"/>
                </a:lnTo>
                <a:lnTo>
                  <a:pt x="233299" y="69342"/>
                </a:lnTo>
                <a:lnTo>
                  <a:pt x="262382" y="69342"/>
                </a:lnTo>
                <a:lnTo>
                  <a:pt x="262382" y="59436"/>
                </a:lnTo>
                <a:lnTo>
                  <a:pt x="233299" y="59436"/>
                </a:lnTo>
                <a:lnTo>
                  <a:pt x="233299" y="2921"/>
                </a:lnTo>
                <a:close/>
              </a:path>
              <a:path w="538479" h="143510">
                <a:moveTo>
                  <a:pt x="262382" y="0"/>
                </a:moveTo>
                <a:lnTo>
                  <a:pt x="251206" y="0"/>
                </a:lnTo>
                <a:lnTo>
                  <a:pt x="251206" y="59436"/>
                </a:lnTo>
                <a:lnTo>
                  <a:pt x="262382" y="59436"/>
                </a:lnTo>
                <a:lnTo>
                  <a:pt x="26238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645529" y="4443857"/>
            <a:ext cx="412115" cy="143510"/>
          </a:xfrm>
          <a:custGeom>
            <a:avLst/>
            <a:gdLst/>
            <a:ahLst/>
            <a:cxnLst/>
            <a:rect l="l" t="t" r="r" b="b"/>
            <a:pathLst>
              <a:path w="412115" h="143510">
                <a:moveTo>
                  <a:pt x="92455" y="101346"/>
                </a:moveTo>
                <a:lnTo>
                  <a:pt x="74675" y="101346"/>
                </a:lnTo>
                <a:lnTo>
                  <a:pt x="67691" y="103124"/>
                </a:lnTo>
                <a:lnTo>
                  <a:pt x="57276" y="110490"/>
                </a:lnTo>
                <a:lnTo>
                  <a:pt x="54610" y="115189"/>
                </a:lnTo>
                <a:lnTo>
                  <a:pt x="54610" y="127127"/>
                </a:lnTo>
                <a:lnTo>
                  <a:pt x="57276" y="131953"/>
                </a:lnTo>
                <a:lnTo>
                  <a:pt x="67564" y="139192"/>
                </a:lnTo>
                <a:lnTo>
                  <a:pt x="74675" y="140970"/>
                </a:lnTo>
                <a:lnTo>
                  <a:pt x="92582" y="140970"/>
                </a:lnTo>
                <a:lnTo>
                  <a:pt x="99695" y="139192"/>
                </a:lnTo>
                <a:lnTo>
                  <a:pt x="104775" y="135509"/>
                </a:lnTo>
                <a:lnTo>
                  <a:pt x="109610" y="132207"/>
                </a:lnTo>
                <a:lnTo>
                  <a:pt x="77850" y="132207"/>
                </a:lnTo>
                <a:lnTo>
                  <a:pt x="73278" y="131191"/>
                </a:lnTo>
                <a:lnTo>
                  <a:pt x="70103" y="129032"/>
                </a:lnTo>
                <a:lnTo>
                  <a:pt x="66928" y="127000"/>
                </a:lnTo>
                <a:lnTo>
                  <a:pt x="65277" y="124333"/>
                </a:lnTo>
                <a:lnTo>
                  <a:pt x="65277" y="117983"/>
                </a:lnTo>
                <a:lnTo>
                  <a:pt x="66928" y="115443"/>
                </a:lnTo>
                <a:lnTo>
                  <a:pt x="70103" y="113411"/>
                </a:lnTo>
                <a:lnTo>
                  <a:pt x="73405" y="111379"/>
                </a:lnTo>
                <a:lnTo>
                  <a:pt x="77850" y="110363"/>
                </a:lnTo>
                <a:lnTo>
                  <a:pt x="109802" y="110363"/>
                </a:lnTo>
                <a:lnTo>
                  <a:pt x="99568" y="103124"/>
                </a:lnTo>
                <a:lnTo>
                  <a:pt x="92455" y="101346"/>
                </a:lnTo>
                <a:close/>
              </a:path>
              <a:path w="412115" h="143510">
                <a:moveTo>
                  <a:pt x="109802" y="110363"/>
                </a:moveTo>
                <a:lnTo>
                  <a:pt x="89407" y="110363"/>
                </a:lnTo>
                <a:lnTo>
                  <a:pt x="93852" y="111379"/>
                </a:lnTo>
                <a:lnTo>
                  <a:pt x="97027" y="113538"/>
                </a:lnTo>
                <a:lnTo>
                  <a:pt x="100329" y="115570"/>
                </a:lnTo>
                <a:lnTo>
                  <a:pt x="101777" y="117983"/>
                </a:lnTo>
                <a:lnTo>
                  <a:pt x="101853" y="124333"/>
                </a:lnTo>
                <a:lnTo>
                  <a:pt x="100329" y="126873"/>
                </a:lnTo>
                <a:lnTo>
                  <a:pt x="93979" y="131191"/>
                </a:lnTo>
                <a:lnTo>
                  <a:pt x="89407" y="132207"/>
                </a:lnTo>
                <a:lnTo>
                  <a:pt x="109610" y="132207"/>
                </a:lnTo>
                <a:lnTo>
                  <a:pt x="109981" y="131953"/>
                </a:lnTo>
                <a:lnTo>
                  <a:pt x="112522" y="127127"/>
                </a:lnTo>
                <a:lnTo>
                  <a:pt x="112522" y="115189"/>
                </a:lnTo>
                <a:lnTo>
                  <a:pt x="109981" y="110490"/>
                </a:lnTo>
                <a:lnTo>
                  <a:pt x="109802" y="110363"/>
                </a:lnTo>
                <a:close/>
              </a:path>
              <a:path w="412115" h="143510">
                <a:moveTo>
                  <a:pt x="169291" y="95377"/>
                </a:moveTo>
                <a:lnTo>
                  <a:pt x="158115" y="95377"/>
                </a:lnTo>
                <a:lnTo>
                  <a:pt x="158115" y="138049"/>
                </a:lnTo>
                <a:lnTo>
                  <a:pt x="248666" y="138049"/>
                </a:lnTo>
                <a:lnTo>
                  <a:pt x="248666" y="128016"/>
                </a:lnTo>
                <a:lnTo>
                  <a:pt x="169291" y="128016"/>
                </a:lnTo>
                <a:lnTo>
                  <a:pt x="169291" y="95377"/>
                </a:lnTo>
                <a:close/>
              </a:path>
              <a:path w="412115" h="143510">
                <a:moveTo>
                  <a:pt x="21971" y="82169"/>
                </a:moveTo>
                <a:lnTo>
                  <a:pt x="10922" y="82169"/>
                </a:lnTo>
                <a:lnTo>
                  <a:pt x="10922" y="138430"/>
                </a:lnTo>
                <a:lnTo>
                  <a:pt x="22998" y="138334"/>
                </a:lnTo>
                <a:lnTo>
                  <a:pt x="33908" y="138049"/>
                </a:lnTo>
                <a:lnTo>
                  <a:pt x="43676" y="137572"/>
                </a:lnTo>
                <a:lnTo>
                  <a:pt x="52324" y="136906"/>
                </a:lnTo>
                <a:lnTo>
                  <a:pt x="51998" y="128778"/>
                </a:lnTo>
                <a:lnTo>
                  <a:pt x="21971" y="128778"/>
                </a:lnTo>
                <a:lnTo>
                  <a:pt x="21971" y="82169"/>
                </a:lnTo>
                <a:close/>
              </a:path>
              <a:path w="412115" h="143510">
                <a:moveTo>
                  <a:pt x="51943" y="127381"/>
                </a:moveTo>
                <a:lnTo>
                  <a:pt x="45063" y="128027"/>
                </a:lnTo>
                <a:lnTo>
                  <a:pt x="37766" y="128460"/>
                </a:lnTo>
                <a:lnTo>
                  <a:pt x="30065" y="128702"/>
                </a:lnTo>
                <a:lnTo>
                  <a:pt x="21971" y="128778"/>
                </a:lnTo>
                <a:lnTo>
                  <a:pt x="51998" y="128778"/>
                </a:lnTo>
                <a:lnTo>
                  <a:pt x="51943" y="127381"/>
                </a:lnTo>
                <a:close/>
              </a:path>
              <a:path w="412115" h="143510">
                <a:moveTo>
                  <a:pt x="119125" y="85852"/>
                </a:moveTo>
                <a:lnTo>
                  <a:pt x="48132" y="85852"/>
                </a:lnTo>
                <a:lnTo>
                  <a:pt x="48132" y="95631"/>
                </a:lnTo>
                <a:lnTo>
                  <a:pt x="119125" y="95631"/>
                </a:lnTo>
                <a:lnTo>
                  <a:pt x="119125" y="85852"/>
                </a:lnTo>
                <a:close/>
              </a:path>
              <a:path w="412115" h="143510">
                <a:moveTo>
                  <a:pt x="89153" y="70739"/>
                </a:moveTo>
                <a:lnTo>
                  <a:pt x="77977" y="70739"/>
                </a:lnTo>
                <a:lnTo>
                  <a:pt x="77977" y="85852"/>
                </a:lnTo>
                <a:lnTo>
                  <a:pt x="89153" y="85852"/>
                </a:lnTo>
                <a:lnTo>
                  <a:pt x="89153" y="70739"/>
                </a:lnTo>
                <a:close/>
              </a:path>
              <a:path w="412115" h="143510">
                <a:moveTo>
                  <a:pt x="267970" y="73152"/>
                </a:moveTo>
                <a:lnTo>
                  <a:pt x="134874" y="73152"/>
                </a:lnTo>
                <a:lnTo>
                  <a:pt x="134874" y="83185"/>
                </a:lnTo>
                <a:lnTo>
                  <a:pt x="267970" y="83185"/>
                </a:lnTo>
                <a:lnTo>
                  <a:pt x="267970" y="73152"/>
                </a:lnTo>
                <a:close/>
              </a:path>
              <a:path w="412115" h="143510">
                <a:moveTo>
                  <a:pt x="352425" y="12700"/>
                </a:moveTo>
                <a:lnTo>
                  <a:pt x="285369" y="12700"/>
                </a:lnTo>
                <a:lnTo>
                  <a:pt x="285369" y="102870"/>
                </a:lnTo>
                <a:lnTo>
                  <a:pt x="336930" y="102616"/>
                </a:lnTo>
                <a:lnTo>
                  <a:pt x="345440" y="102362"/>
                </a:lnTo>
                <a:lnTo>
                  <a:pt x="353695" y="101727"/>
                </a:lnTo>
                <a:lnTo>
                  <a:pt x="361823" y="100838"/>
                </a:lnTo>
                <a:lnTo>
                  <a:pt x="361097" y="92964"/>
                </a:lnTo>
                <a:lnTo>
                  <a:pt x="296545" y="92964"/>
                </a:lnTo>
                <a:lnTo>
                  <a:pt x="296545" y="22606"/>
                </a:lnTo>
                <a:lnTo>
                  <a:pt x="352425" y="22606"/>
                </a:lnTo>
                <a:lnTo>
                  <a:pt x="352425" y="12700"/>
                </a:lnTo>
                <a:close/>
              </a:path>
              <a:path w="412115" h="143510">
                <a:moveTo>
                  <a:pt x="360934" y="91186"/>
                </a:moveTo>
                <a:lnTo>
                  <a:pt x="352909" y="91946"/>
                </a:lnTo>
                <a:lnTo>
                  <a:pt x="339502" y="92503"/>
                </a:lnTo>
                <a:lnTo>
                  <a:pt x="320714" y="92846"/>
                </a:lnTo>
                <a:lnTo>
                  <a:pt x="296545" y="92964"/>
                </a:lnTo>
                <a:lnTo>
                  <a:pt x="361097" y="92964"/>
                </a:lnTo>
                <a:lnTo>
                  <a:pt x="360934" y="91186"/>
                </a:lnTo>
                <a:close/>
              </a:path>
              <a:path w="412115" h="143510">
                <a:moveTo>
                  <a:pt x="36322" y="2286"/>
                </a:moveTo>
                <a:lnTo>
                  <a:pt x="2492" y="22463"/>
                </a:lnTo>
                <a:lnTo>
                  <a:pt x="0" y="35687"/>
                </a:lnTo>
                <a:lnTo>
                  <a:pt x="616" y="42543"/>
                </a:lnTo>
                <a:lnTo>
                  <a:pt x="28606" y="68492"/>
                </a:lnTo>
                <a:lnTo>
                  <a:pt x="36322" y="69088"/>
                </a:lnTo>
                <a:lnTo>
                  <a:pt x="44037" y="68492"/>
                </a:lnTo>
                <a:lnTo>
                  <a:pt x="50990" y="66706"/>
                </a:lnTo>
                <a:lnTo>
                  <a:pt x="57181" y="63730"/>
                </a:lnTo>
                <a:lnTo>
                  <a:pt x="62611" y="59563"/>
                </a:lnTo>
                <a:lnTo>
                  <a:pt x="28701" y="59436"/>
                </a:lnTo>
                <a:lnTo>
                  <a:pt x="22605" y="57277"/>
                </a:lnTo>
                <a:lnTo>
                  <a:pt x="18034" y="52959"/>
                </a:lnTo>
                <a:lnTo>
                  <a:pt x="13335" y="48641"/>
                </a:lnTo>
                <a:lnTo>
                  <a:pt x="11049" y="42799"/>
                </a:lnTo>
                <a:lnTo>
                  <a:pt x="11049" y="28575"/>
                </a:lnTo>
                <a:lnTo>
                  <a:pt x="13335" y="22860"/>
                </a:lnTo>
                <a:lnTo>
                  <a:pt x="18034" y="18542"/>
                </a:lnTo>
                <a:lnTo>
                  <a:pt x="22605" y="14097"/>
                </a:lnTo>
                <a:lnTo>
                  <a:pt x="28701" y="11938"/>
                </a:lnTo>
                <a:lnTo>
                  <a:pt x="62724" y="11938"/>
                </a:lnTo>
                <a:lnTo>
                  <a:pt x="57181" y="7643"/>
                </a:lnTo>
                <a:lnTo>
                  <a:pt x="50990" y="4667"/>
                </a:lnTo>
                <a:lnTo>
                  <a:pt x="44037" y="2881"/>
                </a:lnTo>
                <a:lnTo>
                  <a:pt x="36322" y="2286"/>
                </a:lnTo>
                <a:close/>
              </a:path>
              <a:path w="412115" h="143510">
                <a:moveTo>
                  <a:pt x="62724" y="11938"/>
                </a:moveTo>
                <a:lnTo>
                  <a:pt x="43942" y="11938"/>
                </a:lnTo>
                <a:lnTo>
                  <a:pt x="50165" y="14097"/>
                </a:lnTo>
                <a:lnTo>
                  <a:pt x="54737" y="18542"/>
                </a:lnTo>
                <a:lnTo>
                  <a:pt x="59309" y="22860"/>
                </a:lnTo>
                <a:lnTo>
                  <a:pt x="61722" y="28575"/>
                </a:lnTo>
                <a:lnTo>
                  <a:pt x="61722" y="42799"/>
                </a:lnTo>
                <a:lnTo>
                  <a:pt x="59309" y="48641"/>
                </a:lnTo>
                <a:lnTo>
                  <a:pt x="50165" y="57277"/>
                </a:lnTo>
                <a:lnTo>
                  <a:pt x="43942" y="59436"/>
                </a:lnTo>
                <a:lnTo>
                  <a:pt x="62723" y="59436"/>
                </a:lnTo>
                <a:lnTo>
                  <a:pt x="67091" y="54492"/>
                </a:lnTo>
                <a:lnTo>
                  <a:pt x="70236" y="48863"/>
                </a:lnTo>
                <a:lnTo>
                  <a:pt x="72147" y="42543"/>
                </a:lnTo>
                <a:lnTo>
                  <a:pt x="72771" y="35687"/>
                </a:lnTo>
                <a:lnTo>
                  <a:pt x="72147" y="28759"/>
                </a:lnTo>
                <a:lnTo>
                  <a:pt x="70262" y="22463"/>
                </a:lnTo>
                <a:lnTo>
                  <a:pt x="67091" y="16809"/>
                </a:lnTo>
                <a:lnTo>
                  <a:pt x="62724" y="11938"/>
                </a:lnTo>
                <a:close/>
              </a:path>
              <a:path w="412115" h="143510">
                <a:moveTo>
                  <a:pt x="169925" y="5207"/>
                </a:moveTo>
                <a:lnTo>
                  <a:pt x="158750" y="5207"/>
                </a:lnTo>
                <a:lnTo>
                  <a:pt x="158750" y="53340"/>
                </a:lnTo>
                <a:lnTo>
                  <a:pt x="248412" y="53340"/>
                </a:lnTo>
                <a:lnTo>
                  <a:pt x="248412" y="43434"/>
                </a:lnTo>
                <a:lnTo>
                  <a:pt x="169925" y="43434"/>
                </a:lnTo>
                <a:lnTo>
                  <a:pt x="169925" y="5207"/>
                </a:lnTo>
                <a:close/>
              </a:path>
              <a:path w="412115" h="143510">
                <a:moveTo>
                  <a:pt x="386715" y="0"/>
                </a:moveTo>
                <a:lnTo>
                  <a:pt x="375666" y="0"/>
                </a:lnTo>
                <a:lnTo>
                  <a:pt x="375666" y="143510"/>
                </a:lnTo>
                <a:lnTo>
                  <a:pt x="386715" y="143510"/>
                </a:lnTo>
                <a:lnTo>
                  <a:pt x="386715" y="66675"/>
                </a:lnTo>
                <a:lnTo>
                  <a:pt x="411988" y="66675"/>
                </a:lnTo>
                <a:lnTo>
                  <a:pt x="411988" y="56642"/>
                </a:lnTo>
                <a:lnTo>
                  <a:pt x="386715" y="56642"/>
                </a:lnTo>
                <a:lnTo>
                  <a:pt x="386715" y="0"/>
                </a:lnTo>
                <a:close/>
              </a:path>
              <a:path w="412115" h="143510">
                <a:moveTo>
                  <a:pt x="107188" y="0"/>
                </a:moveTo>
                <a:lnTo>
                  <a:pt x="96139" y="0"/>
                </a:lnTo>
                <a:lnTo>
                  <a:pt x="96139" y="69342"/>
                </a:lnTo>
                <a:lnTo>
                  <a:pt x="107188" y="69342"/>
                </a:lnTo>
                <a:lnTo>
                  <a:pt x="107188" y="40386"/>
                </a:lnTo>
                <a:lnTo>
                  <a:pt x="128904" y="40386"/>
                </a:lnTo>
                <a:lnTo>
                  <a:pt x="128904" y="30480"/>
                </a:lnTo>
                <a:lnTo>
                  <a:pt x="107188" y="30480"/>
                </a:lnTo>
                <a:lnTo>
                  <a:pt x="107188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040754" y="4645533"/>
            <a:ext cx="302260" cy="136525"/>
          </a:xfrm>
          <a:custGeom>
            <a:avLst/>
            <a:gdLst/>
            <a:ahLst/>
            <a:cxnLst/>
            <a:rect l="l" t="t" r="r" b="b"/>
            <a:pathLst>
              <a:path w="302260" h="136525">
                <a:moveTo>
                  <a:pt x="223097" y="41529"/>
                </a:moveTo>
                <a:lnTo>
                  <a:pt x="200152" y="41529"/>
                </a:lnTo>
                <a:lnTo>
                  <a:pt x="207246" y="42793"/>
                </a:lnTo>
                <a:lnTo>
                  <a:pt x="212328" y="46593"/>
                </a:lnTo>
                <a:lnTo>
                  <a:pt x="215386" y="52941"/>
                </a:lnTo>
                <a:lnTo>
                  <a:pt x="216408" y="61849"/>
                </a:lnTo>
                <a:lnTo>
                  <a:pt x="192786" y="65278"/>
                </a:lnTo>
                <a:lnTo>
                  <a:pt x="181524" y="68228"/>
                </a:lnTo>
                <a:lnTo>
                  <a:pt x="173466" y="73453"/>
                </a:lnTo>
                <a:lnTo>
                  <a:pt x="168622" y="80940"/>
                </a:lnTo>
                <a:lnTo>
                  <a:pt x="167005" y="90678"/>
                </a:lnTo>
                <a:lnTo>
                  <a:pt x="167005" y="97536"/>
                </a:lnTo>
                <a:lnTo>
                  <a:pt x="169291" y="102997"/>
                </a:lnTo>
                <a:lnTo>
                  <a:pt x="173736" y="107061"/>
                </a:lnTo>
                <a:lnTo>
                  <a:pt x="178181" y="111252"/>
                </a:lnTo>
                <a:lnTo>
                  <a:pt x="184277" y="113284"/>
                </a:lnTo>
                <a:lnTo>
                  <a:pt x="191897" y="113284"/>
                </a:lnTo>
                <a:lnTo>
                  <a:pt x="199399" y="112400"/>
                </a:lnTo>
                <a:lnTo>
                  <a:pt x="205914" y="109743"/>
                </a:lnTo>
                <a:lnTo>
                  <a:pt x="211453" y="105300"/>
                </a:lnTo>
                <a:lnTo>
                  <a:pt x="213048" y="103124"/>
                </a:lnTo>
                <a:lnTo>
                  <a:pt x="189992" y="103124"/>
                </a:lnTo>
                <a:lnTo>
                  <a:pt x="186309" y="101854"/>
                </a:lnTo>
                <a:lnTo>
                  <a:pt x="180721" y="97028"/>
                </a:lnTo>
                <a:lnTo>
                  <a:pt x="179324" y="93853"/>
                </a:lnTo>
                <a:lnTo>
                  <a:pt x="179324" y="84582"/>
                </a:lnTo>
                <a:lnTo>
                  <a:pt x="180721" y="80899"/>
                </a:lnTo>
                <a:lnTo>
                  <a:pt x="186562" y="76581"/>
                </a:lnTo>
                <a:lnTo>
                  <a:pt x="191135" y="75057"/>
                </a:lnTo>
                <a:lnTo>
                  <a:pt x="216408" y="71755"/>
                </a:lnTo>
                <a:lnTo>
                  <a:pt x="228219" y="71755"/>
                </a:lnTo>
                <a:lnTo>
                  <a:pt x="228219" y="60198"/>
                </a:lnTo>
                <a:lnTo>
                  <a:pt x="226526" y="47603"/>
                </a:lnTo>
                <a:lnTo>
                  <a:pt x="223097" y="41529"/>
                </a:lnTo>
                <a:close/>
              </a:path>
              <a:path w="302260" h="136525">
                <a:moveTo>
                  <a:pt x="228219" y="99060"/>
                </a:moveTo>
                <a:lnTo>
                  <a:pt x="216408" y="99060"/>
                </a:lnTo>
                <a:lnTo>
                  <a:pt x="216408" y="111379"/>
                </a:lnTo>
                <a:lnTo>
                  <a:pt x="228219" y="111379"/>
                </a:lnTo>
                <a:lnTo>
                  <a:pt x="228219" y="99060"/>
                </a:lnTo>
                <a:close/>
              </a:path>
              <a:path w="302260" h="136525">
                <a:moveTo>
                  <a:pt x="228219" y="71755"/>
                </a:moveTo>
                <a:lnTo>
                  <a:pt x="216408" y="71755"/>
                </a:lnTo>
                <a:lnTo>
                  <a:pt x="216408" y="86360"/>
                </a:lnTo>
                <a:lnTo>
                  <a:pt x="214249" y="91948"/>
                </a:lnTo>
                <a:lnTo>
                  <a:pt x="210185" y="96393"/>
                </a:lnTo>
                <a:lnTo>
                  <a:pt x="205994" y="100838"/>
                </a:lnTo>
                <a:lnTo>
                  <a:pt x="200787" y="103124"/>
                </a:lnTo>
                <a:lnTo>
                  <a:pt x="213048" y="103124"/>
                </a:lnTo>
                <a:lnTo>
                  <a:pt x="216027" y="99060"/>
                </a:lnTo>
                <a:lnTo>
                  <a:pt x="228219" y="99060"/>
                </a:lnTo>
                <a:lnTo>
                  <a:pt x="228219" y="71755"/>
                </a:lnTo>
                <a:close/>
              </a:path>
              <a:path w="302260" h="136525">
                <a:moveTo>
                  <a:pt x="201041" y="31369"/>
                </a:moveTo>
                <a:lnTo>
                  <a:pt x="193823" y="31823"/>
                </a:lnTo>
                <a:lnTo>
                  <a:pt x="187023" y="33194"/>
                </a:lnTo>
                <a:lnTo>
                  <a:pt x="180627" y="35494"/>
                </a:lnTo>
                <a:lnTo>
                  <a:pt x="174625" y="38735"/>
                </a:lnTo>
                <a:lnTo>
                  <a:pt x="174625" y="51308"/>
                </a:lnTo>
                <a:lnTo>
                  <a:pt x="180435" y="46993"/>
                </a:lnTo>
                <a:lnTo>
                  <a:pt x="186626" y="43942"/>
                </a:lnTo>
                <a:lnTo>
                  <a:pt x="193198" y="42128"/>
                </a:lnTo>
                <a:lnTo>
                  <a:pt x="200152" y="41529"/>
                </a:lnTo>
                <a:lnTo>
                  <a:pt x="223097" y="41529"/>
                </a:lnTo>
                <a:lnTo>
                  <a:pt x="221440" y="38592"/>
                </a:lnTo>
                <a:lnTo>
                  <a:pt x="212949" y="33176"/>
                </a:lnTo>
                <a:lnTo>
                  <a:pt x="201041" y="31369"/>
                </a:lnTo>
                <a:close/>
              </a:path>
              <a:path w="302260" h="136525">
                <a:moveTo>
                  <a:pt x="156041" y="41529"/>
                </a:moveTo>
                <a:lnTo>
                  <a:pt x="133096" y="41529"/>
                </a:lnTo>
                <a:lnTo>
                  <a:pt x="140190" y="42793"/>
                </a:lnTo>
                <a:lnTo>
                  <a:pt x="145272" y="46593"/>
                </a:lnTo>
                <a:lnTo>
                  <a:pt x="148330" y="52941"/>
                </a:lnTo>
                <a:lnTo>
                  <a:pt x="149352" y="61849"/>
                </a:lnTo>
                <a:lnTo>
                  <a:pt x="125730" y="65278"/>
                </a:lnTo>
                <a:lnTo>
                  <a:pt x="114468" y="68228"/>
                </a:lnTo>
                <a:lnTo>
                  <a:pt x="106410" y="73453"/>
                </a:lnTo>
                <a:lnTo>
                  <a:pt x="101566" y="80940"/>
                </a:lnTo>
                <a:lnTo>
                  <a:pt x="99949" y="90678"/>
                </a:lnTo>
                <a:lnTo>
                  <a:pt x="99949" y="97536"/>
                </a:lnTo>
                <a:lnTo>
                  <a:pt x="102235" y="102997"/>
                </a:lnTo>
                <a:lnTo>
                  <a:pt x="106680" y="107061"/>
                </a:lnTo>
                <a:lnTo>
                  <a:pt x="111125" y="111252"/>
                </a:lnTo>
                <a:lnTo>
                  <a:pt x="117221" y="113284"/>
                </a:lnTo>
                <a:lnTo>
                  <a:pt x="124841" y="113284"/>
                </a:lnTo>
                <a:lnTo>
                  <a:pt x="132343" y="112400"/>
                </a:lnTo>
                <a:lnTo>
                  <a:pt x="138858" y="109743"/>
                </a:lnTo>
                <a:lnTo>
                  <a:pt x="144397" y="105300"/>
                </a:lnTo>
                <a:lnTo>
                  <a:pt x="145992" y="103124"/>
                </a:lnTo>
                <a:lnTo>
                  <a:pt x="122936" y="103124"/>
                </a:lnTo>
                <a:lnTo>
                  <a:pt x="119253" y="101854"/>
                </a:lnTo>
                <a:lnTo>
                  <a:pt x="113665" y="97028"/>
                </a:lnTo>
                <a:lnTo>
                  <a:pt x="112268" y="93853"/>
                </a:lnTo>
                <a:lnTo>
                  <a:pt x="112268" y="84582"/>
                </a:lnTo>
                <a:lnTo>
                  <a:pt x="113665" y="80899"/>
                </a:lnTo>
                <a:lnTo>
                  <a:pt x="119507" y="76581"/>
                </a:lnTo>
                <a:lnTo>
                  <a:pt x="124079" y="75057"/>
                </a:lnTo>
                <a:lnTo>
                  <a:pt x="149352" y="71755"/>
                </a:lnTo>
                <a:lnTo>
                  <a:pt x="161162" y="71755"/>
                </a:lnTo>
                <a:lnTo>
                  <a:pt x="161162" y="60198"/>
                </a:lnTo>
                <a:lnTo>
                  <a:pt x="159470" y="47603"/>
                </a:lnTo>
                <a:lnTo>
                  <a:pt x="156041" y="41529"/>
                </a:lnTo>
                <a:close/>
              </a:path>
              <a:path w="302260" h="136525">
                <a:moveTo>
                  <a:pt x="161162" y="99060"/>
                </a:moveTo>
                <a:lnTo>
                  <a:pt x="149352" y="99060"/>
                </a:lnTo>
                <a:lnTo>
                  <a:pt x="149352" y="111379"/>
                </a:lnTo>
                <a:lnTo>
                  <a:pt x="161162" y="111379"/>
                </a:lnTo>
                <a:lnTo>
                  <a:pt x="161162" y="99060"/>
                </a:lnTo>
                <a:close/>
              </a:path>
              <a:path w="302260" h="136525">
                <a:moveTo>
                  <a:pt x="161162" y="71755"/>
                </a:moveTo>
                <a:lnTo>
                  <a:pt x="149352" y="71755"/>
                </a:lnTo>
                <a:lnTo>
                  <a:pt x="149352" y="86360"/>
                </a:lnTo>
                <a:lnTo>
                  <a:pt x="147193" y="91948"/>
                </a:lnTo>
                <a:lnTo>
                  <a:pt x="143129" y="96393"/>
                </a:lnTo>
                <a:lnTo>
                  <a:pt x="138937" y="100838"/>
                </a:lnTo>
                <a:lnTo>
                  <a:pt x="133731" y="103124"/>
                </a:lnTo>
                <a:lnTo>
                  <a:pt x="145992" y="103124"/>
                </a:lnTo>
                <a:lnTo>
                  <a:pt x="148971" y="99060"/>
                </a:lnTo>
                <a:lnTo>
                  <a:pt x="161162" y="99060"/>
                </a:lnTo>
                <a:lnTo>
                  <a:pt x="161162" y="71755"/>
                </a:lnTo>
                <a:close/>
              </a:path>
              <a:path w="302260" h="136525">
                <a:moveTo>
                  <a:pt x="133985" y="31369"/>
                </a:moveTo>
                <a:lnTo>
                  <a:pt x="126767" y="31823"/>
                </a:lnTo>
                <a:lnTo>
                  <a:pt x="119967" y="33194"/>
                </a:lnTo>
                <a:lnTo>
                  <a:pt x="113571" y="35494"/>
                </a:lnTo>
                <a:lnTo>
                  <a:pt x="107569" y="38735"/>
                </a:lnTo>
                <a:lnTo>
                  <a:pt x="107569" y="51308"/>
                </a:lnTo>
                <a:lnTo>
                  <a:pt x="113379" y="46993"/>
                </a:lnTo>
                <a:lnTo>
                  <a:pt x="119570" y="43942"/>
                </a:lnTo>
                <a:lnTo>
                  <a:pt x="126142" y="42128"/>
                </a:lnTo>
                <a:lnTo>
                  <a:pt x="133096" y="41529"/>
                </a:lnTo>
                <a:lnTo>
                  <a:pt x="156041" y="41529"/>
                </a:lnTo>
                <a:lnTo>
                  <a:pt x="154384" y="38592"/>
                </a:lnTo>
                <a:lnTo>
                  <a:pt x="145893" y="33176"/>
                </a:lnTo>
                <a:lnTo>
                  <a:pt x="133985" y="31369"/>
                </a:lnTo>
                <a:close/>
              </a:path>
              <a:path w="302260" h="136525">
                <a:moveTo>
                  <a:pt x="34290" y="1778"/>
                </a:moveTo>
                <a:lnTo>
                  <a:pt x="23622" y="1778"/>
                </a:lnTo>
                <a:lnTo>
                  <a:pt x="13287" y="16517"/>
                </a:lnTo>
                <a:lnTo>
                  <a:pt x="5897" y="32766"/>
                </a:lnTo>
                <a:lnTo>
                  <a:pt x="1476" y="50426"/>
                </a:lnTo>
                <a:lnTo>
                  <a:pt x="0" y="69596"/>
                </a:lnTo>
                <a:lnTo>
                  <a:pt x="1476" y="88622"/>
                </a:lnTo>
                <a:lnTo>
                  <a:pt x="5905" y="106076"/>
                </a:lnTo>
                <a:lnTo>
                  <a:pt x="13287" y="121959"/>
                </a:lnTo>
                <a:lnTo>
                  <a:pt x="23622" y="136271"/>
                </a:lnTo>
                <a:lnTo>
                  <a:pt x="34162" y="136271"/>
                </a:lnTo>
                <a:lnTo>
                  <a:pt x="23681" y="121386"/>
                </a:lnTo>
                <a:lnTo>
                  <a:pt x="16224" y="105298"/>
                </a:lnTo>
                <a:lnTo>
                  <a:pt x="11767" y="87997"/>
                </a:lnTo>
                <a:lnTo>
                  <a:pt x="10287" y="69469"/>
                </a:lnTo>
                <a:lnTo>
                  <a:pt x="11787" y="50873"/>
                </a:lnTo>
                <a:lnTo>
                  <a:pt x="16287" y="33385"/>
                </a:lnTo>
                <a:lnTo>
                  <a:pt x="23788" y="17016"/>
                </a:lnTo>
                <a:lnTo>
                  <a:pt x="34290" y="1778"/>
                </a:lnTo>
                <a:close/>
              </a:path>
              <a:path w="302260" h="136525">
                <a:moveTo>
                  <a:pt x="32258" y="92456"/>
                </a:moveTo>
                <a:lnTo>
                  <a:pt x="32258" y="106934"/>
                </a:lnTo>
                <a:lnTo>
                  <a:pt x="34925" y="108712"/>
                </a:lnTo>
                <a:lnTo>
                  <a:pt x="39116" y="110236"/>
                </a:lnTo>
                <a:lnTo>
                  <a:pt x="44958" y="111379"/>
                </a:lnTo>
                <a:lnTo>
                  <a:pt x="50673" y="112649"/>
                </a:lnTo>
                <a:lnTo>
                  <a:pt x="55499" y="113284"/>
                </a:lnTo>
                <a:lnTo>
                  <a:pt x="59309" y="113284"/>
                </a:lnTo>
                <a:lnTo>
                  <a:pt x="92680" y="102108"/>
                </a:lnTo>
                <a:lnTo>
                  <a:pt x="56769" y="102108"/>
                </a:lnTo>
                <a:lnTo>
                  <a:pt x="51435" y="101219"/>
                </a:lnTo>
                <a:lnTo>
                  <a:pt x="40132" y="97663"/>
                </a:lnTo>
                <a:lnTo>
                  <a:pt x="35560" y="95377"/>
                </a:lnTo>
                <a:lnTo>
                  <a:pt x="32258" y="92456"/>
                </a:lnTo>
                <a:close/>
              </a:path>
              <a:path w="302260" h="136525">
                <a:moveTo>
                  <a:pt x="81025" y="0"/>
                </a:moveTo>
                <a:lnTo>
                  <a:pt x="70231" y="0"/>
                </a:lnTo>
                <a:lnTo>
                  <a:pt x="62541" y="498"/>
                </a:lnTo>
                <a:lnTo>
                  <a:pt x="32385" y="20193"/>
                </a:lnTo>
                <a:lnTo>
                  <a:pt x="32385" y="35814"/>
                </a:lnTo>
                <a:lnTo>
                  <a:pt x="68199" y="64643"/>
                </a:lnTo>
                <a:lnTo>
                  <a:pt x="73787" y="67818"/>
                </a:lnTo>
                <a:lnTo>
                  <a:pt x="79121" y="71374"/>
                </a:lnTo>
                <a:lnTo>
                  <a:pt x="81280" y="73533"/>
                </a:lnTo>
                <a:lnTo>
                  <a:pt x="84582" y="78613"/>
                </a:lnTo>
                <a:lnTo>
                  <a:pt x="85471" y="81534"/>
                </a:lnTo>
                <a:lnTo>
                  <a:pt x="85471" y="84836"/>
                </a:lnTo>
                <a:lnTo>
                  <a:pt x="83972" y="92410"/>
                </a:lnTo>
                <a:lnTo>
                  <a:pt x="79486" y="97805"/>
                </a:lnTo>
                <a:lnTo>
                  <a:pt x="72022" y="101034"/>
                </a:lnTo>
                <a:lnTo>
                  <a:pt x="61595" y="102108"/>
                </a:lnTo>
                <a:lnTo>
                  <a:pt x="92680" y="102108"/>
                </a:lnTo>
                <a:lnTo>
                  <a:pt x="94615" y="100711"/>
                </a:lnTo>
                <a:lnTo>
                  <a:pt x="98044" y="93345"/>
                </a:lnTo>
                <a:lnTo>
                  <a:pt x="98044" y="77978"/>
                </a:lnTo>
                <a:lnTo>
                  <a:pt x="68961" y="51308"/>
                </a:lnTo>
                <a:lnTo>
                  <a:pt x="59182" y="46609"/>
                </a:lnTo>
                <a:lnTo>
                  <a:pt x="52832" y="42672"/>
                </a:lnTo>
                <a:lnTo>
                  <a:pt x="46609" y="36703"/>
                </a:lnTo>
                <a:lnTo>
                  <a:pt x="45085" y="32766"/>
                </a:lnTo>
                <a:lnTo>
                  <a:pt x="45085" y="22733"/>
                </a:lnTo>
                <a:lnTo>
                  <a:pt x="47244" y="18669"/>
                </a:lnTo>
                <a:lnTo>
                  <a:pt x="51562" y="15621"/>
                </a:lnTo>
                <a:lnTo>
                  <a:pt x="56007" y="12700"/>
                </a:lnTo>
                <a:lnTo>
                  <a:pt x="61722" y="11176"/>
                </a:lnTo>
                <a:lnTo>
                  <a:pt x="93345" y="11176"/>
                </a:lnTo>
                <a:lnTo>
                  <a:pt x="93345" y="3937"/>
                </a:lnTo>
                <a:lnTo>
                  <a:pt x="88773" y="1397"/>
                </a:lnTo>
                <a:lnTo>
                  <a:pt x="81025" y="0"/>
                </a:lnTo>
                <a:close/>
              </a:path>
              <a:path w="302260" h="136525">
                <a:moveTo>
                  <a:pt x="93345" y="11176"/>
                </a:moveTo>
                <a:lnTo>
                  <a:pt x="68580" y="11176"/>
                </a:lnTo>
                <a:lnTo>
                  <a:pt x="75842" y="11600"/>
                </a:lnTo>
                <a:lnTo>
                  <a:pt x="82391" y="12858"/>
                </a:lnTo>
                <a:lnTo>
                  <a:pt x="88225" y="14926"/>
                </a:lnTo>
                <a:lnTo>
                  <a:pt x="93345" y="17780"/>
                </a:lnTo>
                <a:lnTo>
                  <a:pt x="93345" y="11176"/>
                </a:lnTo>
                <a:close/>
              </a:path>
              <a:path w="302260" h="136525">
                <a:moveTo>
                  <a:pt x="236474" y="92456"/>
                </a:moveTo>
                <a:lnTo>
                  <a:pt x="236474" y="106934"/>
                </a:lnTo>
                <a:lnTo>
                  <a:pt x="239141" y="108712"/>
                </a:lnTo>
                <a:lnTo>
                  <a:pt x="243332" y="110236"/>
                </a:lnTo>
                <a:lnTo>
                  <a:pt x="249174" y="111379"/>
                </a:lnTo>
                <a:lnTo>
                  <a:pt x="254889" y="112649"/>
                </a:lnTo>
                <a:lnTo>
                  <a:pt x="259715" y="113284"/>
                </a:lnTo>
                <a:lnTo>
                  <a:pt x="263525" y="113284"/>
                </a:lnTo>
                <a:lnTo>
                  <a:pt x="296896" y="102108"/>
                </a:lnTo>
                <a:lnTo>
                  <a:pt x="260985" y="102108"/>
                </a:lnTo>
                <a:lnTo>
                  <a:pt x="255650" y="101219"/>
                </a:lnTo>
                <a:lnTo>
                  <a:pt x="244348" y="97663"/>
                </a:lnTo>
                <a:lnTo>
                  <a:pt x="239775" y="95377"/>
                </a:lnTo>
                <a:lnTo>
                  <a:pt x="236474" y="92456"/>
                </a:lnTo>
                <a:close/>
              </a:path>
              <a:path w="302260" h="136525">
                <a:moveTo>
                  <a:pt x="285242" y="0"/>
                </a:moveTo>
                <a:lnTo>
                  <a:pt x="274447" y="0"/>
                </a:lnTo>
                <a:lnTo>
                  <a:pt x="266757" y="498"/>
                </a:lnTo>
                <a:lnTo>
                  <a:pt x="236600" y="20193"/>
                </a:lnTo>
                <a:lnTo>
                  <a:pt x="236600" y="35814"/>
                </a:lnTo>
                <a:lnTo>
                  <a:pt x="272415" y="64643"/>
                </a:lnTo>
                <a:lnTo>
                  <a:pt x="278003" y="67818"/>
                </a:lnTo>
                <a:lnTo>
                  <a:pt x="283337" y="71374"/>
                </a:lnTo>
                <a:lnTo>
                  <a:pt x="285496" y="73533"/>
                </a:lnTo>
                <a:lnTo>
                  <a:pt x="288798" y="78613"/>
                </a:lnTo>
                <a:lnTo>
                  <a:pt x="289687" y="81534"/>
                </a:lnTo>
                <a:lnTo>
                  <a:pt x="289687" y="84836"/>
                </a:lnTo>
                <a:lnTo>
                  <a:pt x="288188" y="92410"/>
                </a:lnTo>
                <a:lnTo>
                  <a:pt x="283702" y="97805"/>
                </a:lnTo>
                <a:lnTo>
                  <a:pt x="276238" y="101034"/>
                </a:lnTo>
                <a:lnTo>
                  <a:pt x="265811" y="102108"/>
                </a:lnTo>
                <a:lnTo>
                  <a:pt x="296896" y="102108"/>
                </a:lnTo>
                <a:lnTo>
                  <a:pt x="298831" y="100711"/>
                </a:lnTo>
                <a:lnTo>
                  <a:pt x="302260" y="93345"/>
                </a:lnTo>
                <a:lnTo>
                  <a:pt x="302260" y="77978"/>
                </a:lnTo>
                <a:lnTo>
                  <a:pt x="273177" y="51308"/>
                </a:lnTo>
                <a:lnTo>
                  <a:pt x="263398" y="46609"/>
                </a:lnTo>
                <a:lnTo>
                  <a:pt x="257048" y="42672"/>
                </a:lnTo>
                <a:lnTo>
                  <a:pt x="250825" y="36703"/>
                </a:lnTo>
                <a:lnTo>
                  <a:pt x="249300" y="32766"/>
                </a:lnTo>
                <a:lnTo>
                  <a:pt x="249300" y="22733"/>
                </a:lnTo>
                <a:lnTo>
                  <a:pt x="251460" y="18669"/>
                </a:lnTo>
                <a:lnTo>
                  <a:pt x="255778" y="15621"/>
                </a:lnTo>
                <a:lnTo>
                  <a:pt x="260223" y="12700"/>
                </a:lnTo>
                <a:lnTo>
                  <a:pt x="265938" y="11176"/>
                </a:lnTo>
                <a:lnTo>
                  <a:pt x="297561" y="11176"/>
                </a:lnTo>
                <a:lnTo>
                  <a:pt x="297561" y="3937"/>
                </a:lnTo>
                <a:lnTo>
                  <a:pt x="292989" y="1397"/>
                </a:lnTo>
                <a:lnTo>
                  <a:pt x="285242" y="0"/>
                </a:lnTo>
                <a:close/>
              </a:path>
              <a:path w="302260" h="136525">
                <a:moveTo>
                  <a:pt x="297561" y="11176"/>
                </a:moveTo>
                <a:lnTo>
                  <a:pt x="272796" y="11176"/>
                </a:lnTo>
                <a:lnTo>
                  <a:pt x="280058" y="11600"/>
                </a:lnTo>
                <a:lnTo>
                  <a:pt x="286607" y="12858"/>
                </a:lnTo>
                <a:lnTo>
                  <a:pt x="292441" y="14926"/>
                </a:lnTo>
                <a:lnTo>
                  <a:pt x="297561" y="17780"/>
                </a:lnTo>
                <a:lnTo>
                  <a:pt x="297561" y="1117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389370" y="4625975"/>
            <a:ext cx="411480" cy="144780"/>
          </a:xfrm>
          <a:custGeom>
            <a:avLst/>
            <a:gdLst/>
            <a:ahLst/>
            <a:cxnLst/>
            <a:rect l="l" t="t" r="r" b="b"/>
            <a:pathLst>
              <a:path w="411479" h="144779">
                <a:moveTo>
                  <a:pt x="71119" y="91948"/>
                </a:moveTo>
                <a:lnTo>
                  <a:pt x="27685" y="103377"/>
                </a:lnTo>
                <a:lnTo>
                  <a:pt x="23494" y="109600"/>
                </a:lnTo>
                <a:lnTo>
                  <a:pt x="23494" y="125475"/>
                </a:lnTo>
                <a:lnTo>
                  <a:pt x="60281" y="142825"/>
                </a:lnTo>
                <a:lnTo>
                  <a:pt x="71119" y="143256"/>
                </a:lnTo>
                <a:lnTo>
                  <a:pt x="81958" y="142825"/>
                </a:lnTo>
                <a:lnTo>
                  <a:pt x="91439" y="141525"/>
                </a:lnTo>
                <a:lnTo>
                  <a:pt x="99587" y="139344"/>
                </a:lnTo>
                <a:lnTo>
                  <a:pt x="106425" y="136270"/>
                </a:lnTo>
                <a:lnTo>
                  <a:pt x="110715" y="133857"/>
                </a:lnTo>
                <a:lnTo>
                  <a:pt x="71119" y="133857"/>
                </a:lnTo>
                <a:lnTo>
                  <a:pt x="62880" y="133594"/>
                </a:lnTo>
                <a:lnTo>
                  <a:pt x="35432" y="122681"/>
                </a:lnTo>
                <a:lnTo>
                  <a:pt x="35432" y="112394"/>
                </a:lnTo>
                <a:lnTo>
                  <a:pt x="71119" y="101345"/>
                </a:lnTo>
                <a:lnTo>
                  <a:pt x="110819" y="101345"/>
                </a:lnTo>
                <a:lnTo>
                  <a:pt x="106425" y="98806"/>
                </a:lnTo>
                <a:lnTo>
                  <a:pt x="99659" y="95805"/>
                </a:lnTo>
                <a:lnTo>
                  <a:pt x="91535" y="93662"/>
                </a:lnTo>
                <a:lnTo>
                  <a:pt x="82030" y="92376"/>
                </a:lnTo>
                <a:lnTo>
                  <a:pt x="71119" y="91948"/>
                </a:lnTo>
                <a:close/>
              </a:path>
              <a:path w="411479" h="144779">
                <a:moveTo>
                  <a:pt x="110819" y="101345"/>
                </a:moveTo>
                <a:lnTo>
                  <a:pt x="71119" y="101345"/>
                </a:lnTo>
                <a:lnTo>
                  <a:pt x="79285" y="101627"/>
                </a:lnTo>
                <a:lnTo>
                  <a:pt x="86439" y="102457"/>
                </a:lnTo>
                <a:lnTo>
                  <a:pt x="92569" y="103810"/>
                </a:lnTo>
                <a:lnTo>
                  <a:pt x="97662" y="105663"/>
                </a:lnTo>
                <a:lnTo>
                  <a:pt x="103758" y="108457"/>
                </a:lnTo>
                <a:lnTo>
                  <a:pt x="106933" y="112394"/>
                </a:lnTo>
                <a:lnTo>
                  <a:pt x="106838" y="122681"/>
                </a:lnTo>
                <a:lnTo>
                  <a:pt x="71119" y="133857"/>
                </a:lnTo>
                <a:lnTo>
                  <a:pt x="110715" y="133857"/>
                </a:lnTo>
                <a:lnTo>
                  <a:pt x="114553" y="131699"/>
                </a:lnTo>
                <a:lnTo>
                  <a:pt x="118618" y="125475"/>
                </a:lnTo>
                <a:lnTo>
                  <a:pt x="118535" y="109600"/>
                </a:lnTo>
                <a:lnTo>
                  <a:pt x="114553" y="103505"/>
                </a:lnTo>
                <a:lnTo>
                  <a:pt x="110819" y="101345"/>
                </a:lnTo>
                <a:close/>
              </a:path>
              <a:path w="411479" h="144779">
                <a:moveTo>
                  <a:pt x="42037" y="34543"/>
                </a:moveTo>
                <a:lnTo>
                  <a:pt x="7238" y="52069"/>
                </a:lnTo>
                <a:lnTo>
                  <a:pt x="7238" y="66420"/>
                </a:lnTo>
                <a:lnTo>
                  <a:pt x="41782" y="84327"/>
                </a:lnTo>
                <a:lnTo>
                  <a:pt x="49450" y="83877"/>
                </a:lnTo>
                <a:lnTo>
                  <a:pt x="56261" y="82534"/>
                </a:lnTo>
                <a:lnTo>
                  <a:pt x="62214" y="80309"/>
                </a:lnTo>
                <a:lnTo>
                  <a:pt x="67309" y="77216"/>
                </a:lnTo>
                <a:lnTo>
                  <a:pt x="70421" y="74802"/>
                </a:lnTo>
                <a:lnTo>
                  <a:pt x="34670" y="74802"/>
                </a:lnTo>
                <a:lnTo>
                  <a:pt x="28955" y="73406"/>
                </a:lnTo>
                <a:lnTo>
                  <a:pt x="24764" y="70485"/>
                </a:lnTo>
                <a:lnTo>
                  <a:pt x="20446" y="67563"/>
                </a:lnTo>
                <a:lnTo>
                  <a:pt x="18414" y="63881"/>
                </a:lnTo>
                <a:lnTo>
                  <a:pt x="18414" y="54737"/>
                </a:lnTo>
                <a:lnTo>
                  <a:pt x="20446" y="51054"/>
                </a:lnTo>
                <a:lnTo>
                  <a:pt x="24637" y="48132"/>
                </a:lnTo>
                <a:lnTo>
                  <a:pt x="28828" y="45338"/>
                </a:lnTo>
                <a:lnTo>
                  <a:pt x="34670" y="43942"/>
                </a:lnTo>
                <a:lnTo>
                  <a:pt x="70505" y="43942"/>
                </a:lnTo>
                <a:lnTo>
                  <a:pt x="67309" y="41529"/>
                </a:lnTo>
                <a:lnTo>
                  <a:pt x="62289" y="38455"/>
                </a:lnTo>
                <a:lnTo>
                  <a:pt x="56388" y="36274"/>
                </a:lnTo>
                <a:lnTo>
                  <a:pt x="49629" y="34974"/>
                </a:lnTo>
                <a:lnTo>
                  <a:pt x="42037" y="34543"/>
                </a:lnTo>
                <a:close/>
              </a:path>
              <a:path w="411479" h="144779">
                <a:moveTo>
                  <a:pt x="70505" y="43942"/>
                </a:moveTo>
                <a:lnTo>
                  <a:pt x="49275" y="43942"/>
                </a:lnTo>
                <a:lnTo>
                  <a:pt x="55117" y="45338"/>
                </a:lnTo>
                <a:lnTo>
                  <a:pt x="59181" y="48260"/>
                </a:lnTo>
                <a:lnTo>
                  <a:pt x="63372" y="51054"/>
                </a:lnTo>
                <a:lnTo>
                  <a:pt x="65404" y="54737"/>
                </a:lnTo>
                <a:lnTo>
                  <a:pt x="65404" y="63881"/>
                </a:lnTo>
                <a:lnTo>
                  <a:pt x="63372" y="67563"/>
                </a:lnTo>
                <a:lnTo>
                  <a:pt x="54990" y="73406"/>
                </a:lnTo>
                <a:lnTo>
                  <a:pt x="49275" y="74802"/>
                </a:lnTo>
                <a:lnTo>
                  <a:pt x="70421" y="74802"/>
                </a:lnTo>
                <a:lnTo>
                  <a:pt x="73532" y="72389"/>
                </a:lnTo>
                <a:lnTo>
                  <a:pt x="76580" y="66420"/>
                </a:lnTo>
                <a:lnTo>
                  <a:pt x="76580" y="52069"/>
                </a:lnTo>
                <a:lnTo>
                  <a:pt x="73532" y="46227"/>
                </a:lnTo>
                <a:lnTo>
                  <a:pt x="70505" y="43942"/>
                </a:lnTo>
                <a:close/>
              </a:path>
              <a:path w="411479" h="144779">
                <a:moveTo>
                  <a:pt x="203961" y="13462"/>
                </a:moveTo>
                <a:lnTo>
                  <a:pt x="148081" y="13462"/>
                </a:lnTo>
                <a:lnTo>
                  <a:pt x="148081" y="106933"/>
                </a:lnTo>
                <a:lnTo>
                  <a:pt x="166681" y="106814"/>
                </a:lnTo>
                <a:lnTo>
                  <a:pt x="183054" y="106457"/>
                </a:lnTo>
                <a:lnTo>
                  <a:pt x="197213" y="105862"/>
                </a:lnTo>
                <a:lnTo>
                  <a:pt x="209169" y="105029"/>
                </a:lnTo>
                <a:lnTo>
                  <a:pt x="208540" y="97281"/>
                </a:lnTo>
                <a:lnTo>
                  <a:pt x="159003" y="97281"/>
                </a:lnTo>
                <a:lnTo>
                  <a:pt x="159003" y="64388"/>
                </a:lnTo>
                <a:lnTo>
                  <a:pt x="199644" y="64388"/>
                </a:lnTo>
                <a:lnTo>
                  <a:pt x="199644" y="54737"/>
                </a:lnTo>
                <a:lnTo>
                  <a:pt x="159003" y="54737"/>
                </a:lnTo>
                <a:lnTo>
                  <a:pt x="159003" y="23368"/>
                </a:lnTo>
                <a:lnTo>
                  <a:pt x="203961" y="23368"/>
                </a:lnTo>
                <a:lnTo>
                  <a:pt x="203961" y="13462"/>
                </a:lnTo>
                <a:close/>
              </a:path>
              <a:path w="411479" h="144779">
                <a:moveTo>
                  <a:pt x="208406" y="95631"/>
                </a:moveTo>
                <a:lnTo>
                  <a:pt x="200330" y="96317"/>
                </a:lnTo>
                <a:lnTo>
                  <a:pt x="190373" y="96837"/>
                </a:lnTo>
                <a:lnTo>
                  <a:pt x="178510" y="97166"/>
                </a:lnTo>
                <a:lnTo>
                  <a:pt x="164719" y="97281"/>
                </a:lnTo>
                <a:lnTo>
                  <a:pt x="208540" y="97281"/>
                </a:lnTo>
                <a:lnTo>
                  <a:pt x="208406" y="95631"/>
                </a:lnTo>
                <a:close/>
              </a:path>
              <a:path w="411479" h="144779">
                <a:moveTo>
                  <a:pt x="411352" y="113537"/>
                </a:moveTo>
                <a:lnTo>
                  <a:pt x="278256" y="113537"/>
                </a:lnTo>
                <a:lnTo>
                  <a:pt x="278256" y="123443"/>
                </a:lnTo>
                <a:lnTo>
                  <a:pt x="411352" y="123443"/>
                </a:lnTo>
                <a:lnTo>
                  <a:pt x="411352" y="113537"/>
                </a:lnTo>
                <a:close/>
              </a:path>
              <a:path w="411479" h="144779">
                <a:moveTo>
                  <a:pt x="350520" y="87502"/>
                </a:moveTo>
                <a:lnTo>
                  <a:pt x="339344" y="87502"/>
                </a:lnTo>
                <a:lnTo>
                  <a:pt x="339344" y="113537"/>
                </a:lnTo>
                <a:lnTo>
                  <a:pt x="350520" y="113537"/>
                </a:lnTo>
                <a:lnTo>
                  <a:pt x="350520" y="87502"/>
                </a:lnTo>
                <a:close/>
              </a:path>
              <a:path w="411479" h="144779">
                <a:moveTo>
                  <a:pt x="390651" y="13335"/>
                </a:moveTo>
                <a:lnTo>
                  <a:pt x="298576" y="13335"/>
                </a:lnTo>
                <a:lnTo>
                  <a:pt x="298576" y="22987"/>
                </a:lnTo>
                <a:lnTo>
                  <a:pt x="379602" y="22987"/>
                </a:lnTo>
                <a:lnTo>
                  <a:pt x="379602" y="44195"/>
                </a:lnTo>
                <a:lnTo>
                  <a:pt x="298323" y="44195"/>
                </a:lnTo>
                <a:lnTo>
                  <a:pt x="298323" y="87502"/>
                </a:lnTo>
                <a:lnTo>
                  <a:pt x="394843" y="87502"/>
                </a:lnTo>
                <a:lnTo>
                  <a:pt x="394843" y="77597"/>
                </a:lnTo>
                <a:lnTo>
                  <a:pt x="309625" y="77597"/>
                </a:lnTo>
                <a:lnTo>
                  <a:pt x="309625" y="53848"/>
                </a:lnTo>
                <a:lnTo>
                  <a:pt x="390651" y="53848"/>
                </a:lnTo>
                <a:lnTo>
                  <a:pt x="390651" y="13335"/>
                </a:lnTo>
                <a:close/>
              </a:path>
              <a:path w="411479" h="144779">
                <a:moveTo>
                  <a:pt x="261111" y="69723"/>
                </a:moveTo>
                <a:lnTo>
                  <a:pt x="249935" y="69723"/>
                </a:lnTo>
                <a:lnTo>
                  <a:pt x="249935" y="144272"/>
                </a:lnTo>
                <a:lnTo>
                  <a:pt x="261111" y="144272"/>
                </a:lnTo>
                <a:lnTo>
                  <a:pt x="261111" y="69723"/>
                </a:lnTo>
                <a:close/>
              </a:path>
              <a:path w="411479" h="144779">
                <a:moveTo>
                  <a:pt x="231521" y="3682"/>
                </a:moveTo>
                <a:lnTo>
                  <a:pt x="220599" y="3682"/>
                </a:lnTo>
                <a:lnTo>
                  <a:pt x="220599" y="139954"/>
                </a:lnTo>
                <a:lnTo>
                  <a:pt x="231521" y="139954"/>
                </a:lnTo>
                <a:lnTo>
                  <a:pt x="231521" y="69723"/>
                </a:lnTo>
                <a:lnTo>
                  <a:pt x="261111" y="69723"/>
                </a:lnTo>
                <a:lnTo>
                  <a:pt x="261111" y="59817"/>
                </a:lnTo>
                <a:lnTo>
                  <a:pt x="231521" y="59817"/>
                </a:lnTo>
                <a:lnTo>
                  <a:pt x="231521" y="3682"/>
                </a:lnTo>
                <a:close/>
              </a:path>
              <a:path w="411479" h="144779">
                <a:moveTo>
                  <a:pt x="261111" y="762"/>
                </a:moveTo>
                <a:lnTo>
                  <a:pt x="249935" y="762"/>
                </a:lnTo>
                <a:lnTo>
                  <a:pt x="249935" y="59817"/>
                </a:lnTo>
                <a:lnTo>
                  <a:pt x="261111" y="59817"/>
                </a:lnTo>
                <a:lnTo>
                  <a:pt x="261111" y="762"/>
                </a:lnTo>
                <a:close/>
              </a:path>
              <a:path w="411479" h="144779">
                <a:moveTo>
                  <a:pt x="117094" y="762"/>
                </a:moveTo>
                <a:lnTo>
                  <a:pt x="106044" y="762"/>
                </a:lnTo>
                <a:lnTo>
                  <a:pt x="106044" y="37083"/>
                </a:lnTo>
                <a:lnTo>
                  <a:pt x="82295" y="37083"/>
                </a:lnTo>
                <a:lnTo>
                  <a:pt x="82295" y="46608"/>
                </a:lnTo>
                <a:lnTo>
                  <a:pt x="106044" y="46608"/>
                </a:lnTo>
                <a:lnTo>
                  <a:pt x="106044" y="62483"/>
                </a:lnTo>
                <a:lnTo>
                  <a:pt x="82295" y="62483"/>
                </a:lnTo>
                <a:lnTo>
                  <a:pt x="82295" y="72262"/>
                </a:lnTo>
                <a:lnTo>
                  <a:pt x="106044" y="72262"/>
                </a:lnTo>
                <a:lnTo>
                  <a:pt x="106044" y="88645"/>
                </a:lnTo>
                <a:lnTo>
                  <a:pt x="117094" y="88645"/>
                </a:lnTo>
                <a:lnTo>
                  <a:pt x="117094" y="762"/>
                </a:lnTo>
                <a:close/>
              </a:path>
              <a:path w="411479" h="144779">
                <a:moveTo>
                  <a:pt x="84074" y="18668"/>
                </a:moveTo>
                <a:lnTo>
                  <a:pt x="0" y="18668"/>
                </a:lnTo>
                <a:lnTo>
                  <a:pt x="0" y="28448"/>
                </a:lnTo>
                <a:lnTo>
                  <a:pt x="84074" y="28448"/>
                </a:lnTo>
                <a:lnTo>
                  <a:pt x="84074" y="18668"/>
                </a:lnTo>
                <a:close/>
              </a:path>
              <a:path w="411479" h="144779">
                <a:moveTo>
                  <a:pt x="47497" y="0"/>
                </a:moveTo>
                <a:lnTo>
                  <a:pt x="36449" y="0"/>
                </a:lnTo>
                <a:lnTo>
                  <a:pt x="36449" y="18668"/>
                </a:lnTo>
                <a:lnTo>
                  <a:pt x="47497" y="18668"/>
                </a:lnTo>
                <a:lnTo>
                  <a:pt x="47497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851838" y="4743450"/>
            <a:ext cx="42545" cy="1270"/>
          </a:xfrm>
          <a:custGeom>
            <a:avLst/>
            <a:gdLst/>
            <a:ahLst/>
            <a:cxnLst/>
            <a:rect l="l" t="t" r="r" b="b"/>
            <a:pathLst>
              <a:path w="42545" h="1270">
                <a:moveTo>
                  <a:pt x="0" y="1269"/>
                </a:moveTo>
                <a:lnTo>
                  <a:pt x="42127" y="1269"/>
                </a:lnTo>
                <a:lnTo>
                  <a:pt x="42127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851705" y="4742815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639" y="0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851244" y="4738370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080" y="0"/>
                </a:lnTo>
              </a:path>
            </a:pathLst>
          </a:custGeom>
          <a:ln w="7619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894068" y="4700270"/>
            <a:ext cx="11430" cy="34290"/>
          </a:xfrm>
          <a:custGeom>
            <a:avLst/>
            <a:gdLst/>
            <a:ahLst/>
            <a:cxnLst/>
            <a:rect l="l" t="t" r="r" b="b"/>
            <a:pathLst>
              <a:path w="11429" h="34289">
                <a:moveTo>
                  <a:pt x="0" y="34289"/>
                </a:moveTo>
                <a:lnTo>
                  <a:pt x="11049" y="34289"/>
                </a:lnTo>
                <a:lnTo>
                  <a:pt x="11049" y="0"/>
                </a:lnTo>
                <a:lnTo>
                  <a:pt x="0" y="0"/>
                </a:lnTo>
                <a:lnTo>
                  <a:pt x="0" y="3428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924788" y="4733290"/>
            <a:ext cx="21590" cy="1270"/>
          </a:xfrm>
          <a:custGeom>
            <a:avLst/>
            <a:gdLst/>
            <a:ahLst/>
            <a:cxnLst/>
            <a:rect l="l" t="t" r="r" b="b"/>
            <a:pathLst>
              <a:path w="21590" h="1270">
                <a:moveTo>
                  <a:pt x="0" y="1269"/>
                </a:moveTo>
                <a:lnTo>
                  <a:pt x="21185" y="1269"/>
                </a:lnTo>
                <a:lnTo>
                  <a:pt x="21185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862953" y="4690109"/>
            <a:ext cx="72390" cy="10160"/>
          </a:xfrm>
          <a:custGeom>
            <a:avLst/>
            <a:gdLst/>
            <a:ahLst/>
            <a:cxnLst/>
            <a:rect l="l" t="t" r="r" b="b"/>
            <a:pathLst>
              <a:path w="72390" h="10160">
                <a:moveTo>
                  <a:pt x="0" y="10160"/>
                </a:moveTo>
                <a:lnTo>
                  <a:pt x="72390" y="10160"/>
                </a:lnTo>
                <a:lnTo>
                  <a:pt x="72390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862953" y="4650740"/>
            <a:ext cx="11430" cy="39370"/>
          </a:xfrm>
          <a:custGeom>
            <a:avLst/>
            <a:gdLst/>
            <a:ahLst/>
            <a:cxnLst/>
            <a:rect l="l" t="t" r="r" b="b"/>
            <a:pathLst>
              <a:path w="11429" h="39370">
                <a:moveTo>
                  <a:pt x="0" y="39369"/>
                </a:moveTo>
                <a:lnTo>
                  <a:pt x="11049" y="39369"/>
                </a:lnTo>
                <a:lnTo>
                  <a:pt x="11049" y="0"/>
                </a:lnTo>
                <a:lnTo>
                  <a:pt x="0" y="0"/>
                </a:lnTo>
                <a:lnTo>
                  <a:pt x="0" y="3936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862953" y="4640579"/>
            <a:ext cx="71120" cy="10160"/>
          </a:xfrm>
          <a:custGeom>
            <a:avLst/>
            <a:gdLst/>
            <a:ahLst/>
            <a:cxnLst/>
            <a:rect l="l" t="t" r="r" b="b"/>
            <a:pathLst>
              <a:path w="71120" h="10160">
                <a:moveTo>
                  <a:pt x="0" y="10160"/>
                </a:moveTo>
                <a:lnTo>
                  <a:pt x="70739" y="10160"/>
                </a:lnTo>
                <a:lnTo>
                  <a:pt x="70739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62076" y="4626736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510"/>
                </a:lnTo>
              </a:path>
            </a:pathLst>
          </a:custGeom>
          <a:ln w="11049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047485" y="4809616"/>
            <a:ext cx="110109" cy="14350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231382" y="4809616"/>
            <a:ext cx="267335" cy="143510"/>
          </a:xfrm>
          <a:custGeom>
            <a:avLst/>
            <a:gdLst/>
            <a:ahLst/>
            <a:cxnLst/>
            <a:rect l="l" t="t" r="r" b="b"/>
            <a:pathLst>
              <a:path w="267335" h="143510">
                <a:moveTo>
                  <a:pt x="96900" y="86232"/>
                </a:moveTo>
                <a:lnTo>
                  <a:pt x="85978" y="86232"/>
                </a:lnTo>
                <a:lnTo>
                  <a:pt x="85978" y="92582"/>
                </a:lnTo>
                <a:lnTo>
                  <a:pt x="85478" y="99036"/>
                </a:lnTo>
                <a:lnTo>
                  <a:pt x="63297" y="131004"/>
                </a:lnTo>
                <a:lnTo>
                  <a:pt x="57150" y="134365"/>
                </a:lnTo>
                <a:lnTo>
                  <a:pt x="65404" y="141731"/>
                </a:lnTo>
                <a:lnTo>
                  <a:pt x="91566" y="113283"/>
                </a:lnTo>
                <a:lnTo>
                  <a:pt x="102928" y="113283"/>
                </a:lnTo>
                <a:lnTo>
                  <a:pt x="101562" y="111103"/>
                </a:lnTo>
                <a:lnTo>
                  <a:pt x="98980" y="105140"/>
                </a:lnTo>
                <a:lnTo>
                  <a:pt x="97422" y="98962"/>
                </a:lnTo>
                <a:lnTo>
                  <a:pt x="96900" y="92582"/>
                </a:lnTo>
                <a:lnTo>
                  <a:pt x="96900" y="86232"/>
                </a:lnTo>
                <a:close/>
              </a:path>
              <a:path w="267335" h="143510">
                <a:moveTo>
                  <a:pt x="44195" y="86359"/>
                </a:moveTo>
                <a:lnTo>
                  <a:pt x="33400" y="86359"/>
                </a:lnTo>
                <a:lnTo>
                  <a:pt x="33400" y="100964"/>
                </a:lnTo>
                <a:lnTo>
                  <a:pt x="30733" y="108838"/>
                </a:lnTo>
                <a:lnTo>
                  <a:pt x="3682" y="134365"/>
                </a:lnTo>
                <a:lnTo>
                  <a:pt x="12191" y="141477"/>
                </a:lnTo>
                <a:lnTo>
                  <a:pt x="20935" y="135385"/>
                </a:lnTo>
                <a:lnTo>
                  <a:pt x="28320" y="128365"/>
                </a:lnTo>
                <a:lnTo>
                  <a:pt x="34373" y="120439"/>
                </a:lnTo>
                <a:lnTo>
                  <a:pt x="39115" y="111632"/>
                </a:lnTo>
                <a:lnTo>
                  <a:pt x="50404" y="111632"/>
                </a:lnTo>
                <a:lnTo>
                  <a:pt x="46227" y="106171"/>
                </a:lnTo>
                <a:lnTo>
                  <a:pt x="44195" y="99821"/>
                </a:lnTo>
                <a:lnTo>
                  <a:pt x="44195" y="86359"/>
                </a:lnTo>
                <a:close/>
              </a:path>
              <a:path w="267335" h="143510">
                <a:moveTo>
                  <a:pt x="102928" y="113283"/>
                </a:moveTo>
                <a:lnTo>
                  <a:pt x="91566" y="113283"/>
                </a:lnTo>
                <a:lnTo>
                  <a:pt x="93598" y="117855"/>
                </a:lnTo>
                <a:lnTo>
                  <a:pt x="117601" y="140207"/>
                </a:lnTo>
                <a:lnTo>
                  <a:pt x="125856" y="132587"/>
                </a:lnTo>
                <a:lnTo>
                  <a:pt x="119907" y="129877"/>
                </a:lnTo>
                <a:lnTo>
                  <a:pt x="114458" y="126333"/>
                </a:lnTo>
                <a:lnTo>
                  <a:pt x="109533" y="121979"/>
                </a:lnTo>
                <a:lnTo>
                  <a:pt x="105155" y="116839"/>
                </a:lnTo>
                <a:lnTo>
                  <a:pt x="102928" y="113283"/>
                </a:lnTo>
                <a:close/>
              </a:path>
              <a:path w="267335" h="143510">
                <a:moveTo>
                  <a:pt x="50404" y="111632"/>
                </a:moveTo>
                <a:lnTo>
                  <a:pt x="39115" y="111632"/>
                </a:lnTo>
                <a:lnTo>
                  <a:pt x="42066" y="116512"/>
                </a:lnTo>
                <a:lnTo>
                  <a:pt x="46148" y="121237"/>
                </a:lnTo>
                <a:lnTo>
                  <a:pt x="51349" y="125795"/>
                </a:lnTo>
                <a:lnTo>
                  <a:pt x="57657" y="130174"/>
                </a:lnTo>
                <a:lnTo>
                  <a:pt x="65658" y="122935"/>
                </a:lnTo>
                <a:lnTo>
                  <a:pt x="59562" y="120776"/>
                </a:lnTo>
                <a:lnTo>
                  <a:pt x="54482" y="116966"/>
                </a:lnTo>
                <a:lnTo>
                  <a:pt x="50404" y="111632"/>
                </a:lnTo>
                <a:close/>
              </a:path>
              <a:path w="267335" h="143510">
                <a:moveTo>
                  <a:pt x="36448" y="4317"/>
                </a:moveTo>
                <a:lnTo>
                  <a:pt x="2555" y="25003"/>
                </a:lnTo>
                <a:lnTo>
                  <a:pt x="0" y="38607"/>
                </a:lnTo>
                <a:lnTo>
                  <a:pt x="642" y="45725"/>
                </a:lnTo>
                <a:lnTo>
                  <a:pt x="28807" y="72407"/>
                </a:lnTo>
                <a:lnTo>
                  <a:pt x="36448" y="73024"/>
                </a:lnTo>
                <a:lnTo>
                  <a:pt x="44146" y="72427"/>
                </a:lnTo>
                <a:lnTo>
                  <a:pt x="51069" y="70627"/>
                </a:lnTo>
                <a:lnTo>
                  <a:pt x="57255" y="67613"/>
                </a:lnTo>
                <a:lnTo>
                  <a:pt x="62409" y="63626"/>
                </a:lnTo>
                <a:lnTo>
                  <a:pt x="28955" y="63626"/>
                </a:lnTo>
                <a:lnTo>
                  <a:pt x="22859" y="61213"/>
                </a:lnTo>
                <a:lnTo>
                  <a:pt x="18160" y="56641"/>
                </a:lnTo>
                <a:lnTo>
                  <a:pt x="13462" y="51942"/>
                </a:lnTo>
                <a:lnTo>
                  <a:pt x="11175" y="45973"/>
                </a:lnTo>
                <a:lnTo>
                  <a:pt x="11175" y="31241"/>
                </a:lnTo>
                <a:lnTo>
                  <a:pt x="13462" y="25272"/>
                </a:lnTo>
                <a:lnTo>
                  <a:pt x="18160" y="20700"/>
                </a:lnTo>
                <a:lnTo>
                  <a:pt x="22859" y="16001"/>
                </a:lnTo>
                <a:lnTo>
                  <a:pt x="28955" y="13715"/>
                </a:lnTo>
                <a:lnTo>
                  <a:pt x="62412" y="13715"/>
                </a:lnTo>
                <a:lnTo>
                  <a:pt x="57308" y="9729"/>
                </a:lnTo>
                <a:lnTo>
                  <a:pt x="51117" y="6715"/>
                </a:lnTo>
                <a:lnTo>
                  <a:pt x="44164" y="4915"/>
                </a:lnTo>
                <a:lnTo>
                  <a:pt x="36448" y="4317"/>
                </a:lnTo>
                <a:close/>
              </a:path>
              <a:path w="267335" h="143510">
                <a:moveTo>
                  <a:pt x="62412" y="13715"/>
                </a:moveTo>
                <a:lnTo>
                  <a:pt x="44068" y="13715"/>
                </a:lnTo>
                <a:lnTo>
                  <a:pt x="50164" y="16001"/>
                </a:lnTo>
                <a:lnTo>
                  <a:pt x="59562" y="25399"/>
                </a:lnTo>
                <a:lnTo>
                  <a:pt x="61924" y="31241"/>
                </a:lnTo>
                <a:lnTo>
                  <a:pt x="61975" y="45973"/>
                </a:lnTo>
                <a:lnTo>
                  <a:pt x="59562" y="51942"/>
                </a:lnTo>
                <a:lnTo>
                  <a:pt x="54863" y="56641"/>
                </a:lnTo>
                <a:lnTo>
                  <a:pt x="50164" y="61213"/>
                </a:lnTo>
                <a:lnTo>
                  <a:pt x="44068" y="63626"/>
                </a:lnTo>
                <a:lnTo>
                  <a:pt x="62409" y="63626"/>
                </a:lnTo>
                <a:lnTo>
                  <a:pt x="72897" y="38607"/>
                </a:lnTo>
                <a:lnTo>
                  <a:pt x="72261" y="31490"/>
                </a:lnTo>
                <a:lnTo>
                  <a:pt x="70342" y="24955"/>
                </a:lnTo>
                <a:lnTo>
                  <a:pt x="67165" y="19141"/>
                </a:lnTo>
                <a:lnTo>
                  <a:pt x="62737" y="13969"/>
                </a:lnTo>
                <a:lnTo>
                  <a:pt x="62412" y="13715"/>
                </a:lnTo>
                <a:close/>
              </a:path>
              <a:path w="267335" h="143510">
                <a:moveTo>
                  <a:pt x="207263" y="12699"/>
                </a:moveTo>
                <a:lnTo>
                  <a:pt x="140207" y="12699"/>
                </a:lnTo>
                <a:lnTo>
                  <a:pt x="140207" y="102869"/>
                </a:lnTo>
                <a:lnTo>
                  <a:pt x="191769" y="102615"/>
                </a:lnTo>
                <a:lnTo>
                  <a:pt x="200278" y="102361"/>
                </a:lnTo>
                <a:lnTo>
                  <a:pt x="208533" y="101726"/>
                </a:lnTo>
                <a:lnTo>
                  <a:pt x="216662" y="100837"/>
                </a:lnTo>
                <a:lnTo>
                  <a:pt x="215936" y="92963"/>
                </a:lnTo>
                <a:lnTo>
                  <a:pt x="151383" y="92963"/>
                </a:lnTo>
                <a:lnTo>
                  <a:pt x="151383" y="22605"/>
                </a:lnTo>
                <a:lnTo>
                  <a:pt x="207263" y="22605"/>
                </a:lnTo>
                <a:lnTo>
                  <a:pt x="207263" y="12699"/>
                </a:lnTo>
                <a:close/>
              </a:path>
              <a:path w="267335" h="143510">
                <a:moveTo>
                  <a:pt x="215772" y="91185"/>
                </a:moveTo>
                <a:lnTo>
                  <a:pt x="207748" y="91946"/>
                </a:lnTo>
                <a:lnTo>
                  <a:pt x="194341" y="92503"/>
                </a:lnTo>
                <a:lnTo>
                  <a:pt x="175553" y="92846"/>
                </a:lnTo>
                <a:lnTo>
                  <a:pt x="151383" y="92963"/>
                </a:lnTo>
                <a:lnTo>
                  <a:pt x="215936" y="92963"/>
                </a:lnTo>
                <a:lnTo>
                  <a:pt x="215772" y="91185"/>
                </a:lnTo>
                <a:close/>
              </a:path>
              <a:path w="267335" h="143510">
                <a:moveTo>
                  <a:pt x="241553" y="0"/>
                </a:moveTo>
                <a:lnTo>
                  <a:pt x="230504" y="0"/>
                </a:lnTo>
                <a:lnTo>
                  <a:pt x="230504" y="143509"/>
                </a:lnTo>
                <a:lnTo>
                  <a:pt x="241553" y="143509"/>
                </a:lnTo>
                <a:lnTo>
                  <a:pt x="241553" y="66674"/>
                </a:lnTo>
                <a:lnTo>
                  <a:pt x="266826" y="66674"/>
                </a:lnTo>
                <a:lnTo>
                  <a:pt x="266826" y="56641"/>
                </a:lnTo>
                <a:lnTo>
                  <a:pt x="241553" y="56641"/>
                </a:lnTo>
                <a:lnTo>
                  <a:pt x="241553" y="0"/>
                </a:lnTo>
                <a:close/>
              </a:path>
              <a:path w="267335" h="143510">
                <a:moveTo>
                  <a:pt x="108965" y="0"/>
                </a:moveTo>
                <a:lnTo>
                  <a:pt x="97916" y="0"/>
                </a:lnTo>
                <a:lnTo>
                  <a:pt x="97916" y="79247"/>
                </a:lnTo>
                <a:lnTo>
                  <a:pt x="108965" y="79247"/>
                </a:lnTo>
                <a:lnTo>
                  <a:pt x="108965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93509" y="4830190"/>
            <a:ext cx="57150" cy="134620"/>
          </a:xfrm>
          <a:custGeom>
            <a:avLst/>
            <a:gdLst/>
            <a:ahLst/>
            <a:cxnLst/>
            <a:rect l="l" t="t" r="r" b="b"/>
            <a:pathLst>
              <a:path w="57150" h="134620">
                <a:moveTo>
                  <a:pt x="50672" y="94741"/>
                </a:moveTo>
                <a:lnTo>
                  <a:pt x="46355" y="94741"/>
                </a:lnTo>
                <a:lnTo>
                  <a:pt x="44449" y="95503"/>
                </a:lnTo>
                <a:lnTo>
                  <a:pt x="41147" y="98805"/>
                </a:lnTo>
                <a:lnTo>
                  <a:pt x="40386" y="100710"/>
                </a:lnTo>
                <a:lnTo>
                  <a:pt x="40386" y="105282"/>
                </a:lnTo>
                <a:lnTo>
                  <a:pt x="41147" y="107314"/>
                </a:lnTo>
                <a:lnTo>
                  <a:pt x="42798" y="108838"/>
                </a:lnTo>
                <a:lnTo>
                  <a:pt x="44449" y="110489"/>
                </a:lnTo>
                <a:lnTo>
                  <a:pt x="46355" y="111251"/>
                </a:lnTo>
                <a:lnTo>
                  <a:pt x="50799" y="111251"/>
                </a:lnTo>
                <a:lnTo>
                  <a:pt x="52705" y="110489"/>
                </a:lnTo>
                <a:lnTo>
                  <a:pt x="54356" y="108838"/>
                </a:lnTo>
                <a:lnTo>
                  <a:pt x="55880" y="107187"/>
                </a:lnTo>
                <a:lnTo>
                  <a:pt x="56768" y="105282"/>
                </a:lnTo>
                <a:lnTo>
                  <a:pt x="56768" y="100710"/>
                </a:lnTo>
                <a:lnTo>
                  <a:pt x="55880" y="98805"/>
                </a:lnTo>
                <a:lnTo>
                  <a:pt x="52578" y="95503"/>
                </a:lnTo>
                <a:lnTo>
                  <a:pt x="50672" y="94741"/>
                </a:lnTo>
                <a:close/>
              </a:path>
              <a:path w="57150" h="134620">
                <a:moveTo>
                  <a:pt x="10794" y="0"/>
                </a:moveTo>
                <a:lnTo>
                  <a:pt x="0" y="0"/>
                </a:lnTo>
                <a:lnTo>
                  <a:pt x="10574" y="15166"/>
                </a:lnTo>
                <a:lnTo>
                  <a:pt x="18113" y="31511"/>
                </a:lnTo>
                <a:lnTo>
                  <a:pt x="22627" y="49023"/>
                </a:lnTo>
                <a:lnTo>
                  <a:pt x="24130" y="67690"/>
                </a:lnTo>
                <a:lnTo>
                  <a:pt x="22631" y="86219"/>
                </a:lnTo>
                <a:lnTo>
                  <a:pt x="18145" y="103520"/>
                </a:lnTo>
                <a:lnTo>
                  <a:pt x="10681" y="119608"/>
                </a:lnTo>
                <a:lnTo>
                  <a:pt x="253" y="134492"/>
                </a:lnTo>
                <a:lnTo>
                  <a:pt x="10794" y="134492"/>
                </a:lnTo>
                <a:lnTo>
                  <a:pt x="21203" y="120181"/>
                </a:lnTo>
                <a:lnTo>
                  <a:pt x="28622" y="104298"/>
                </a:lnTo>
                <a:lnTo>
                  <a:pt x="33065" y="86844"/>
                </a:lnTo>
                <a:lnTo>
                  <a:pt x="34543" y="67817"/>
                </a:lnTo>
                <a:lnTo>
                  <a:pt x="33065" y="48648"/>
                </a:lnTo>
                <a:lnTo>
                  <a:pt x="28622" y="30956"/>
                </a:lnTo>
                <a:lnTo>
                  <a:pt x="21203" y="14739"/>
                </a:lnTo>
                <a:lnTo>
                  <a:pt x="10794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12557" y="4462653"/>
            <a:ext cx="514984" cy="132080"/>
          </a:xfrm>
          <a:custGeom>
            <a:avLst/>
            <a:gdLst/>
            <a:ahLst/>
            <a:cxnLst/>
            <a:rect l="l" t="t" r="r" b="b"/>
            <a:pathLst>
              <a:path w="514984" h="132079">
                <a:moveTo>
                  <a:pt x="514603" y="94107"/>
                </a:moveTo>
                <a:lnTo>
                  <a:pt x="503047" y="94107"/>
                </a:lnTo>
                <a:lnTo>
                  <a:pt x="494030" y="131572"/>
                </a:lnTo>
                <a:lnTo>
                  <a:pt x="502285" y="131572"/>
                </a:lnTo>
                <a:lnTo>
                  <a:pt x="514603" y="94107"/>
                </a:lnTo>
                <a:close/>
              </a:path>
              <a:path w="514984" h="132079">
                <a:moveTo>
                  <a:pt x="389382" y="0"/>
                </a:moveTo>
                <a:lnTo>
                  <a:pt x="349250" y="16637"/>
                </a:lnTo>
                <a:lnTo>
                  <a:pt x="333756" y="58674"/>
                </a:lnTo>
                <a:lnTo>
                  <a:pt x="334637" y="70201"/>
                </a:lnTo>
                <a:lnTo>
                  <a:pt x="355399" y="104711"/>
                </a:lnTo>
                <a:lnTo>
                  <a:pt x="385064" y="113284"/>
                </a:lnTo>
                <a:lnTo>
                  <a:pt x="393660" y="112859"/>
                </a:lnTo>
                <a:lnTo>
                  <a:pt x="401542" y="111601"/>
                </a:lnTo>
                <a:lnTo>
                  <a:pt x="408709" y="109533"/>
                </a:lnTo>
                <a:lnTo>
                  <a:pt x="415163" y="106680"/>
                </a:lnTo>
                <a:lnTo>
                  <a:pt x="415163" y="102362"/>
                </a:lnTo>
                <a:lnTo>
                  <a:pt x="386461" y="102362"/>
                </a:lnTo>
                <a:lnTo>
                  <a:pt x="377844" y="101580"/>
                </a:lnTo>
                <a:lnTo>
                  <a:pt x="349091" y="75850"/>
                </a:lnTo>
                <a:lnTo>
                  <a:pt x="346328" y="58039"/>
                </a:lnTo>
                <a:lnTo>
                  <a:pt x="347065" y="48206"/>
                </a:lnTo>
                <a:lnTo>
                  <a:pt x="371617" y="14366"/>
                </a:lnTo>
                <a:lnTo>
                  <a:pt x="389127" y="11049"/>
                </a:lnTo>
                <a:lnTo>
                  <a:pt x="415163" y="11049"/>
                </a:lnTo>
                <a:lnTo>
                  <a:pt x="415163" y="4572"/>
                </a:lnTo>
                <a:lnTo>
                  <a:pt x="409705" y="2571"/>
                </a:lnTo>
                <a:lnTo>
                  <a:pt x="403606" y="1143"/>
                </a:lnTo>
                <a:lnTo>
                  <a:pt x="396839" y="285"/>
                </a:lnTo>
                <a:lnTo>
                  <a:pt x="389382" y="0"/>
                </a:lnTo>
                <a:close/>
              </a:path>
              <a:path w="514984" h="132079">
                <a:moveTo>
                  <a:pt x="415163" y="94996"/>
                </a:moveTo>
                <a:lnTo>
                  <a:pt x="408803" y="98182"/>
                </a:lnTo>
                <a:lnTo>
                  <a:pt x="401907" y="100488"/>
                </a:lnTo>
                <a:lnTo>
                  <a:pt x="394463" y="101889"/>
                </a:lnTo>
                <a:lnTo>
                  <a:pt x="386461" y="102362"/>
                </a:lnTo>
                <a:lnTo>
                  <a:pt x="415163" y="102362"/>
                </a:lnTo>
                <a:lnTo>
                  <a:pt x="415163" y="94996"/>
                </a:lnTo>
                <a:close/>
              </a:path>
              <a:path w="514984" h="132079">
                <a:moveTo>
                  <a:pt x="442341" y="71374"/>
                </a:moveTo>
                <a:lnTo>
                  <a:pt x="433197" y="71374"/>
                </a:lnTo>
                <a:lnTo>
                  <a:pt x="426593" y="101981"/>
                </a:lnTo>
                <a:lnTo>
                  <a:pt x="435864" y="101981"/>
                </a:lnTo>
                <a:lnTo>
                  <a:pt x="442341" y="71374"/>
                </a:lnTo>
                <a:close/>
              </a:path>
              <a:path w="514984" h="132079">
                <a:moveTo>
                  <a:pt x="470916" y="71374"/>
                </a:moveTo>
                <a:lnTo>
                  <a:pt x="461518" y="71374"/>
                </a:lnTo>
                <a:lnTo>
                  <a:pt x="454787" y="101981"/>
                </a:lnTo>
                <a:lnTo>
                  <a:pt x="464185" y="101981"/>
                </a:lnTo>
                <a:lnTo>
                  <a:pt x="470916" y="71374"/>
                </a:lnTo>
                <a:close/>
              </a:path>
              <a:path w="514984" h="132079">
                <a:moveTo>
                  <a:pt x="494284" y="63627"/>
                </a:moveTo>
                <a:lnTo>
                  <a:pt x="414147" y="63627"/>
                </a:lnTo>
                <a:lnTo>
                  <a:pt x="412750" y="71374"/>
                </a:lnTo>
                <a:lnTo>
                  <a:pt x="492251" y="71374"/>
                </a:lnTo>
                <a:lnTo>
                  <a:pt x="494284" y="63627"/>
                </a:lnTo>
                <a:close/>
              </a:path>
              <a:path w="514984" h="132079">
                <a:moveTo>
                  <a:pt x="448818" y="40513"/>
                </a:moveTo>
                <a:lnTo>
                  <a:pt x="439420" y="40513"/>
                </a:lnTo>
                <a:lnTo>
                  <a:pt x="434848" y="63627"/>
                </a:lnTo>
                <a:lnTo>
                  <a:pt x="443738" y="63627"/>
                </a:lnTo>
                <a:lnTo>
                  <a:pt x="448818" y="40513"/>
                </a:lnTo>
                <a:close/>
              </a:path>
              <a:path w="514984" h="132079">
                <a:moveTo>
                  <a:pt x="477266" y="40513"/>
                </a:moveTo>
                <a:lnTo>
                  <a:pt x="468249" y="40513"/>
                </a:lnTo>
                <a:lnTo>
                  <a:pt x="463296" y="63627"/>
                </a:lnTo>
                <a:lnTo>
                  <a:pt x="472440" y="63627"/>
                </a:lnTo>
                <a:lnTo>
                  <a:pt x="477266" y="40513"/>
                </a:lnTo>
                <a:close/>
              </a:path>
              <a:path w="514984" h="132079">
                <a:moveTo>
                  <a:pt x="499237" y="32766"/>
                </a:moveTo>
                <a:lnTo>
                  <a:pt x="419481" y="32766"/>
                </a:lnTo>
                <a:lnTo>
                  <a:pt x="417957" y="40513"/>
                </a:lnTo>
                <a:lnTo>
                  <a:pt x="497459" y="40513"/>
                </a:lnTo>
                <a:lnTo>
                  <a:pt x="499237" y="32766"/>
                </a:lnTo>
                <a:close/>
              </a:path>
              <a:path w="514984" h="132079">
                <a:moveTo>
                  <a:pt x="456692" y="1778"/>
                </a:moveTo>
                <a:lnTo>
                  <a:pt x="447548" y="1778"/>
                </a:lnTo>
                <a:lnTo>
                  <a:pt x="440944" y="32766"/>
                </a:lnTo>
                <a:lnTo>
                  <a:pt x="450342" y="32766"/>
                </a:lnTo>
                <a:lnTo>
                  <a:pt x="456692" y="1778"/>
                </a:lnTo>
                <a:close/>
              </a:path>
              <a:path w="514984" h="132079">
                <a:moveTo>
                  <a:pt x="485140" y="1778"/>
                </a:moveTo>
                <a:lnTo>
                  <a:pt x="476250" y="1778"/>
                </a:lnTo>
                <a:lnTo>
                  <a:pt x="469519" y="32766"/>
                </a:lnTo>
                <a:lnTo>
                  <a:pt x="478790" y="32766"/>
                </a:lnTo>
                <a:lnTo>
                  <a:pt x="485140" y="1778"/>
                </a:lnTo>
                <a:close/>
              </a:path>
              <a:path w="514984" h="132079">
                <a:moveTo>
                  <a:pt x="415163" y="11049"/>
                </a:moveTo>
                <a:lnTo>
                  <a:pt x="389127" y="11049"/>
                </a:lnTo>
                <a:lnTo>
                  <a:pt x="396124" y="11453"/>
                </a:lnTo>
                <a:lnTo>
                  <a:pt x="402812" y="12668"/>
                </a:lnTo>
                <a:lnTo>
                  <a:pt x="409166" y="14692"/>
                </a:lnTo>
                <a:lnTo>
                  <a:pt x="415163" y="17526"/>
                </a:lnTo>
                <a:lnTo>
                  <a:pt x="415163" y="11049"/>
                </a:lnTo>
                <a:close/>
              </a:path>
              <a:path w="514984" h="132079">
                <a:moveTo>
                  <a:pt x="289051" y="94107"/>
                </a:moveTo>
                <a:lnTo>
                  <a:pt x="277495" y="94107"/>
                </a:lnTo>
                <a:lnTo>
                  <a:pt x="268477" y="131572"/>
                </a:lnTo>
                <a:lnTo>
                  <a:pt x="276733" y="131572"/>
                </a:lnTo>
                <a:lnTo>
                  <a:pt x="289051" y="94107"/>
                </a:lnTo>
                <a:close/>
              </a:path>
              <a:path w="514984" h="132079">
                <a:moveTo>
                  <a:pt x="229362" y="70739"/>
                </a:moveTo>
                <a:lnTo>
                  <a:pt x="219583" y="70739"/>
                </a:lnTo>
                <a:lnTo>
                  <a:pt x="219583" y="101600"/>
                </a:lnTo>
                <a:lnTo>
                  <a:pt x="229362" y="101600"/>
                </a:lnTo>
                <a:lnTo>
                  <a:pt x="229362" y="70739"/>
                </a:lnTo>
                <a:close/>
              </a:path>
              <a:path w="514984" h="132079">
                <a:moveTo>
                  <a:pt x="260350" y="60833"/>
                </a:moveTo>
                <a:lnTo>
                  <a:pt x="188722" y="60833"/>
                </a:lnTo>
                <a:lnTo>
                  <a:pt x="188722" y="70739"/>
                </a:lnTo>
                <a:lnTo>
                  <a:pt x="260350" y="70739"/>
                </a:lnTo>
                <a:lnTo>
                  <a:pt x="260350" y="60833"/>
                </a:lnTo>
                <a:close/>
              </a:path>
              <a:path w="514984" h="132079">
                <a:moveTo>
                  <a:pt x="229362" y="30099"/>
                </a:moveTo>
                <a:lnTo>
                  <a:pt x="219583" y="30099"/>
                </a:lnTo>
                <a:lnTo>
                  <a:pt x="219583" y="60833"/>
                </a:lnTo>
                <a:lnTo>
                  <a:pt x="229362" y="60833"/>
                </a:lnTo>
                <a:lnTo>
                  <a:pt x="229362" y="30099"/>
                </a:lnTo>
                <a:close/>
              </a:path>
              <a:path w="514984" h="132079">
                <a:moveTo>
                  <a:pt x="134874" y="70739"/>
                </a:moveTo>
                <a:lnTo>
                  <a:pt x="125095" y="70739"/>
                </a:lnTo>
                <a:lnTo>
                  <a:pt x="125095" y="101600"/>
                </a:lnTo>
                <a:lnTo>
                  <a:pt x="134874" y="101600"/>
                </a:lnTo>
                <a:lnTo>
                  <a:pt x="134874" y="70739"/>
                </a:lnTo>
                <a:close/>
              </a:path>
              <a:path w="514984" h="132079">
                <a:moveTo>
                  <a:pt x="165862" y="60833"/>
                </a:moveTo>
                <a:lnTo>
                  <a:pt x="94234" y="60833"/>
                </a:lnTo>
                <a:lnTo>
                  <a:pt x="94234" y="70739"/>
                </a:lnTo>
                <a:lnTo>
                  <a:pt x="165862" y="70739"/>
                </a:lnTo>
                <a:lnTo>
                  <a:pt x="165862" y="60833"/>
                </a:lnTo>
                <a:close/>
              </a:path>
              <a:path w="514984" h="132079">
                <a:moveTo>
                  <a:pt x="134874" y="30099"/>
                </a:moveTo>
                <a:lnTo>
                  <a:pt x="125095" y="30099"/>
                </a:lnTo>
                <a:lnTo>
                  <a:pt x="125095" y="60833"/>
                </a:lnTo>
                <a:lnTo>
                  <a:pt x="134874" y="60833"/>
                </a:lnTo>
                <a:lnTo>
                  <a:pt x="134874" y="30099"/>
                </a:lnTo>
                <a:close/>
              </a:path>
              <a:path w="514984" h="132079">
                <a:moveTo>
                  <a:pt x="55625" y="0"/>
                </a:moveTo>
                <a:lnTo>
                  <a:pt x="15494" y="16637"/>
                </a:lnTo>
                <a:lnTo>
                  <a:pt x="0" y="58674"/>
                </a:lnTo>
                <a:lnTo>
                  <a:pt x="881" y="70201"/>
                </a:lnTo>
                <a:lnTo>
                  <a:pt x="21643" y="104711"/>
                </a:lnTo>
                <a:lnTo>
                  <a:pt x="51308" y="113284"/>
                </a:lnTo>
                <a:lnTo>
                  <a:pt x="59904" y="112859"/>
                </a:lnTo>
                <a:lnTo>
                  <a:pt x="67786" y="111601"/>
                </a:lnTo>
                <a:lnTo>
                  <a:pt x="74953" y="109533"/>
                </a:lnTo>
                <a:lnTo>
                  <a:pt x="81407" y="106680"/>
                </a:lnTo>
                <a:lnTo>
                  <a:pt x="81407" y="102362"/>
                </a:lnTo>
                <a:lnTo>
                  <a:pt x="52705" y="102362"/>
                </a:lnTo>
                <a:lnTo>
                  <a:pt x="44088" y="101580"/>
                </a:lnTo>
                <a:lnTo>
                  <a:pt x="15335" y="75850"/>
                </a:lnTo>
                <a:lnTo>
                  <a:pt x="12573" y="58039"/>
                </a:lnTo>
                <a:lnTo>
                  <a:pt x="13309" y="48206"/>
                </a:lnTo>
                <a:lnTo>
                  <a:pt x="37861" y="14366"/>
                </a:lnTo>
                <a:lnTo>
                  <a:pt x="55372" y="11049"/>
                </a:lnTo>
                <a:lnTo>
                  <a:pt x="81407" y="11049"/>
                </a:lnTo>
                <a:lnTo>
                  <a:pt x="81407" y="4572"/>
                </a:lnTo>
                <a:lnTo>
                  <a:pt x="75949" y="2571"/>
                </a:lnTo>
                <a:lnTo>
                  <a:pt x="69850" y="1143"/>
                </a:lnTo>
                <a:lnTo>
                  <a:pt x="63083" y="285"/>
                </a:lnTo>
                <a:lnTo>
                  <a:pt x="55625" y="0"/>
                </a:lnTo>
                <a:close/>
              </a:path>
              <a:path w="514984" h="132079">
                <a:moveTo>
                  <a:pt x="81407" y="94996"/>
                </a:moveTo>
                <a:lnTo>
                  <a:pt x="75047" y="98182"/>
                </a:lnTo>
                <a:lnTo>
                  <a:pt x="68151" y="100488"/>
                </a:lnTo>
                <a:lnTo>
                  <a:pt x="60707" y="101889"/>
                </a:lnTo>
                <a:lnTo>
                  <a:pt x="52705" y="102362"/>
                </a:lnTo>
                <a:lnTo>
                  <a:pt x="81407" y="102362"/>
                </a:lnTo>
                <a:lnTo>
                  <a:pt x="81407" y="94996"/>
                </a:lnTo>
                <a:close/>
              </a:path>
              <a:path w="514984" h="132079">
                <a:moveTo>
                  <a:pt x="81407" y="11049"/>
                </a:moveTo>
                <a:lnTo>
                  <a:pt x="55372" y="11049"/>
                </a:lnTo>
                <a:lnTo>
                  <a:pt x="62368" y="11453"/>
                </a:lnTo>
                <a:lnTo>
                  <a:pt x="69056" y="12668"/>
                </a:lnTo>
                <a:lnTo>
                  <a:pt x="75410" y="14692"/>
                </a:lnTo>
                <a:lnTo>
                  <a:pt x="81407" y="17526"/>
                </a:lnTo>
                <a:lnTo>
                  <a:pt x="81407" y="1104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512557" y="4641215"/>
            <a:ext cx="534670" cy="153035"/>
          </a:xfrm>
          <a:custGeom>
            <a:avLst/>
            <a:gdLst/>
            <a:ahLst/>
            <a:cxnLst/>
            <a:rect l="l" t="t" r="r" b="b"/>
            <a:pathLst>
              <a:path w="534670" h="153035">
                <a:moveTo>
                  <a:pt x="502285" y="35687"/>
                </a:moveTo>
                <a:lnTo>
                  <a:pt x="469153" y="60531"/>
                </a:lnTo>
                <a:lnTo>
                  <a:pt x="466598" y="76835"/>
                </a:lnTo>
                <a:lnTo>
                  <a:pt x="467171" y="85855"/>
                </a:lnTo>
                <a:lnTo>
                  <a:pt x="493942" y="116913"/>
                </a:lnTo>
                <a:lnTo>
                  <a:pt x="501776" y="117602"/>
                </a:lnTo>
                <a:lnTo>
                  <a:pt x="509702" y="117123"/>
                </a:lnTo>
                <a:lnTo>
                  <a:pt x="516889" y="115681"/>
                </a:lnTo>
                <a:lnTo>
                  <a:pt x="523315" y="113262"/>
                </a:lnTo>
                <a:lnTo>
                  <a:pt x="528955" y="109855"/>
                </a:lnTo>
                <a:lnTo>
                  <a:pt x="528955" y="107442"/>
                </a:lnTo>
                <a:lnTo>
                  <a:pt x="496824" y="107442"/>
                </a:lnTo>
                <a:lnTo>
                  <a:pt x="490600" y="105029"/>
                </a:lnTo>
                <a:lnTo>
                  <a:pt x="486028" y="100203"/>
                </a:lnTo>
                <a:lnTo>
                  <a:pt x="481457" y="95504"/>
                </a:lnTo>
                <a:lnTo>
                  <a:pt x="479044" y="88518"/>
                </a:lnTo>
                <a:lnTo>
                  <a:pt x="478790" y="79502"/>
                </a:lnTo>
                <a:lnTo>
                  <a:pt x="534162" y="79502"/>
                </a:lnTo>
                <a:lnTo>
                  <a:pt x="534162" y="73152"/>
                </a:lnTo>
                <a:lnTo>
                  <a:pt x="533905" y="69087"/>
                </a:lnTo>
                <a:lnTo>
                  <a:pt x="478917" y="69087"/>
                </a:lnTo>
                <a:lnTo>
                  <a:pt x="479933" y="62103"/>
                </a:lnTo>
                <a:lnTo>
                  <a:pt x="482600" y="56387"/>
                </a:lnTo>
                <a:lnTo>
                  <a:pt x="486918" y="52197"/>
                </a:lnTo>
                <a:lnTo>
                  <a:pt x="491109" y="48006"/>
                </a:lnTo>
                <a:lnTo>
                  <a:pt x="496189" y="45847"/>
                </a:lnTo>
                <a:lnTo>
                  <a:pt x="525950" y="45847"/>
                </a:lnTo>
                <a:lnTo>
                  <a:pt x="525780" y="45593"/>
                </a:lnTo>
                <a:lnTo>
                  <a:pt x="521180" y="41259"/>
                </a:lnTo>
                <a:lnTo>
                  <a:pt x="515747" y="38163"/>
                </a:lnTo>
                <a:lnTo>
                  <a:pt x="509456" y="36306"/>
                </a:lnTo>
                <a:lnTo>
                  <a:pt x="502285" y="35687"/>
                </a:lnTo>
                <a:close/>
              </a:path>
              <a:path w="534670" h="153035">
                <a:moveTo>
                  <a:pt x="412242" y="37465"/>
                </a:moveTo>
                <a:lnTo>
                  <a:pt x="399161" y="37465"/>
                </a:lnTo>
                <a:lnTo>
                  <a:pt x="428878" y="115697"/>
                </a:lnTo>
                <a:lnTo>
                  <a:pt x="440182" y="115697"/>
                </a:lnTo>
                <a:lnTo>
                  <a:pt x="444255" y="105537"/>
                </a:lnTo>
                <a:lnTo>
                  <a:pt x="435101" y="105537"/>
                </a:lnTo>
                <a:lnTo>
                  <a:pt x="434721" y="102616"/>
                </a:lnTo>
                <a:lnTo>
                  <a:pt x="433832" y="99060"/>
                </a:lnTo>
                <a:lnTo>
                  <a:pt x="432435" y="94996"/>
                </a:lnTo>
                <a:lnTo>
                  <a:pt x="412242" y="37465"/>
                </a:lnTo>
                <a:close/>
              </a:path>
              <a:path w="534670" h="153035">
                <a:moveTo>
                  <a:pt x="528955" y="98552"/>
                </a:moveTo>
                <a:lnTo>
                  <a:pt x="523285" y="102459"/>
                </a:lnTo>
                <a:lnTo>
                  <a:pt x="517318" y="105235"/>
                </a:lnTo>
                <a:lnTo>
                  <a:pt x="511042" y="106892"/>
                </a:lnTo>
                <a:lnTo>
                  <a:pt x="504444" y="107442"/>
                </a:lnTo>
                <a:lnTo>
                  <a:pt x="528955" y="107442"/>
                </a:lnTo>
                <a:lnTo>
                  <a:pt x="528955" y="98552"/>
                </a:lnTo>
                <a:close/>
              </a:path>
              <a:path w="534670" h="153035">
                <a:moveTo>
                  <a:pt x="471550" y="37465"/>
                </a:moveTo>
                <a:lnTo>
                  <a:pt x="459105" y="37465"/>
                </a:lnTo>
                <a:lnTo>
                  <a:pt x="437896" y="95123"/>
                </a:lnTo>
                <a:lnTo>
                  <a:pt x="436752" y="98171"/>
                </a:lnTo>
                <a:lnTo>
                  <a:pt x="435991" y="101727"/>
                </a:lnTo>
                <a:lnTo>
                  <a:pt x="435483" y="105537"/>
                </a:lnTo>
                <a:lnTo>
                  <a:pt x="444255" y="105537"/>
                </a:lnTo>
                <a:lnTo>
                  <a:pt x="471550" y="37465"/>
                </a:lnTo>
                <a:close/>
              </a:path>
              <a:path w="534670" h="153035">
                <a:moveTo>
                  <a:pt x="525950" y="45847"/>
                </a:moveTo>
                <a:lnTo>
                  <a:pt x="508381" y="45847"/>
                </a:lnTo>
                <a:lnTo>
                  <a:pt x="513207" y="47879"/>
                </a:lnTo>
                <a:lnTo>
                  <a:pt x="516763" y="51943"/>
                </a:lnTo>
                <a:lnTo>
                  <a:pt x="520192" y="56134"/>
                </a:lnTo>
                <a:lnTo>
                  <a:pt x="521970" y="61849"/>
                </a:lnTo>
                <a:lnTo>
                  <a:pt x="521970" y="69087"/>
                </a:lnTo>
                <a:lnTo>
                  <a:pt x="533905" y="69087"/>
                </a:lnTo>
                <a:lnTo>
                  <a:pt x="533638" y="64845"/>
                </a:lnTo>
                <a:lnTo>
                  <a:pt x="532066" y="57467"/>
                </a:lnTo>
                <a:lnTo>
                  <a:pt x="529447" y="51042"/>
                </a:lnTo>
                <a:lnTo>
                  <a:pt x="525950" y="45847"/>
                </a:lnTo>
                <a:close/>
              </a:path>
              <a:path w="534670" h="153035">
                <a:moveTo>
                  <a:pt x="246252" y="35687"/>
                </a:moveTo>
                <a:lnTo>
                  <a:pt x="213121" y="60531"/>
                </a:lnTo>
                <a:lnTo>
                  <a:pt x="210566" y="76835"/>
                </a:lnTo>
                <a:lnTo>
                  <a:pt x="211139" y="85855"/>
                </a:lnTo>
                <a:lnTo>
                  <a:pt x="237910" y="116913"/>
                </a:lnTo>
                <a:lnTo>
                  <a:pt x="245745" y="117602"/>
                </a:lnTo>
                <a:lnTo>
                  <a:pt x="253670" y="117123"/>
                </a:lnTo>
                <a:lnTo>
                  <a:pt x="260858" y="115681"/>
                </a:lnTo>
                <a:lnTo>
                  <a:pt x="267283" y="113262"/>
                </a:lnTo>
                <a:lnTo>
                  <a:pt x="272923" y="109855"/>
                </a:lnTo>
                <a:lnTo>
                  <a:pt x="272923" y="107442"/>
                </a:lnTo>
                <a:lnTo>
                  <a:pt x="240792" y="107442"/>
                </a:lnTo>
                <a:lnTo>
                  <a:pt x="234569" y="105029"/>
                </a:lnTo>
                <a:lnTo>
                  <a:pt x="229997" y="100203"/>
                </a:lnTo>
                <a:lnTo>
                  <a:pt x="225425" y="95504"/>
                </a:lnTo>
                <a:lnTo>
                  <a:pt x="223012" y="88518"/>
                </a:lnTo>
                <a:lnTo>
                  <a:pt x="222758" y="79502"/>
                </a:lnTo>
                <a:lnTo>
                  <a:pt x="278130" y="79502"/>
                </a:lnTo>
                <a:lnTo>
                  <a:pt x="278130" y="73152"/>
                </a:lnTo>
                <a:lnTo>
                  <a:pt x="277873" y="69087"/>
                </a:lnTo>
                <a:lnTo>
                  <a:pt x="222885" y="69087"/>
                </a:lnTo>
                <a:lnTo>
                  <a:pt x="223900" y="62103"/>
                </a:lnTo>
                <a:lnTo>
                  <a:pt x="226568" y="56387"/>
                </a:lnTo>
                <a:lnTo>
                  <a:pt x="230886" y="52197"/>
                </a:lnTo>
                <a:lnTo>
                  <a:pt x="235076" y="48006"/>
                </a:lnTo>
                <a:lnTo>
                  <a:pt x="240157" y="45847"/>
                </a:lnTo>
                <a:lnTo>
                  <a:pt x="269918" y="45847"/>
                </a:lnTo>
                <a:lnTo>
                  <a:pt x="269748" y="45593"/>
                </a:lnTo>
                <a:lnTo>
                  <a:pt x="265148" y="41259"/>
                </a:lnTo>
                <a:lnTo>
                  <a:pt x="259715" y="38163"/>
                </a:lnTo>
                <a:lnTo>
                  <a:pt x="253424" y="36306"/>
                </a:lnTo>
                <a:lnTo>
                  <a:pt x="246252" y="35687"/>
                </a:lnTo>
                <a:close/>
              </a:path>
              <a:path w="534670" h="153035">
                <a:moveTo>
                  <a:pt x="272923" y="98552"/>
                </a:moveTo>
                <a:lnTo>
                  <a:pt x="267253" y="102459"/>
                </a:lnTo>
                <a:lnTo>
                  <a:pt x="261286" y="105235"/>
                </a:lnTo>
                <a:lnTo>
                  <a:pt x="255010" y="106892"/>
                </a:lnTo>
                <a:lnTo>
                  <a:pt x="248412" y="107442"/>
                </a:lnTo>
                <a:lnTo>
                  <a:pt x="272923" y="107442"/>
                </a:lnTo>
                <a:lnTo>
                  <a:pt x="272923" y="98552"/>
                </a:lnTo>
                <a:close/>
              </a:path>
              <a:path w="534670" h="153035">
                <a:moveTo>
                  <a:pt x="269918" y="45847"/>
                </a:moveTo>
                <a:lnTo>
                  <a:pt x="252349" y="45847"/>
                </a:lnTo>
                <a:lnTo>
                  <a:pt x="257175" y="47879"/>
                </a:lnTo>
                <a:lnTo>
                  <a:pt x="260731" y="51943"/>
                </a:lnTo>
                <a:lnTo>
                  <a:pt x="264160" y="56134"/>
                </a:lnTo>
                <a:lnTo>
                  <a:pt x="265938" y="61849"/>
                </a:lnTo>
                <a:lnTo>
                  <a:pt x="265938" y="69087"/>
                </a:lnTo>
                <a:lnTo>
                  <a:pt x="277873" y="69087"/>
                </a:lnTo>
                <a:lnTo>
                  <a:pt x="277606" y="64845"/>
                </a:lnTo>
                <a:lnTo>
                  <a:pt x="276034" y="57467"/>
                </a:lnTo>
                <a:lnTo>
                  <a:pt x="273415" y="51042"/>
                </a:lnTo>
                <a:lnTo>
                  <a:pt x="269918" y="45847"/>
                </a:lnTo>
                <a:close/>
              </a:path>
              <a:path w="534670" h="153035">
                <a:moveTo>
                  <a:pt x="161671" y="138937"/>
                </a:moveTo>
                <a:lnTo>
                  <a:pt x="161671" y="150114"/>
                </a:lnTo>
                <a:lnTo>
                  <a:pt x="164973" y="151765"/>
                </a:lnTo>
                <a:lnTo>
                  <a:pt x="168401" y="152527"/>
                </a:lnTo>
                <a:lnTo>
                  <a:pt x="181483" y="152527"/>
                </a:lnTo>
                <a:lnTo>
                  <a:pt x="188722" y="148971"/>
                </a:lnTo>
                <a:lnTo>
                  <a:pt x="193739" y="142240"/>
                </a:lnTo>
                <a:lnTo>
                  <a:pt x="169037" y="142240"/>
                </a:lnTo>
                <a:lnTo>
                  <a:pt x="165353" y="141097"/>
                </a:lnTo>
                <a:lnTo>
                  <a:pt x="161671" y="138937"/>
                </a:lnTo>
                <a:close/>
              </a:path>
              <a:path w="534670" h="153035">
                <a:moveTo>
                  <a:pt x="201675" y="37465"/>
                </a:moveTo>
                <a:lnTo>
                  <a:pt x="189865" y="37465"/>
                </a:lnTo>
                <a:lnTo>
                  <a:pt x="189750" y="115697"/>
                </a:lnTo>
                <a:lnTo>
                  <a:pt x="188771" y="126595"/>
                </a:lnTo>
                <a:lnTo>
                  <a:pt x="185499" y="135286"/>
                </a:lnTo>
                <a:lnTo>
                  <a:pt x="180060" y="140501"/>
                </a:lnTo>
                <a:lnTo>
                  <a:pt x="172466" y="142240"/>
                </a:lnTo>
                <a:lnTo>
                  <a:pt x="193739" y="142240"/>
                </a:lnTo>
                <a:lnTo>
                  <a:pt x="201565" y="114268"/>
                </a:lnTo>
                <a:lnTo>
                  <a:pt x="201675" y="37465"/>
                </a:lnTo>
                <a:close/>
              </a:path>
              <a:path w="534670" h="153035">
                <a:moveTo>
                  <a:pt x="132510" y="104267"/>
                </a:moveTo>
                <a:lnTo>
                  <a:pt x="122809" y="104267"/>
                </a:lnTo>
                <a:lnTo>
                  <a:pt x="127283" y="110101"/>
                </a:lnTo>
                <a:lnTo>
                  <a:pt x="132699" y="114268"/>
                </a:lnTo>
                <a:lnTo>
                  <a:pt x="139043" y="116768"/>
                </a:lnTo>
                <a:lnTo>
                  <a:pt x="146303" y="117602"/>
                </a:lnTo>
                <a:lnTo>
                  <a:pt x="154015" y="116863"/>
                </a:lnTo>
                <a:lnTo>
                  <a:pt x="160940" y="114649"/>
                </a:lnTo>
                <a:lnTo>
                  <a:pt x="167056" y="110958"/>
                </a:lnTo>
                <a:lnTo>
                  <a:pt x="170521" y="107568"/>
                </a:lnTo>
                <a:lnTo>
                  <a:pt x="138811" y="107568"/>
                </a:lnTo>
                <a:lnTo>
                  <a:pt x="133350" y="105156"/>
                </a:lnTo>
                <a:lnTo>
                  <a:pt x="132510" y="104267"/>
                </a:lnTo>
                <a:close/>
              </a:path>
              <a:path w="534670" h="153035">
                <a:moveTo>
                  <a:pt x="122427" y="0"/>
                </a:moveTo>
                <a:lnTo>
                  <a:pt x="110617" y="0"/>
                </a:lnTo>
                <a:lnTo>
                  <a:pt x="110617" y="115697"/>
                </a:lnTo>
                <a:lnTo>
                  <a:pt x="122427" y="115697"/>
                </a:lnTo>
                <a:lnTo>
                  <a:pt x="122427" y="104267"/>
                </a:lnTo>
                <a:lnTo>
                  <a:pt x="132510" y="104267"/>
                </a:lnTo>
                <a:lnTo>
                  <a:pt x="129032" y="100584"/>
                </a:lnTo>
                <a:lnTo>
                  <a:pt x="124587" y="96012"/>
                </a:lnTo>
                <a:lnTo>
                  <a:pt x="122427" y="90424"/>
                </a:lnTo>
                <a:lnTo>
                  <a:pt x="122427" y="65024"/>
                </a:lnTo>
                <a:lnTo>
                  <a:pt x="124841" y="58547"/>
                </a:lnTo>
                <a:lnTo>
                  <a:pt x="129413" y="53467"/>
                </a:lnTo>
                <a:lnTo>
                  <a:pt x="131308" y="51308"/>
                </a:lnTo>
                <a:lnTo>
                  <a:pt x="122427" y="51308"/>
                </a:lnTo>
                <a:lnTo>
                  <a:pt x="122427" y="0"/>
                </a:lnTo>
                <a:close/>
              </a:path>
              <a:path w="534670" h="153035">
                <a:moveTo>
                  <a:pt x="172838" y="45720"/>
                </a:moveTo>
                <a:lnTo>
                  <a:pt x="154050" y="45720"/>
                </a:lnTo>
                <a:lnTo>
                  <a:pt x="159639" y="48260"/>
                </a:lnTo>
                <a:lnTo>
                  <a:pt x="167894" y="58293"/>
                </a:lnTo>
                <a:lnTo>
                  <a:pt x="169852" y="65024"/>
                </a:lnTo>
                <a:lnTo>
                  <a:pt x="169905" y="74295"/>
                </a:lnTo>
                <a:lnTo>
                  <a:pt x="169519" y="81391"/>
                </a:lnTo>
                <a:lnTo>
                  <a:pt x="152908" y="107568"/>
                </a:lnTo>
                <a:lnTo>
                  <a:pt x="170521" y="107568"/>
                </a:lnTo>
                <a:lnTo>
                  <a:pt x="181991" y="74295"/>
                </a:lnTo>
                <a:lnTo>
                  <a:pt x="181463" y="65962"/>
                </a:lnTo>
                <a:lnTo>
                  <a:pt x="179873" y="58547"/>
                </a:lnTo>
                <a:lnTo>
                  <a:pt x="177168" y="51917"/>
                </a:lnTo>
                <a:lnTo>
                  <a:pt x="173355" y="46228"/>
                </a:lnTo>
                <a:lnTo>
                  <a:pt x="172838" y="45720"/>
                </a:lnTo>
                <a:close/>
              </a:path>
              <a:path w="534670" h="153035">
                <a:moveTo>
                  <a:pt x="149860" y="35687"/>
                </a:moveTo>
                <a:lnTo>
                  <a:pt x="141525" y="36663"/>
                </a:lnTo>
                <a:lnTo>
                  <a:pt x="134239" y="39592"/>
                </a:lnTo>
                <a:lnTo>
                  <a:pt x="128000" y="44473"/>
                </a:lnTo>
                <a:lnTo>
                  <a:pt x="122809" y="51308"/>
                </a:lnTo>
                <a:lnTo>
                  <a:pt x="131308" y="51308"/>
                </a:lnTo>
                <a:lnTo>
                  <a:pt x="133985" y="48260"/>
                </a:lnTo>
                <a:lnTo>
                  <a:pt x="139953" y="45720"/>
                </a:lnTo>
                <a:lnTo>
                  <a:pt x="172838" y="45720"/>
                </a:lnTo>
                <a:lnTo>
                  <a:pt x="168683" y="41634"/>
                </a:lnTo>
                <a:lnTo>
                  <a:pt x="163226" y="38338"/>
                </a:lnTo>
                <a:lnTo>
                  <a:pt x="156960" y="36351"/>
                </a:lnTo>
                <a:lnTo>
                  <a:pt x="149860" y="35687"/>
                </a:lnTo>
                <a:close/>
              </a:path>
              <a:path w="534670" h="153035">
                <a:moveTo>
                  <a:pt x="198247" y="1524"/>
                </a:moveTo>
                <a:lnTo>
                  <a:pt x="193801" y="1524"/>
                </a:lnTo>
                <a:lnTo>
                  <a:pt x="192024" y="2286"/>
                </a:lnTo>
                <a:lnTo>
                  <a:pt x="188975" y="5334"/>
                </a:lnTo>
                <a:lnTo>
                  <a:pt x="188214" y="7239"/>
                </a:lnTo>
                <a:lnTo>
                  <a:pt x="188214" y="11684"/>
                </a:lnTo>
                <a:lnTo>
                  <a:pt x="188975" y="13462"/>
                </a:lnTo>
                <a:lnTo>
                  <a:pt x="190500" y="14986"/>
                </a:lnTo>
                <a:lnTo>
                  <a:pt x="192024" y="16383"/>
                </a:lnTo>
                <a:lnTo>
                  <a:pt x="193801" y="17145"/>
                </a:lnTo>
                <a:lnTo>
                  <a:pt x="198247" y="17145"/>
                </a:lnTo>
                <a:lnTo>
                  <a:pt x="203835" y="7239"/>
                </a:lnTo>
                <a:lnTo>
                  <a:pt x="203073" y="5334"/>
                </a:lnTo>
                <a:lnTo>
                  <a:pt x="201675" y="3810"/>
                </a:lnTo>
                <a:lnTo>
                  <a:pt x="200151" y="2286"/>
                </a:lnTo>
                <a:lnTo>
                  <a:pt x="198247" y="1524"/>
                </a:lnTo>
                <a:close/>
              </a:path>
              <a:path w="534670" h="153035">
                <a:moveTo>
                  <a:pt x="396748" y="37465"/>
                </a:moveTo>
                <a:lnTo>
                  <a:pt x="385064" y="37465"/>
                </a:lnTo>
                <a:lnTo>
                  <a:pt x="385064" y="115697"/>
                </a:lnTo>
                <a:lnTo>
                  <a:pt x="396748" y="115697"/>
                </a:lnTo>
                <a:lnTo>
                  <a:pt x="396748" y="37465"/>
                </a:lnTo>
                <a:close/>
              </a:path>
              <a:path w="534670" h="153035">
                <a:moveTo>
                  <a:pt x="52959" y="4318"/>
                </a:moveTo>
                <a:lnTo>
                  <a:pt x="14224" y="20193"/>
                </a:lnTo>
                <a:lnTo>
                  <a:pt x="0" y="62230"/>
                </a:lnTo>
                <a:lnTo>
                  <a:pt x="881" y="73872"/>
                </a:lnTo>
                <a:lnTo>
                  <a:pt x="21641" y="108868"/>
                </a:lnTo>
                <a:lnTo>
                  <a:pt x="51181" y="117602"/>
                </a:lnTo>
                <a:lnTo>
                  <a:pt x="62634" y="116603"/>
                </a:lnTo>
                <a:lnTo>
                  <a:pt x="72802" y="113617"/>
                </a:lnTo>
                <a:lnTo>
                  <a:pt x="81684" y="108654"/>
                </a:lnTo>
                <a:lnTo>
                  <a:pt x="83849" y="106680"/>
                </a:lnTo>
                <a:lnTo>
                  <a:pt x="51053" y="106680"/>
                </a:lnTo>
                <a:lnTo>
                  <a:pt x="42795" y="105872"/>
                </a:lnTo>
                <a:lnTo>
                  <a:pt x="15224" y="79295"/>
                </a:lnTo>
                <a:lnTo>
                  <a:pt x="12644" y="62230"/>
                </a:lnTo>
                <a:lnTo>
                  <a:pt x="12691" y="59562"/>
                </a:lnTo>
                <a:lnTo>
                  <a:pt x="29227" y="22653"/>
                </a:lnTo>
                <a:lnTo>
                  <a:pt x="52070" y="15367"/>
                </a:lnTo>
                <a:lnTo>
                  <a:pt x="84612" y="15367"/>
                </a:lnTo>
                <a:lnTo>
                  <a:pt x="81980" y="12997"/>
                </a:lnTo>
                <a:lnTo>
                  <a:pt x="73421" y="8191"/>
                </a:lnTo>
                <a:lnTo>
                  <a:pt x="63744" y="5290"/>
                </a:lnTo>
                <a:lnTo>
                  <a:pt x="52959" y="4318"/>
                </a:lnTo>
                <a:close/>
              </a:path>
              <a:path w="534670" h="153035">
                <a:moveTo>
                  <a:pt x="84612" y="15367"/>
                </a:moveTo>
                <a:lnTo>
                  <a:pt x="52070" y="15367"/>
                </a:lnTo>
                <a:lnTo>
                  <a:pt x="60785" y="16128"/>
                </a:lnTo>
                <a:lnTo>
                  <a:pt x="68452" y="18414"/>
                </a:lnTo>
                <a:lnTo>
                  <a:pt x="90056" y="51151"/>
                </a:lnTo>
                <a:lnTo>
                  <a:pt x="90620" y="62230"/>
                </a:lnTo>
                <a:lnTo>
                  <a:pt x="90033" y="71342"/>
                </a:lnTo>
                <a:lnTo>
                  <a:pt x="67706" y="103631"/>
                </a:lnTo>
                <a:lnTo>
                  <a:pt x="51053" y="106680"/>
                </a:lnTo>
                <a:lnTo>
                  <a:pt x="83849" y="106680"/>
                </a:lnTo>
                <a:lnTo>
                  <a:pt x="102371" y="72044"/>
                </a:lnTo>
                <a:lnTo>
                  <a:pt x="103250" y="59562"/>
                </a:lnTo>
                <a:lnTo>
                  <a:pt x="102391" y="47867"/>
                </a:lnTo>
                <a:lnTo>
                  <a:pt x="99806" y="37337"/>
                </a:lnTo>
                <a:lnTo>
                  <a:pt x="95482" y="27951"/>
                </a:lnTo>
                <a:lnTo>
                  <a:pt x="89408" y="19685"/>
                </a:lnTo>
                <a:lnTo>
                  <a:pt x="84612" y="15367"/>
                </a:lnTo>
                <a:close/>
              </a:path>
              <a:path w="534670" h="153035">
                <a:moveTo>
                  <a:pt x="326009" y="35687"/>
                </a:moveTo>
                <a:lnTo>
                  <a:pt x="320928" y="35687"/>
                </a:lnTo>
                <a:lnTo>
                  <a:pt x="312237" y="36423"/>
                </a:lnTo>
                <a:lnTo>
                  <a:pt x="281340" y="69141"/>
                </a:lnTo>
                <a:lnTo>
                  <a:pt x="280670" y="78359"/>
                </a:lnTo>
                <a:lnTo>
                  <a:pt x="281312" y="86786"/>
                </a:lnTo>
                <a:lnTo>
                  <a:pt x="309816" y="116933"/>
                </a:lnTo>
                <a:lnTo>
                  <a:pt x="317626" y="117602"/>
                </a:lnTo>
                <a:lnTo>
                  <a:pt x="325627" y="117602"/>
                </a:lnTo>
                <a:lnTo>
                  <a:pt x="332740" y="115697"/>
                </a:lnTo>
                <a:lnTo>
                  <a:pt x="338836" y="112014"/>
                </a:lnTo>
                <a:lnTo>
                  <a:pt x="338836" y="107568"/>
                </a:lnTo>
                <a:lnTo>
                  <a:pt x="311150" y="107568"/>
                </a:lnTo>
                <a:lnTo>
                  <a:pt x="304546" y="104775"/>
                </a:lnTo>
                <a:lnTo>
                  <a:pt x="299847" y="99314"/>
                </a:lnTo>
                <a:lnTo>
                  <a:pt x="295021" y="93853"/>
                </a:lnTo>
                <a:lnTo>
                  <a:pt x="292706" y="86786"/>
                </a:lnTo>
                <a:lnTo>
                  <a:pt x="292608" y="67818"/>
                </a:lnTo>
                <a:lnTo>
                  <a:pt x="295275" y="60071"/>
                </a:lnTo>
                <a:lnTo>
                  <a:pt x="300482" y="54356"/>
                </a:lnTo>
                <a:lnTo>
                  <a:pt x="305689" y="48514"/>
                </a:lnTo>
                <a:lnTo>
                  <a:pt x="312293" y="45720"/>
                </a:lnTo>
                <a:lnTo>
                  <a:pt x="380873" y="45720"/>
                </a:lnTo>
                <a:lnTo>
                  <a:pt x="380873" y="38227"/>
                </a:lnTo>
                <a:lnTo>
                  <a:pt x="335788" y="38227"/>
                </a:lnTo>
                <a:lnTo>
                  <a:pt x="334899" y="37846"/>
                </a:lnTo>
                <a:lnTo>
                  <a:pt x="330708" y="36449"/>
                </a:lnTo>
                <a:lnTo>
                  <a:pt x="326009" y="35687"/>
                </a:lnTo>
                <a:close/>
              </a:path>
              <a:path w="534670" h="153035">
                <a:moveTo>
                  <a:pt x="361061" y="47625"/>
                </a:moveTo>
                <a:lnTo>
                  <a:pt x="349376" y="47625"/>
                </a:lnTo>
                <a:lnTo>
                  <a:pt x="349376" y="94742"/>
                </a:lnTo>
                <a:lnTo>
                  <a:pt x="350639" y="104649"/>
                </a:lnTo>
                <a:lnTo>
                  <a:pt x="354425" y="111712"/>
                </a:lnTo>
                <a:lnTo>
                  <a:pt x="360735" y="115941"/>
                </a:lnTo>
                <a:lnTo>
                  <a:pt x="369570" y="117348"/>
                </a:lnTo>
                <a:lnTo>
                  <a:pt x="374142" y="117348"/>
                </a:lnTo>
                <a:lnTo>
                  <a:pt x="377951" y="116586"/>
                </a:lnTo>
                <a:lnTo>
                  <a:pt x="380873" y="114935"/>
                </a:lnTo>
                <a:lnTo>
                  <a:pt x="380873" y="107315"/>
                </a:lnTo>
                <a:lnTo>
                  <a:pt x="368681" y="107315"/>
                </a:lnTo>
                <a:lnTo>
                  <a:pt x="365760" y="106299"/>
                </a:lnTo>
                <a:lnTo>
                  <a:pt x="363855" y="104140"/>
                </a:lnTo>
                <a:lnTo>
                  <a:pt x="362076" y="101854"/>
                </a:lnTo>
                <a:lnTo>
                  <a:pt x="361061" y="98043"/>
                </a:lnTo>
                <a:lnTo>
                  <a:pt x="361061" y="47625"/>
                </a:lnTo>
                <a:close/>
              </a:path>
              <a:path w="534670" h="153035">
                <a:moveTo>
                  <a:pt x="338836" y="100711"/>
                </a:moveTo>
                <a:lnTo>
                  <a:pt x="332867" y="105283"/>
                </a:lnTo>
                <a:lnTo>
                  <a:pt x="326390" y="107568"/>
                </a:lnTo>
                <a:lnTo>
                  <a:pt x="338836" y="107568"/>
                </a:lnTo>
                <a:lnTo>
                  <a:pt x="338836" y="100711"/>
                </a:lnTo>
                <a:close/>
              </a:path>
              <a:path w="534670" h="153035">
                <a:moveTo>
                  <a:pt x="380873" y="104775"/>
                </a:moveTo>
                <a:lnTo>
                  <a:pt x="378587" y="106553"/>
                </a:lnTo>
                <a:lnTo>
                  <a:pt x="375920" y="107315"/>
                </a:lnTo>
                <a:lnTo>
                  <a:pt x="380873" y="107315"/>
                </a:lnTo>
                <a:lnTo>
                  <a:pt x="380873" y="104775"/>
                </a:lnTo>
                <a:close/>
              </a:path>
              <a:path w="534670" h="153035">
                <a:moveTo>
                  <a:pt x="380873" y="45720"/>
                </a:moveTo>
                <a:lnTo>
                  <a:pt x="326898" y="45720"/>
                </a:lnTo>
                <a:lnTo>
                  <a:pt x="333121" y="47752"/>
                </a:lnTo>
                <a:lnTo>
                  <a:pt x="338963" y="51816"/>
                </a:lnTo>
                <a:lnTo>
                  <a:pt x="338963" y="47625"/>
                </a:lnTo>
                <a:lnTo>
                  <a:pt x="380873" y="47625"/>
                </a:lnTo>
                <a:lnTo>
                  <a:pt x="380873" y="45720"/>
                </a:lnTo>
                <a:close/>
              </a:path>
              <a:path w="534670" h="153035">
                <a:moveTo>
                  <a:pt x="380873" y="37465"/>
                </a:moveTo>
                <a:lnTo>
                  <a:pt x="335788" y="37465"/>
                </a:lnTo>
                <a:lnTo>
                  <a:pt x="335788" y="38227"/>
                </a:lnTo>
                <a:lnTo>
                  <a:pt x="380873" y="38227"/>
                </a:lnTo>
                <a:lnTo>
                  <a:pt x="380873" y="37465"/>
                </a:lnTo>
                <a:close/>
              </a:path>
              <a:path w="534670" h="153035">
                <a:moveTo>
                  <a:pt x="361061" y="14478"/>
                </a:moveTo>
                <a:lnTo>
                  <a:pt x="349376" y="18287"/>
                </a:lnTo>
                <a:lnTo>
                  <a:pt x="349376" y="37465"/>
                </a:lnTo>
                <a:lnTo>
                  <a:pt x="361061" y="37465"/>
                </a:lnTo>
                <a:lnTo>
                  <a:pt x="361061" y="14478"/>
                </a:lnTo>
                <a:close/>
              </a:path>
              <a:path w="534670" h="153035">
                <a:moveTo>
                  <a:pt x="393319" y="1524"/>
                </a:moveTo>
                <a:lnTo>
                  <a:pt x="388874" y="1524"/>
                </a:lnTo>
                <a:lnTo>
                  <a:pt x="387096" y="2286"/>
                </a:lnTo>
                <a:lnTo>
                  <a:pt x="384175" y="5207"/>
                </a:lnTo>
                <a:lnTo>
                  <a:pt x="383413" y="7112"/>
                </a:lnTo>
                <a:lnTo>
                  <a:pt x="383413" y="11684"/>
                </a:lnTo>
                <a:lnTo>
                  <a:pt x="384175" y="13462"/>
                </a:lnTo>
                <a:lnTo>
                  <a:pt x="387096" y="16383"/>
                </a:lnTo>
                <a:lnTo>
                  <a:pt x="388874" y="17145"/>
                </a:lnTo>
                <a:lnTo>
                  <a:pt x="393319" y="17145"/>
                </a:lnTo>
                <a:lnTo>
                  <a:pt x="395224" y="16383"/>
                </a:lnTo>
                <a:lnTo>
                  <a:pt x="396748" y="14986"/>
                </a:lnTo>
                <a:lnTo>
                  <a:pt x="398145" y="13462"/>
                </a:lnTo>
                <a:lnTo>
                  <a:pt x="398856" y="11684"/>
                </a:lnTo>
                <a:lnTo>
                  <a:pt x="398856" y="7112"/>
                </a:lnTo>
                <a:lnTo>
                  <a:pt x="398145" y="5334"/>
                </a:lnTo>
                <a:lnTo>
                  <a:pt x="396748" y="3810"/>
                </a:lnTo>
                <a:lnTo>
                  <a:pt x="395224" y="2286"/>
                </a:lnTo>
                <a:lnTo>
                  <a:pt x="393319" y="1524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051165" y="4708599"/>
            <a:ext cx="41910" cy="9525"/>
          </a:xfrm>
          <a:custGeom>
            <a:avLst/>
            <a:gdLst/>
            <a:ahLst/>
            <a:cxnLst/>
            <a:rect l="l" t="t" r="r" b="b"/>
            <a:pathLst>
              <a:path w="41909" h="9525">
                <a:moveTo>
                  <a:pt x="0" y="9450"/>
                </a:moveTo>
                <a:lnTo>
                  <a:pt x="41672" y="9450"/>
                </a:lnTo>
                <a:lnTo>
                  <a:pt x="41672" y="0"/>
                </a:lnTo>
                <a:lnTo>
                  <a:pt x="0" y="0"/>
                </a:lnTo>
                <a:lnTo>
                  <a:pt x="0" y="945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34350" y="4645533"/>
            <a:ext cx="100075" cy="1315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515732" y="4809616"/>
            <a:ext cx="276225" cy="143510"/>
          </a:xfrm>
          <a:custGeom>
            <a:avLst/>
            <a:gdLst/>
            <a:ahLst/>
            <a:cxnLst/>
            <a:rect l="l" t="t" r="r" b="b"/>
            <a:pathLst>
              <a:path w="276225" h="143510">
                <a:moveTo>
                  <a:pt x="159385" y="10794"/>
                </a:moveTo>
                <a:lnTo>
                  <a:pt x="148463" y="10794"/>
                </a:lnTo>
                <a:lnTo>
                  <a:pt x="148463" y="104393"/>
                </a:lnTo>
                <a:lnTo>
                  <a:pt x="217043" y="104393"/>
                </a:lnTo>
                <a:lnTo>
                  <a:pt x="217043" y="94487"/>
                </a:lnTo>
                <a:lnTo>
                  <a:pt x="159385" y="94487"/>
                </a:lnTo>
                <a:lnTo>
                  <a:pt x="159385" y="59054"/>
                </a:lnTo>
                <a:lnTo>
                  <a:pt x="217043" y="59054"/>
                </a:lnTo>
                <a:lnTo>
                  <a:pt x="217043" y="49148"/>
                </a:lnTo>
                <a:lnTo>
                  <a:pt x="159385" y="49148"/>
                </a:lnTo>
                <a:lnTo>
                  <a:pt x="159385" y="10794"/>
                </a:lnTo>
                <a:close/>
              </a:path>
              <a:path w="276225" h="143510">
                <a:moveTo>
                  <a:pt x="217043" y="59054"/>
                </a:moveTo>
                <a:lnTo>
                  <a:pt x="206121" y="59054"/>
                </a:lnTo>
                <a:lnTo>
                  <a:pt x="206121" y="94487"/>
                </a:lnTo>
                <a:lnTo>
                  <a:pt x="217043" y="94487"/>
                </a:lnTo>
                <a:lnTo>
                  <a:pt x="217043" y="59054"/>
                </a:lnTo>
                <a:close/>
              </a:path>
              <a:path w="276225" h="143510">
                <a:moveTo>
                  <a:pt x="217043" y="10794"/>
                </a:moveTo>
                <a:lnTo>
                  <a:pt x="206121" y="10794"/>
                </a:lnTo>
                <a:lnTo>
                  <a:pt x="206121" y="49148"/>
                </a:lnTo>
                <a:lnTo>
                  <a:pt x="217043" y="49148"/>
                </a:lnTo>
                <a:lnTo>
                  <a:pt x="217043" y="10794"/>
                </a:lnTo>
                <a:close/>
              </a:path>
              <a:path w="276225" h="143510">
                <a:moveTo>
                  <a:pt x="48133" y="22478"/>
                </a:moveTo>
                <a:lnTo>
                  <a:pt x="37211" y="22478"/>
                </a:lnTo>
                <a:lnTo>
                  <a:pt x="37211" y="37591"/>
                </a:lnTo>
                <a:lnTo>
                  <a:pt x="36542" y="46356"/>
                </a:lnTo>
                <a:lnTo>
                  <a:pt x="20752" y="82817"/>
                </a:lnTo>
                <a:lnTo>
                  <a:pt x="0" y="103123"/>
                </a:lnTo>
                <a:lnTo>
                  <a:pt x="8509" y="110489"/>
                </a:lnTo>
                <a:lnTo>
                  <a:pt x="34801" y="80387"/>
                </a:lnTo>
                <a:lnTo>
                  <a:pt x="43052" y="62991"/>
                </a:lnTo>
                <a:lnTo>
                  <a:pt x="54085" y="62991"/>
                </a:lnTo>
                <a:lnTo>
                  <a:pt x="50815" y="54355"/>
                </a:lnTo>
                <a:lnTo>
                  <a:pt x="48801" y="45545"/>
                </a:lnTo>
                <a:lnTo>
                  <a:pt x="48191" y="37591"/>
                </a:lnTo>
                <a:lnTo>
                  <a:pt x="48133" y="22478"/>
                </a:lnTo>
                <a:close/>
              </a:path>
              <a:path w="276225" h="143510">
                <a:moveTo>
                  <a:pt x="54085" y="62991"/>
                </a:moveTo>
                <a:lnTo>
                  <a:pt x="43052" y="62991"/>
                </a:lnTo>
                <a:lnTo>
                  <a:pt x="45100" y="68492"/>
                </a:lnTo>
                <a:lnTo>
                  <a:pt x="71782" y="104104"/>
                </a:lnTo>
                <a:lnTo>
                  <a:pt x="77089" y="108457"/>
                </a:lnTo>
                <a:lnTo>
                  <a:pt x="84709" y="100202"/>
                </a:lnTo>
                <a:lnTo>
                  <a:pt x="77519" y="94676"/>
                </a:lnTo>
                <a:lnTo>
                  <a:pt x="70818" y="88185"/>
                </a:lnTo>
                <a:lnTo>
                  <a:pt x="64617" y="80718"/>
                </a:lnTo>
                <a:lnTo>
                  <a:pt x="58927" y="72262"/>
                </a:lnTo>
                <a:lnTo>
                  <a:pt x="54187" y="63261"/>
                </a:lnTo>
                <a:lnTo>
                  <a:pt x="54085" y="62991"/>
                </a:lnTo>
                <a:close/>
              </a:path>
              <a:path w="276225" h="143510">
                <a:moveTo>
                  <a:pt x="79375" y="12572"/>
                </a:moveTo>
                <a:lnTo>
                  <a:pt x="5334" y="12572"/>
                </a:lnTo>
                <a:lnTo>
                  <a:pt x="5334" y="22478"/>
                </a:lnTo>
                <a:lnTo>
                  <a:pt x="79375" y="22478"/>
                </a:lnTo>
                <a:lnTo>
                  <a:pt x="79375" y="12572"/>
                </a:lnTo>
                <a:close/>
              </a:path>
              <a:path w="276225" h="143510">
                <a:moveTo>
                  <a:pt x="251078" y="0"/>
                </a:moveTo>
                <a:lnTo>
                  <a:pt x="239902" y="0"/>
                </a:lnTo>
                <a:lnTo>
                  <a:pt x="239902" y="143509"/>
                </a:lnTo>
                <a:lnTo>
                  <a:pt x="251078" y="143509"/>
                </a:lnTo>
                <a:lnTo>
                  <a:pt x="251078" y="67563"/>
                </a:lnTo>
                <a:lnTo>
                  <a:pt x="275844" y="67563"/>
                </a:lnTo>
                <a:lnTo>
                  <a:pt x="275844" y="57657"/>
                </a:lnTo>
                <a:lnTo>
                  <a:pt x="251078" y="57657"/>
                </a:lnTo>
                <a:lnTo>
                  <a:pt x="251078" y="0"/>
                </a:lnTo>
                <a:close/>
              </a:path>
              <a:path w="276225" h="143510">
                <a:moveTo>
                  <a:pt x="110871" y="0"/>
                </a:moveTo>
                <a:lnTo>
                  <a:pt x="99695" y="0"/>
                </a:lnTo>
                <a:lnTo>
                  <a:pt x="99695" y="143509"/>
                </a:lnTo>
                <a:lnTo>
                  <a:pt x="110871" y="143509"/>
                </a:lnTo>
                <a:lnTo>
                  <a:pt x="110871" y="68198"/>
                </a:lnTo>
                <a:lnTo>
                  <a:pt x="135636" y="68198"/>
                </a:lnTo>
                <a:lnTo>
                  <a:pt x="135636" y="58419"/>
                </a:lnTo>
                <a:lnTo>
                  <a:pt x="110871" y="58419"/>
                </a:lnTo>
                <a:lnTo>
                  <a:pt x="110871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58241" y="5266816"/>
            <a:ext cx="542925" cy="143510"/>
          </a:xfrm>
          <a:custGeom>
            <a:avLst/>
            <a:gdLst/>
            <a:ahLst/>
            <a:cxnLst/>
            <a:rect l="l" t="t" r="r" b="b"/>
            <a:pathLst>
              <a:path w="542925" h="143510">
                <a:moveTo>
                  <a:pt x="462813" y="83693"/>
                </a:moveTo>
                <a:lnTo>
                  <a:pt x="451878" y="83693"/>
                </a:lnTo>
                <a:lnTo>
                  <a:pt x="451878" y="139573"/>
                </a:lnTo>
                <a:lnTo>
                  <a:pt x="542518" y="139573"/>
                </a:lnTo>
                <a:lnTo>
                  <a:pt x="542518" y="129921"/>
                </a:lnTo>
                <a:lnTo>
                  <a:pt x="462813" y="129921"/>
                </a:lnTo>
                <a:lnTo>
                  <a:pt x="462813" y="112268"/>
                </a:lnTo>
                <a:lnTo>
                  <a:pt x="542518" y="112268"/>
                </a:lnTo>
                <a:lnTo>
                  <a:pt x="542518" y="102616"/>
                </a:lnTo>
                <a:lnTo>
                  <a:pt x="462813" y="102616"/>
                </a:lnTo>
                <a:lnTo>
                  <a:pt x="462813" y="83693"/>
                </a:lnTo>
                <a:close/>
              </a:path>
              <a:path w="542925" h="143510">
                <a:moveTo>
                  <a:pt x="542518" y="112268"/>
                </a:moveTo>
                <a:lnTo>
                  <a:pt x="531571" y="112268"/>
                </a:lnTo>
                <a:lnTo>
                  <a:pt x="531571" y="129921"/>
                </a:lnTo>
                <a:lnTo>
                  <a:pt x="542518" y="129921"/>
                </a:lnTo>
                <a:lnTo>
                  <a:pt x="542518" y="112268"/>
                </a:lnTo>
                <a:close/>
              </a:path>
              <a:path w="542925" h="143510">
                <a:moveTo>
                  <a:pt x="542518" y="83693"/>
                </a:moveTo>
                <a:lnTo>
                  <a:pt x="531571" y="83693"/>
                </a:lnTo>
                <a:lnTo>
                  <a:pt x="531571" y="102616"/>
                </a:lnTo>
                <a:lnTo>
                  <a:pt x="542518" y="102616"/>
                </a:lnTo>
                <a:lnTo>
                  <a:pt x="542518" y="83693"/>
                </a:lnTo>
                <a:close/>
              </a:path>
              <a:path w="542925" h="143510">
                <a:moveTo>
                  <a:pt x="111251" y="85217"/>
                </a:moveTo>
                <a:lnTo>
                  <a:pt x="21945" y="85217"/>
                </a:lnTo>
                <a:lnTo>
                  <a:pt x="21945" y="94996"/>
                </a:lnTo>
                <a:lnTo>
                  <a:pt x="100304" y="94996"/>
                </a:lnTo>
                <a:lnTo>
                  <a:pt x="100304" y="107569"/>
                </a:lnTo>
                <a:lnTo>
                  <a:pt x="21945" y="107569"/>
                </a:lnTo>
                <a:lnTo>
                  <a:pt x="21945" y="140081"/>
                </a:lnTo>
                <a:lnTo>
                  <a:pt x="115036" y="140081"/>
                </a:lnTo>
                <a:lnTo>
                  <a:pt x="115036" y="130175"/>
                </a:lnTo>
                <a:lnTo>
                  <a:pt x="32892" y="130175"/>
                </a:lnTo>
                <a:lnTo>
                  <a:pt x="32892" y="117221"/>
                </a:lnTo>
                <a:lnTo>
                  <a:pt x="111251" y="117221"/>
                </a:lnTo>
                <a:lnTo>
                  <a:pt x="111251" y="85217"/>
                </a:lnTo>
                <a:close/>
              </a:path>
              <a:path w="542925" h="143510">
                <a:moveTo>
                  <a:pt x="133197" y="62865"/>
                </a:moveTo>
                <a:lnTo>
                  <a:pt x="0" y="62865"/>
                </a:lnTo>
                <a:lnTo>
                  <a:pt x="0" y="72771"/>
                </a:lnTo>
                <a:lnTo>
                  <a:pt x="133197" y="72771"/>
                </a:lnTo>
                <a:lnTo>
                  <a:pt x="133197" y="62865"/>
                </a:lnTo>
                <a:close/>
              </a:path>
              <a:path w="542925" h="143510">
                <a:moveTo>
                  <a:pt x="497560" y="59817"/>
                </a:moveTo>
                <a:lnTo>
                  <a:pt x="493052" y="60706"/>
                </a:lnTo>
                <a:lnTo>
                  <a:pt x="487273" y="61087"/>
                </a:lnTo>
                <a:lnTo>
                  <a:pt x="420916" y="61087"/>
                </a:lnTo>
                <a:lnTo>
                  <a:pt x="420916" y="70739"/>
                </a:lnTo>
                <a:lnTo>
                  <a:pt x="485736" y="70739"/>
                </a:lnTo>
                <a:lnTo>
                  <a:pt x="493318" y="70231"/>
                </a:lnTo>
                <a:lnTo>
                  <a:pt x="498830" y="69088"/>
                </a:lnTo>
                <a:lnTo>
                  <a:pt x="497560" y="59817"/>
                </a:lnTo>
                <a:close/>
              </a:path>
              <a:path w="542925" h="143510">
                <a:moveTo>
                  <a:pt x="447636" y="22860"/>
                </a:moveTo>
                <a:lnTo>
                  <a:pt x="436625" y="22860"/>
                </a:lnTo>
                <a:lnTo>
                  <a:pt x="437515" y="61087"/>
                </a:lnTo>
                <a:lnTo>
                  <a:pt x="448373" y="61087"/>
                </a:lnTo>
                <a:lnTo>
                  <a:pt x="447636" y="22860"/>
                </a:lnTo>
                <a:close/>
              </a:path>
              <a:path w="542925" h="143510">
                <a:moveTo>
                  <a:pt x="480974" y="22860"/>
                </a:moveTo>
                <a:lnTo>
                  <a:pt x="470179" y="22860"/>
                </a:lnTo>
                <a:lnTo>
                  <a:pt x="469366" y="61087"/>
                </a:lnTo>
                <a:lnTo>
                  <a:pt x="480225" y="61087"/>
                </a:lnTo>
                <a:lnTo>
                  <a:pt x="480974" y="22860"/>
                </a:lnTo>
                <a:close/>
              </a:path>
              <a:path w="542925" h="143510">
                <a:moveTo>
                  <a:pt x="325208" y="9525"/>
                </a:moveTo>
                <a:lnTo>
                  <a:pt x="291164" y="38020"/>
                </a:lnTo>
                <a:lnTo>
                  <a:pt x="288671" y="58420"/>
                </a:lnTo>
                <a:lnTo>
                  <a:pt x="289316" y="69159"/>
                </a:lnTo>
                <a:lnTo>
                  <a:pt x="310410" y="103997"/>
                </a:lnTo>
                <a:lnTo>
                  <a:pt x="325208" y="107315"/>
                </a:lnTo>
                <a:lnTo>
                  <a:pt x="333038" y="106503"/>
                </a:lnTo>
                <a:lnTo>
                  <a:pt x="340083" y="104060"/>
                </a:lnTo>
                <a:lnTo>
                  <a:pt x="346343" y="99974"/>
                </a:lnTo>
                <a:lnTo>
                  <a:pt x="348789" y="97409"/>
                </a:lnTo>
                <a:lnTo>
                  <a:pt x="317665" y="97409"/>
                </a:lnTo>
                <a:lnTo>
                  <a:pt x="311492" y="93853"/>
                </a:lnTo>
                <a:lnTo>
                  <a:pt x="299466" y="58420"/>
                </a:lnTo>
                <a:lnTo>
                  <a:pt x="299915" y="49992"/>
                </a:lnTo>
                <a:lnTo>
                  <a:pt x="317576" y="19431"/>
                </a:lnTo>
                <a:lnTo>
                  <a:pt x="348917" y="19431"/>
                </a:lnTo>
                <a:lnTo>
                  <a:pt x="346393" y="16811"/>
                </a:lnTo>
                <a:lnTo>
                  <a:pt x="340131" y="12763"/>
                </a:lnTo>
                <a:lnTo>
                  <a:pt x="333069" y="10334"/>
                </a:lnTo>
                <a:lnTo>
                  <a:pt x="325208" y="9525"/>
                </a:lnTo>
                <a:close/>
              </a:path>
              <a:path w="542925" h="143510">
                <a:moveTo>
                  <a:pt x="348917" y="19431"/>
                </a:moveTo>
                <a:lnTo>
                  <a:pt x="332905" y="19431"/>
                </a:lnTo>
                <a:lnTo>
                  <a:pt x="339115" y="22860"/>
                </a:lnTo>
                <a:lnTo>
                  <a:pt x="343852" y="29972"/>
                </a:lnTo>
                <a:lnTo>
                  <a:pt x="346962" y="35756"/>
                </a:lnTo>
                <a:lnTo>
                  <a:pt x="349196" y="42497"/>
                </a:lnTo>
                <a:lnTo>
                  <a:pt x="350520" y="50012"/>
                </a:lnTo>
                <a:lnTo>
                  <a:pt x="350964" y="58420"/>
                </a:lnTo>
                <a:lnTo>
                  <a:pt x="350499" y="66756"/>
                </a:lnTo>
                <a:lnTo>
                  <a:pt x="332701" y="97409"/>
                </a:lnTo>
                <a:lnTo>
                  <a:pt x="348789" y="97409"/>
                </a:lnTo>
                <a:lnTo>
                  <a:pt x="361975" y="58420"/>
                </a:lnTo>
                <a:lnTo>
                  <a:pt x="361342" y="47607"/>
                </a:lnTo>
                <a:lnTo>
                  <a:pt x="359443" y="38020"/>
                </a:lnTo>
                <a:lnTo>
                  <a:pt x="356280" y="29648"/>
                </a:lnTo>
                <a:lnTo>
                  <a:pt x="351853" y="22479"/>
                </a:lnTo>
                <a:lnTo>
                  <a:pt x="348917" y="19431"/>
                </a:lnTo>
                <a:close/>
              </a:path>
              <a:path w="542925" h="143510">
                <a:moveTo>
                  <a:pt x="118694" y="40386"/>
                </a:moveTo>
                <a:lnTo>
                  <a:pt x="14503" y="40386"/>
                </a:lnTo>
                <a:lnTo>
                  <a:pt x="14503" y="50038"/>
                </a:lnTo>
                <a:lnTo>
                  <a:pt x="118694" y="50038"/>
                </a:lnTo>
                <a:lnTo>
                  <a:pt x="118694" y="40386"/>
                </a:lnTo>
                <a:close/>
              </a:path>
              <a:path w="542925" h="143510">
                <a:moveTo>
                  <a:pt x="45542" y="18034"/>
                </a:moveTo>
                <a:lnTo>
                  <a:pt x="34594" y="18034"/>
                </a:lnTo>
                <a:lnTo>
                  <a:pt x="35940" y="40386"/>
                </a:lnTo>
                <a:lnTo>
                  <a:pt x="47104" y="40386"/>
                </a:lnTo>
                <a:lnTo>
                  <a:pt x="45542" y="18034"/>
                </a:lnTo>
                <a:close/>
              </a:path>
              <a:path w="542925" h="143510">
                <a:moveTo>
                  <a:pt x="98602" y="18034"/>
                </a:moveTo>
                <a:lnTo>
                  <a:pt x="87655" y="18034"/>
                </a:lnTo>
                <a:lnTo>
                  <a:pt x="86093" y="40386"/>
                </a:lnTo>
                <a:lnTo>
                  <a:pt x="97256" y="40386"/>
                </a:lnTo>
                <a:lnTo>
                  <a:pt x="98602" y="18034"/>
                </a:lnTo>
                <a:close/>
              </a:path>
              <a:path w="542925" h="143510">
                <a:moveTo>
                  <a:pt x="236791" y="2921"/>
                </a:moveTo>
                <a:lnTo>
                  <a:pt x="225856" y="2921"/>
                </a:lnTo>
                <a:lnTo>
                  <a:pt x="225856" y="60579"/>
                </a:lnTo>
                <a:lnTo>
                  <a:pt x="205473" y="60579"/>
                </a:lnTo>
                <a:lnTo>
                  <a:pt x="205473" y="70358"/>
                </a:lnTo>
                <a:lnTo>
                  <a:pt x="225856" y="70358"/>
                </a:lnTo>
                <a:lnTo>
                  <a:pt x="225856" y="139827"/>
                </a:lnTo>
                <a:lnTo>
                  <a:pt x="236791" y="139827"/>
                </a:lnTo>
                <a:lnTo>
                  <a:pt x="236791" y="2921"/>
                </a:lnTo>
                <a:close/>
              </a:path>
              <a:path w="542925" h="143510">
                <a:moveTo>
                  <a:pt x="199809" y="12954"/>
                </a:moveTo>
                <a:lnTo>
                  <a:pt x="148907" y="12954"/>
                </a:lnTo>
                <a:lnTo>
                  <a:pt x="148907" y="22860"/>
                </a:lnTo>
                <a:lnTo>
                  <a:pt x="188645" y="22860"/>
                </a:lnTo>
                <a:lnTo>
                  <a:pt x="188645" y="55372"/>
                </a:lnTo>
                <a:lnTo>
                  <a:pt x="148907" y="55372"/>
                </a:lnTo>
                <a:lnTo>
                  <a:pt x="148907" y="113030"/>
                </a:lnTo>
                <a:lnTo>
                  <a:pt x="170227" y="112865"/>
                </a:lnTo>
                <a:lnTo>
                  <a:pt x="187515" y="112379"/>
                </a:lnTo>
                <a:lnTo>
                  <a:pt x="200774" y="111583"/>
                </a:lnTo>
                <a:lnTo>
                  <a:pt x="210007" y="110490"/>
                </a:lnTo>
                <a:lnTo>
                  <a:pt x="209055" y="102997"/>
                </a:lnTo>
                <a:lnTo>
                  <a:pt x="159994" y="102997"/>
                </a:lnTo>
                <a:lnTo>
                  <a:pt x="159994" y="64897"/>
                </a:lnTo>
                <a:lnTo>
                  <a:pt x="199809" y="64897"/>
                </a:lnTo>
                <a:lnTo>
                  <a:pt x="199809" y="12954"/>
                </a:lnTo>
                <a:close/>
              </a:path>
              <a:path w="542925" h="143510">
                <a:moveTo>
                  <a:pt x="208813" y="101092"/>
                </a:moveTo>
                <a:lnTo>
                  <a:pt x="201633" y="101925"/>
                </a:lnTo>
                <a:lnTo>
                  <a:pt x="191104" y="102520"/>
                </a:lnTo>
                <a:lnTo>
                  <a:pt x="177225" y="102877"/>
                </a:lnTo>
                <a:lnTo>
                  <a:pt x="159994" y="102997"/>
                </a:lnTo>
                <a:lnTo>
                  <a:pt x="209055" y="102997"/>
                </a:lnTo>
                <a:lnTo>
                  <a:pt x="208813" y="101092"/>
                </a:lnTo>
                <a:close/>
              </a:path>
              <a:path w="542925" h="143510">
                <a:moveTo>
                  <a:pt x="492429" y="6477"/>
                </a:moveTo>
                <a:lnTo>
                  <a:pt x="424560" y="6477"/>
                </a:lnTo>
                <a:lnTo>
                  <a:pt x="424560" y="15875"/>
                </a:lnTo>
                <a:lnTo>
                  <a:pt x="492429" y="15875"/>
                </a:lnTo>
                <a:lnTo>
                  <a:pt x="492429" y="6477"/>
                </a:lnTo>
                <a:close/>
              </a:path>
              <a:path w="542925" h="143510">
                <a:moveTo>
                  <a:pt x="116903" y="3175"/>
                </a:moveTo>
                <a:lnTo>
                  <a:pt x="16294" y="3175"/>
                </a:lnTo>
                <a:lnTo>
                  <a:pt x="16294" y="12827"/>
                </a:lnTo>
                <a:lnTo>
                  <a:pt x="116903" y="12827"/>
                </a:lnTo>
                <a:lnTo>
                  <a:pt x="116903" y="3175"/>
                </a:lnTo>
                <a:close/>
              </a:path>
              <a:path w="542925" h="143510">
                <a:moveTo>
                  <a:pt x="515429" y="2921"/>
                </a:moveTo>
                <a:lnTo>
                  <a:pt x="504558" y="2921"/>
                </a:lnTo>
                <a:lnTo>
                  <a:pt x="504558" y="75819"/>
                </a:lnTo>
                <a:lnTo>
                  <a:pt x="515429" y="75819"/>
                </a:lnTo>
                <a:lnTo>
                  <a:pt x="515429" y="45085"/>
                </a:lnTo>
                <a:lnTo>
                  <a:pt x="542518" y="45085"/>
                </a:lnTo>
                <a:lnTo>
                  <a:pt x="542518" y="35433"/>
                </a:lnTo>
                <a:lnTo>
                  <a:pt x="515429" y="35433"/>
                </a:lnTo>
                <a:lnTo>
                  <a:pt x="515429" y="2921"/>
                </a:lnTo>
                <a:close/>
              </a:path>
              <a:path w="542925" h="143510">
                <a:moveTo>
                  <a:pt x="542518" y="45085"/>
                </a:moveTo>
                <a:lnTo>
                  <a:pt x="531418" y="45085"/>
                </a:lnTo>
                <a:lnTo>
                  <a:pt x="531418" y="75819"/>
                </a:lnTo>
                <a:lnTo>
                  <a:pt x="542518" y="75819"/>
                </a:lnTo>
                <a:lnTo>
                  <a:pt x="542518" y="45085"/>
                </a:lnTo>
                <a:close/>
              </a:path>
              <a:path w="542925" h="143510">
                <a:moveTo>
                  <a:pt x="542518" y="0"/>
                </a:moveTo>
                <a:lnTo>
                  <a:pt x="531418" y="0"/>
                </a:lnTo>
                <a:lnTo>
                  <a:pt x="531418" y="35433"/>
                </a:lnTo>
                <a:lnTo>
                  <a:pt x="542518" y="35433"/>
                </a:lnTo>
                <a:lnTo>
                  <a:pt x="542518" y="0"/>
                </a:lnTo>
                <a:close/>
              </a:path>
              <a:path w="542925" h="143510">
                <a:moveTo>
                  <a:pt x="399770" y="0"/>
                </a:moveTo>
                <a:lnTo>
                  <a:pt x="388607" y="0"/>
                </a:lnTo>
                <a:lnTo>
                  <a:pt x="388607" y="143510"/>
                </a:lnTo>
                <a:lnTo>
                  <a:pt x="399770" y="143510"/>
                </a:lnTo>
                <a:lnTo>
                  <a:pt x="399770" y="0"/>
                </a:lnTo>
                <a:close/>
              </a:path>
              <a:path w="542925" h="143510">
                <a:moveTo>
                  <a:pt x="263067" y="0"/>
                </a:moveTo>
                <a:lnTo>
                  <a:pt x="251752" y="0"/>
                </a:lnTo>
                <a:lnTo>
                  <a:pt x="251752" y="143510"/>
                </a:lnTo>
                <a:lnTo>
                  <a:pt x="263067" y="143510"/>
                </a:lnTo>
                <a:lnTo>
                  <a:pt x="263067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120114" y="5281295"/>
            <a:ext cx="494030" cy="153035"/>
          </a:xfrm>
          <a:custGeom>
            <a:avLst/>
            <a:gdLst/>
            <a:ahLst/>
            <a:cxnLst/>
            <a:rect l="l" t="t" r="r" b="b"/>
            <a:pathLst>
              <a:path w="494030" h="153035">
                <a:moveTo>
                  <a:pt x="373999" y="45846"/>
                </a:moveTo>
                <a:lnTo>
                  <a:pt x="351053" y="45846"/>
                </a:lnTo>
                <a:lnTo>
                  <a:pt x="358147" y="47111"/>
                </a:lnTo>
                <a:lnTo>
                  <a:pt x="363229" y="50911"/>
                </a:lnTo>
                <a:lnTo>
                  <a:pt x="366287" y="57259"/>
                </a:lnTo>
                <a:lnTo>
                  <a:pt x="367309" y="66166"/>
                </a:lnTo>
                <a:lnTo>
                  <a:pt x="343687" y="69595"/>
                </a:lnTo>
                <a:lnTo>
                  <a:pt x="332426" y="72546"/>
                </a:lnTo>
                <a:lnTo>
                  <a:pt x="324367" y="77771"/>
                </a:lnTo>
                <a:lnTo>
                  <a:pt x="319523" y="85258"/>
                </a:lnTo>
                <a:lnTo>
                  <a:pt x="317906" y="94995"/>
                </a:lnTo>
                <a:lnTo>
                  <a:pt x="317906" y="101853"/>
                </a:lnTo>
                <a:lnTo>
                  <a:pt x="320192" y="107314"/>
                </a:lnTo>
                <a:lnTo>
                  <a:pt x="324637" y="111378"/>
                </a:lnTo>
                <a:lnTo>
                  <a:pt x="329082" y="115569"/>
                </a:lnTo>
                <a:lnTo>
                  <a:pt x="335178" y="117601"/>
                </a:lnTo>
                <a:lnTo>
                  <a:pt x="342798" y="117601"/>
                </a:lnTo>
                <a:lnTo>
                  <a:pt x="350301" y="116718"/>
                </a:lnTo>
                <a:lnTo>
                  <a:pt x="356816" y="114061"/>
                </a:lnTo>
                <a:lnTo>
                  <a:pt x="362354" y="109618"/>
                </a:lnTo>
                <a:lnTo>
                  <a:pt x="363949" y="107441"/>
                </a:lnTo>
                <a:lnTo>
                  <a:pt x="340893" y="107441"/>
                </a:lnTo>
                <a:lnTo>
                  <a:pt x="337210" y="106171"/>
                </a:lnTo>
                <a:lnTo>
                  <a:pt x="331622" y="101345"/>
                </a:lnTo>
                <a:lnTo>
                  <a:pt x="330225" y="98170"/>
                </a:lnTo>
                <a:lnTo>
                  <a:pt x="330225" y="88899"/>
                </a:lnTo>
                <a:lnTo>
                  <a:pt x="331622" y="85216"/>
                </a:lnTo>
                <a:lnTo>
                  <a:pt x="337464" y="80898"/>
                </a:lnTo>
                <a:lnTo>
                  <a:pt x="342036" y="79374"/>
                </a:lnTo>
                <a:lnTo>
                  <a:pt x="367309" y="76072"/>
                </a:lnTo>
                <a:lnTo>
                  <a:pt x="379120" y="76072"/>
                </a:lnTo>
                <a:lnTo>
                  <a:pt x="379120" y="64515"/>
                </a:lnTo>
                <a:lnTo>
                  <a:pt x="377427" y="51921"/>
                </a:lnTo>
                <a:lnTo>
                  <a:pt x="373999" y="45846"/>
                </a:lnTo>
                <a:close/>
              </a:path>
              <a:path w="494030" h="153035">
                <a:moveTo>
                  <a:pt x="322605" y="6095"/>
                </a:moveTo>
                <a:lnTo>
                  <a:pt x="267487" y="6095"/>
                </a:lnTo>
                <a:lnTo>
                  <a:pt x="267487" y="115696"/>
                </a:lnTo>
                <a:lnTo>
                  <a:pt x="279552" y="115696"/>
                </a:lnTo>
                <a:lnTo>
                  <a:pt x="279552" y="66928"/>
                </a:lnTo>
                <a:lnTo>
                  <a:pt x="319430" y="66928"/>
                </a:lnTo>
                <a:lnTo>
                  <a:pt x="319430" y="55752"/>
                </a:lnTo>
                <a:lnTo>
                  <a:pt x="279552" y="55752"/>
                </a:lnTo>
                <a:lnTo>
                  <a:pt x="279552" y="17271"/>
                </a:lnTo>
                <a:lnTo>
                  <a:pt x="322605" y="17271"/>
                </a:lnTo>
                <a:lnTo>
                  <a:pt x="322605" y="6095"/>
                </a:lnTo>
                <a:close/>
              </a:path>
              <a:path w="494030" h="153035">
                <a:moveTo>
                  <a:pt x="379120" y="103377"/>
                </a:moveTo>
                <a:lnTo>
                  <a:pt x="367309" y="103377"/>
                </a:lnTo>
                <a:lnTo>
                  <a:pt x="367309" y="115696"/>
                </a:lnTo>
                <a:lnTo>
                  <a:pt x="379120" y="115696"/>
                </a:lnTo>
                <a:lnTo>
                  <a:pt x="379120" y="103377"/>
                </a:lnTo>
                <a:close/>
              </a:path>
              <a:path w="494030" h="153035">
                <a:moveTo>
                  <a:pt x="379120" y="76072"/>
                </a:moveTo>
                <a:lnTo>
                  <a:pt x="367309" y="76072"/>
                </a:lnTo>
                <a:lnTo>
                  <a:pt x="367309" y="90677"/>
                </a:lnTo>
                <a:lnTo>
                  <a:pt x="365150" y="96265"/>
                </a:lnTo>
                <a:lnTo>
                  <a:pt x="361086" y="100710"/>
                </a:lnTo>
                <a:lnTo>
                  <a:pt x="356895" y="105155"/>
                </a:lnTo>
                <a:lnTo>
                  <a:pt x="351688" y="107441"/>
                </a:lnTo>
                <a:lnTo>
                  <a:pt x="363949" y="107441"/>
                </a:lnTo>
                <a:lnTo>
                  <a:pt x="366928" y="103377"/>
                </a:lnTo>
                <a:lnTo>
                  <a:pt x="379120" y="103377"/>
                </a:lnTo>
                <a:lnTo>
                  <a:pt x="379120" y="76072"/>
                </a:lnTo>
                <a:close/>
              </a:path>
              <a:path w="494030" h="153035">
                <a:moveTo>
                  <a:pt x="351942" y="35686"/>
                </a:moveTo>
                <a:lnTo>
                  <a:pt x="344725" y="36141"/>
                </a:lnTo>
                <a:lnTo>
                  <a:pt x="337924" y="37512"/>
                </a:lnTo>
                <a:lnTo>
                  <a:pt x="331529" y="39812"/>
                </a:lnTo>
                <a:lnTo>
                  <a:pt x="325526" y="43052"/>
                </a:lnTo>
                <a:lnTo>
                  <a:pt x="325526" y="55625"/>
                </a:lnTo>
                <a:lnTo>
                  <a:pt x="331336" y="51311"/>
                </a:lnTo>
                <a:lnTo>
                  <a:pt x="337527" y="48259"/>
                </a:lnTo>
                <a:lnTo>
                  <a:pt x="344100" y="46446"/>
                </a:lnTo>
                <a:lnTo>
                  <a:pt x="351053" y="45846"/>
                </a:lnTo>
                <a:lnTo>
                  <a:pt x="373999" y="45846"/>
                </a:lnTo>
                <a:lnTo>
                  <a:pt x="372341" y="42910"/>
                </a:lnTo>
                <a:lnTo>
                  <a:pt x="363850" y="37494"/>
                </a:lnTo>
                <a:lnTo>
                  <a:pt x="351942" y="35686"/>
                </a:lnTo>
                <a:close/>
              </a:path>
              <a:path w="494030" h="153035">
                <a:moveTo>
                  <a:pt x="194208" y="140842"/>
                </a:moveTo>
                <a:lnTo>
                  <a:pt x="194208" y="151637"/>
                </a:lnTo>
                <a:lnTo>
                  <a:pt x="196748" y="152272"/>
                </a:lnTo>
                <a:lnTo>
                  <a:pt x="199288" y="152526"/>
                </a:lnTo>
                <a:lnTo>
                  <a:pt x="201955" y="152526"/>
                </a:lnTo>
                <a:lnTo>
                  <a:pt x="210031" y="151028"/>
                </a:lnTo>
                <a:lnTo>
                  <a:pt x="217131" y="146542"/>
                </a:lnTo>
                <a:lnTo>
                  <a:pt x="220780" y="142112"/>
                </a:lnTo>
                <a:lnTo>
                  <a:pt x="199161" y="142112"/>
                </a:lnTo>
                <a:lnTo>
                  <a:pt x="196748" y="141731"/>
                </a:lnTo>
                <a:lnTo>
                  <a:pt x="194208" y="140842"/>
                </a:lnTo>
                <a:close/>
              </a:path>
              <a:path w="494030" h="153035">
                <a:moveTo>
                  <a:pt x="204749" y="37464"/>
                </a:moveTo>
                <a:lnTo>
                  <a:pt x="191668" y="37464"/>
                </a:lnTo>
                <a:lnTo>
                  <a:pt x="222148" y="115569"/>
                </a:lnTo>
                <a:lnTo>
                  <a:pt x="215798" y="130682"/>
                </a:lnTo>
                <a:lnTo>
                  <a:pt x="212623" y="138302"/>
                </a:lnTo>
                <a:lnTo>
                  <a:pt x="207797" y="142112"/>
                </a:lnTo>
                <a:lnTo>
                  <a:pt x="220780" y="142112"/>
                </a:lnTo>
                <a:lnTo>
                  <a:pt x="223279" y="139078"/>
                </a:lnTo>
                <a:lnTo>
                  <a:pt x="228498" y="128650"/>
                </a:lnTo>
                <a:lnTo>
                  <a:pt x="238261" y="104139"/>
                </a:lnTo>
                <a:lnTo>
                  <a:pt x="227990" y="104139"/>
                </a:lnTo>
                <a:lnTo>
                  <a:pt x="226466" y="98932"/>
                </a:lnTo>
                <a:lnTo>
                  <a:pt x="204749" y="37464"/>
                </a:lnTo>
                <a:close/>
              </a:path>
              <a:path w="494030" h="153035">
                <a:moveTo>
                  <a:pt x="186547" y="45846"/>
                </a:moveTo>
                <a:lnTo>
                  <a:pt x="163601" y="45846"/>
                </a:lnTo>
                <a:lnTo>
                  <a:pt x="170695" y="47111"/>
                </a:lnTo>
                <a:lnTo>
                  <a:pt x="175777" y="50911"/>
                </a:lnTo>
                <a:lnTo>
                  <a:pt x="178835" y="57259"/>
                </a:lnTo>
                <a:lnTo>
                  <a:pt x="179857" y="66166"/>
                </a:lnTo>
                <a:lnTo>
                  <a:pt x="156235" y="69595"/>
                </a:lnTo>
                <a:lnTo>
                  <a:pt x="144959" y="72546"/>
                </a:lnTo>
                <a:lnTo>
                  <a:pt x="136907" y="77771"/>
                </a:lnTo>
                <a:lnTo>
                  <a:pt x="132077" y="85258"/>
                </a:lnTo>
                <a:lnTo>
                  <a:pt x="130467" y="94995"/>
                </a:lnTo>
                <a:lnTo>
                  <a:pt x="130467" y="101853"/>
                </a:lnTo>
                <a:lnTo>
                  <a:pt x="132715" y="107314"/>
                </a:lnTo>
                <a:lnTo>
                  <a:pt x="137198" y="111378"/>
                </a:lnTo>
                <a:lnTo>
                  <a:pt x="141693" y="115569"/>
                </a:lnTo>
                <a:lnTo>
                  <a:pt x="147751" y="117601"/>
                </a:lnTo>
                <a:lnTo>
                  <a:pt x="155346" y="117601"/>
                </a:lnTo>
                <a:lnTo>
                  <a:pt x="162849" y="116718"/>
                </a:lnTo>
                <a:lnTo>
                  <a:pt x="169364" y="114061"/>
                </a:lnTo>
                <a:lnTo>
                  <a:pt x="174902" y="109618"/>
                </a:lnTo>
                <a:lnTo>
                  <a:pt x="176497" y="107441"/>
                </a:lnTo>
                <a:lnTo>
                  <a:pt x="153441" y="107441"/>
                </a:lnTo>
                <a:lnTo>
                  <a:pt x="149745" y="106171"/>
                </a:lnTo>
                <a:lnTo>
                  <a:pt x="144145" y="101345"/>
                </a:lnTo>
                <a:lnTo>
                  <a:pt x="142748" y="98170"/>
                </a:lnTo>
                <a:lnTo>
                  <a:pt x="142748" y="88899"/>
                </a:lnTo>
                <a:lnTo>
                  <a:pt x="144208" y="85216"/>
                </a:lnTo>
                <a:lnTo>
                  <a:pt x="150012" y="80898"/>
                </a:lnTo>
                <a:lnTo>
                  <a:pt x="154584" y="79374"/>
                </a:lnTo>
                <a:lnTo>
                  <a:pt x="179857" y="76072"/>
                </a:lnTo>
                <a:lnTo>
                  <a:pt x="191668" y="76072"/>
                </a:lnTo>
                <a:lnTo>
                  <a:pt x="191668" y="64515"/>
                </a:lnTo>
                <a:lnTo>
                  <a:pt x="189975" y="51921"/>
                </a:lnTo>
                <a:lnTo>
                  <a:pt x="186547" y="45846"/>
                </a:lnTo>
                <a:close/>
              </a:path>
              <a:path w="494030" h="153035">
                <a:moveTo>
                  <a:pt x="191668" y="103377"/>
                </a:moveTo>
                <a:lnTo>
                  <a:pt x="179857" y="103377"/>
                </a:lnTo>
                <a:lnTo>
                  <a:pt x="179857" y="115696"/>
                </a:lnTo>
                <a:lnTo>
                  <a:pt x="191668" y="115696"/>
                </a:lnTo>
                <a:lnTo>
                  <a:pt x="191668" y="103377"/>
                </a:lnTo>
                <a:close/>
              </a:path>
              <a:path w="494030" h="153035">
                <a:moveTo>
                  <a:pt x="191668" y="76072"/>
                </a:moveTo>
                <a:lnTo>
                  <a:pt x="179857" y="76072"/>
                </a:lnTo>
                <a:lnTo>
                  <a:pt x="179857" y="90677"/>
                </a:lnTo>
                <a:lnTo>
                  <a:pt x="177698" y="96265"/>
                </a:lnTo>
                <a:lnTo>
                  <a:pt x="173634" y="100710"/>
                </a:lnTo>
                <a:lnTo>
                  <a:pt x="169443" y="105155"/>
                </a:lnTo>
                <a:lnTo>
                  <a:pt x="164236" y="107441"/>
                </a:lnTo>
                <a:lnTo>
                  <a:pt x="176497" y="107441"/>
                </a:lnTo>
                <a:lnTo>
                  <a:pt x="179476" y="103377"/>
                </a:lnTo>
                <a:lnTo>
                  <a:pt x="191668" y="103377"/>
                </a:lnTo>
                <a:lnTo>
                  <a:pt x="191668" y="76072"/>
                </a:lnTo>
                <a:close/>
              </a:path>
              <a:path w="494030" h="153035">
                <a:moveTo>
                  <a:pt x="264820" y="37464"/>
                </a:moveTo>
                <a:lnTo>
                  <a:pt x="252501" y="37464"/>
                </a:lnTo>
                <a:lnTo>
                  <a:pt x="229768" y="98678"/>
                </a:lnTo>
                <a:lnTo>
                  <a:pt x="228371" y="104139"/>
                </a:lnTo>
                <a:lnTo>
                  <a:pt x="238261" y="104139"/>
                </a:lnTo>
                <a:lnTo>
                  <a:pt x="264820" y="37464"/>
                </a:lnTo>
                <a:close/>
              </a:path>
              <a:path w="494030" h="153035">
                <a:moveTo>
                  <a:pt x="164490" y="35686"/>
                </a:moveTo>
                <a:lnTo>
                  <a:pt x="157266" y="36141"/>
                </a:lnTo>
                <a:lnTo>
                  <a:pt x="150460" y="37512"/>
                </a:lnTo>
                <a:lnTo>
                  <a:pt x="144077" y="39812"/>
                </a:lnTo>
                <a:lnTo>
                  <a:pt x="138125" y="43052"/>
                </a:lnTo>
                <a:lnTo>
                  <a:pt x="138125" y="55625"/>
                </a:lnTo>
                <a:lnTo>
                  <a:pt x="143906" y="51311"/>
                </a:lnTo>
                <a:lnTo>
                  <a:pt x="150082" y="48259"/>
                </a:lnTo>
                <a:lnTo>
                  <a:pt x="156648" y="46446"/>
                </a:lnTo>
                <a:lnTo>
                  <a:pt x="163601" y="45846"/>
                </a:lnTo>
                <a:lnTo>
                  <a:pt x="186547" y="45846"/>
                </a:lnTo>
                <a:lnTo>
                  <a:pt x="184889" y="42910"/>
                </a:lnTo>
                <a:lnTo>
                  <a:pt x="176398" y="37494"/>
                </a:lnTo>
                <a:lnTo>
                  <a:pt x="164490" y="35686"/>
                </a:lnTo>
                <a:close/>
              </a:path>
              <a:path w="494030" h="153035">
                <a:moveTo>
                  <a:pt x="469671" y="6095"/>
                </a:moveTo>
                <a:lnTo>
                  <a:pt x="458876" y="6095"/>
                </a:lnTo>
                <a:lnTo>
                  <a:pt x="469451" y="21262"/>
                </a:lnTo>
                <a:lnTo>
                  <a:pt x="476989" y="37607"/>
                </a:lnTo>
                <a:lnTo>
                  <a:pt x="481504" y="55119"/>
                </a:lnTo>
                <a:lnTo>
                  <a:pt x="483006" y="73786"/>
                </a:lnTo>
                <a:lnTo>
                  <a:pt x="481508" y="92315"/>
                </a:lnTo>
                <a:lnTo>
                  <a:pt x="477021" y="109616"/>
                </a:lnTo>
                <a:lnTo>
                  <a:pt x="469558" y="125704"/>
                </a:lnTo>
                <a:lnTo>
                  <a:pt x="459130" y="140588"/>
                </a:lnTo>
                <a:lnTo>
                  <a:pt x="469671" y="140588"/>
                </a:lnTo>
                <a:lnTo>
                  <a:pt x="491942" y="92940"/>
                </a:lnTo>
                <a:lnTo>
                  <a:pt x="493410" y="73786"/>
                </a:lnTo>
                <a:lnTo>
                  <a:pt x="491942" y="54744"/>
                </a:lnTo>
                <a:lnTo>
                  <a:pt x="487499" y="37052"/>
                </a:lnTo>
                <a:lnTo>
                  <a:pt x="480079" y="20835"/>
                </a:lnTo>
                <a:lnTo>
                  <a:pt x="469671" y="6095"/>
                </a:lnTo>
                <a:close/>
              </a:path>
              <a:path w="494030" h="153035">
                <a:moveTo>
                  <a:pt x="412570" y="104266"/>
                </a:moveTo>
                <a:lnTo>
                  <a:pt x="402869" y="104266"/>
                </a:lnTo>
                <a:lnTo>
                  <a:pt x="407344" y="110101"/>
                </a:lnTo>
                <a:lnTo>
                  <a:pt x="412759" y="114268"/>
                </a:lnTo>
                <a:lnTo>
                  <a:pt x="419103" y="116768"/>
                </a:lnTo>
                <a:lnTo>
                  <a:pt x="426364" y="117601"/>
                </a:lnTo>
                <a:lnTo>
                  <a:pt x="434129" y="116863"/>
                </a:lnTo>
                <a:lnTo>
                  <a:pt x="441048" y="114649"/>
                </a:lnTo>
                <a:lnTo>
                  <a:pt x="447134" y="110958"/>
                </a:lnTo>
                <a:lnTo>
                  <a:pt x="450587" y="107568"/>
                </a:lnTo>
                <a:lnTo>
                  <a:pt x="418871" y="107568"/>
                </a:lnTo>
                <a:lnTo>
                  <a:pt x="413410" y="105155"/>
                </a:lnTo>
                <a:lnTo>
                  <a:pt x="412570" y="104266"/>
                </a:lnTo>
                <a:close/>
              </a:path>
              <a:path w="494030" h="153035">
                <a:moveTo>
                  <a:pt x="402615" y="0"/>
                </a:moveTo>
                <a:lnTo>
                  <a:pt x="390804" y="0"/>
                </a:lnTo>
                <a:lnTo>
                  <a:pt x="390804" y="115696"/>
                </a:lnTo>
                <a:lnTo>
                  <a:pt x="402615" y="115696"/>
                </a:lnTo>
                <a:lnTo>
                  <a:pt x="402615" y="104266"/>
                </a:lnTo>
                <a:lnTo>
                  <a:pt x="412570" y="104266"/>
                </a:lnTo>
                <a:lnTo>
                  <a:pt x="404774" y="96011"/>
                </a:lnTo>
                <a:lnTo>
                  <a:pt x="402615" y="90423"/>
                </a:lnTo>
                <a:lnTo>
                  <a:pt x="402615" y="65023"/>
                </a:lnTo>
                <a:lnTo>
                  <a:pt x="404901" y="58546"/>
                </a:lnTo>
                <a:lnTo>
                  <a:pt x="411425" y="51307"/>
                </a:lnTo>
                <a:lnTo>
                  <a:pt x="402615" y="51307"/>
                </a:lnTo>
                <a:lnTo>
                  <a:pt x="402615" y="0"/>
                </a:lnTo>
                <a:close/>
              </a:path>
              <a:path w="494030" h="153035">
                <a:moveTo>
                  <a:pt x="453023" y="45719"/>
                </a:moveTo>
                <a:lnTo>
                  <a:pt x="434238" y="45719"/>
                </a:lnTo>
                <a:lnTo>
                  <a:pt x="439699" y="48259"/>
                </a:lnTo>
                <a:lnTo>
                  <a:pt x="443890" y="53212"/>
                </a:lnTo>
                <a:lnTo>
                  <a:pt x="447954" y="58292"/>
                </a:lnTo>
                <a:lnTo>
                  <a:pt x="450034" y="65023"/>
                </a:lnTo>
                <a:lnTo>
                  <a:pt x="450091" y="74294"/>
                </a:lnTo>
                <a:lnTo>
                  <a:pt x="449688" y="81391"/>
                </a:lnTo>
                <a:lnTo>
                  <a:pt x="433095" y="107568"/>
                </a:lnTo>
                <a:lnTo>
                  <a:pt x="450587" y="107568"/>
                </a:lnTo>
                <a:lnTo>
                  <a:pt x="462178" y="74294"/>
                </a:lnTo>
                <a:lnTo>
                  <a:pt x="461632" y="65962"/>
                </a:lnTo>
                <a:lnTo>
                  <a:pt x="460013" y="58546"/>
                </a:lnTo>
                <a:lnTo>
                  <a:pt x="457302" y="51917"/>
                </a:lnTo>
                <a:lnTo>
                  <a:pt x="453542" y="46227"/>
                </a:lnTo>
                <a:lnTo>
                  <a:pt x="453023" y="45719"/>
                </a:lnTo>
                <a:close/>
              </a:path>
              <a:path w="494030" h="153035">
                <a:moveTo>
                  <a:pt x="430047" y="35686"/>
                </a:moveTo>
                <a:lnTo>
                  <a:pt x="421639" y="36663"/>
                </a:lnTo>
                <a:lnTo>
                  <a:pt x="414315" y="39592"/>
                </a:lnTo>
                <a:lnTo>
                  <a:pt x="408062" y="44473"/>
                </a:lnTo>
                <a:lnTo>
                  <a:pt x="402869" y="51307"/>
                </a:lnTo>
                <a:lnTo>
                  <a:pt x="411425" y="51307"/>
                </a:lnTo>
                <a:lnTo>
                  <a:pt x="414172" y="48259"/>
                </a:lnTo>
                <a:lnTo>
                  <a:pt x="420014" y="45719"/>
                </a:lnTo>
                <a:lnTo>
                  <a:pt x="453023" y="45719"/>
                </a:lnTo>
                <a:lnTo>
                  <a:pt x="448853" y="41634"/>
                </a:lnTo>
                <a:lnTo>
                  <a:pt x="443366" y="38338"/>
                </a:lnTo>
                <a:lnTo>
                  <a:pt x="437093" y="36351"/>
                </a:lnTo>
                <a:lnTo>
                  <a:pt x="430047" y="35686"/>
                </a:lnTo>
                <a:close/>
              </a:path>
              <a:path w="494030" h="153035">
                <a:moveTo>
                  <a:pt x="66941" y="6095"/>
                </a:moveTo>
                <a:lnTo>
                  <a:pt x="37401" y="6095"/>
                </a:lnTo>
                <a:lnTo>
                  <a:pt x="37401" y="115696"/>
                </a:lnTo>
                <a:lnTo>
                  <a:pt x="49377" y="115696"/>
                </a:lnTo>
                <a:lnTo>
                  <a:pt x="49377" y="74040"/>
                </a:lnTo>
                <a:lnTo>
                  <a:pt x="64033" y="74040"/>
                </a:lnTo>
                <a:lnTo>
                  <a:pt x="93907" y="62864"/>
                </a:lnTo>
                <a:lnTo>
                  <a:pt x="49377" y="62864"/>
                </a:lnTo>
                <a:lnTo>
                  <a:pt x="49377" y="17271"/>
                </a:lnTo>
                <a:lnTo>
                  <a:pt x="96112" y="17271"/>
                </a:lnTo>
                <a:lnTo>
                  <a:pt x="93840" y="14731"/>
                </a:lnTo>
                <a:lnTo>
                  <a:pt x="88544" y="10971"/>
                </a:lnTo>
                <a:lnTo>
                  <a:pt x="82296" y="8270"/>
                </a:lnTo>
                <a:lnTo>
                  <a:pt x="75095" y="6641"/>
                </a:lnTo>
                <a:lnTo>
                  <a:pt x="66941" y="6095"/>
                </a:lnTo>
                <a:close/>
              </a:path>
              <a:path w="494030" h="153035">
                <a:moveTo>
                  <a:pt x="96112" y="17271"/>
                </a:moveTo>
                <a:lnTo>
                  <a:pt x="64782" y="17271"/>
                </a:lnTo>
                <a:lnTo>
                  <a:pt x="76176" y="18653"/>
                </a:lnTo>
                <a:lnTo>
                  <a:pt x="84316" y="22796"/>
                </a:lnTo>
                <a:lnTo>
                  <a:pt x="89201" y="29702"/>
                </a:lnTo>
                <a:lnTo>
                  <a:pt x="90723" y="38734"/>
                </a:lnTo>
                <a:lnTo>
                  <a:pt x="90830" y="46862"/>
                </a:lnTo>
                <a:lnTo>
                  <a:pt x="88455" y="52704"/>
                </a:lnTo>
                <a:lnTo>
                  <a:pt x="78981" y="60832"/>
                </a:lnTo>
                <a:lnTo>
                  <a:pt x="72123" y="62864"/>
                </a:lnTo>
                <a:lnTo>
                  <a:pt x="93907" y="62864"/>
                </a:lnTo>
                <a:lnTo>
                  <a:pt x="97114" y="59362"/>
                </a:lnTo>
                <a:lnTo>
                  <a:pt x="100650" y="53228"/>
                </a:lnTo>
                <a:lnTo>
                  <a:pt x="102772" y="46356"/>
                </a:lnTo>
                <a:lnTo>
                  <a:pt x="103479" y="38734"/>
                </a:lnTo>
                <a:lnTo>
                  <a:pt x="102877" y="31448"/>
                </a:lnTo>
                <a:lnTo>
                  <a:pt x="101069" y="25018"/>
                </a:lnTo>
                <a:lnTo>
                  <a:pt x="98057" y="19446"/>
                </a:lnTo>
                <a:lnTo>
                  <a:pt x="96112" y="17271"/>
                </a:lnTo>
                <a:close/>
              </a:path>
              <a:path w="494030" h="153035">
                <a:moveTo>
                  <a:pt x="34302" y="6095"/>
                </a:moveTo>
                <a:lnTo>
                  <a:pt x="23583" y="6095"/>
                </a:lnTo>
                <a:lnTo>
                  <a:pt x="13265" y="20835"/>
                </a:lnTo>
                <a:lnTo>
                  <a:pt x="5895" y="37052"/>
                </a:lnTo>
                <a:lnTo>
                  <a:pt x="1473" y="54744"/>
                </a:lnTo>
                <a:lnTo>
                  <a:pt x="0" y="73913"/>
                </a:lnTo>
                <a:lnTo>
                  <a:pt x="1473" y="92940"/>
                </a:lnTo>
                <a:lnTo>
                  <a:pt x="5895" y="110394"/>
                </a:lnTo>
                <a:lnTo>
                  <a:pt x="13265" y="126277"/>
                </a:lnTo>
                <a:lnTo>
                  <a:pt x="23583" y="140588"/>
                </a:lnTo>
                <a:lnTo>
                  <a:pt x="34150" y="140588"/>
                </a:lnTo>
                <a:lnTo>
                  <a:pt x="23698" y="125704"/>
                </a:lnTo>
                <a:lnTo>
                  <a:pt x="16233" y="109616"/>
                </a:lnTo>
                <a:lnTo>
                  <a:pt x="11754" y="92315"/>
                </a:lnTo>
                <a:lnTo>
                  <a:pt x="10261" y="73786"/>
                </a:lnTo>
                <a:lnTo>
                  <a:pt x="11764" y="55191"/>
                </a:lnTo>
                <a:lnTo>
                  <a:pt x="16271" y="37703"/>
                </a:lnTo>
                <a:lnTo>
                  <a:pt x="23784" y="21334"/>
                </a:lnTo>
                <a:lnTo>
                  <a:pt x="34302" y="6095"/>
                </a:lnTo>
                <a:close/>
              </a:path>
              <a:path w="494030" h="153035">
                <a:moveTo>
                  <a:pt x="122186" y="0"/>
                </a:moveTo>
                <a:lnTo>
                  <a:pt x="110439" y="0"/>
                </a:lnTo>
                <a:lnTo>
                  <a:pt x="110439" y="115696"/>
                </a:lnTo>
                <a:lnTo>
                  <a:pt x="122186" y="115696"/>
                </a:lnTo>
                <a:lnTo>
                  <a:pt x="122186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1441" y="5462396"/>
            <a:ext cx="1350797" cy="15430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903347" y="5358257"/>
            <a:ext cx="838200" cy="143510"/>
          </a:xfrm>
          <a:custGeom>
            <a:avLst/>
            <a:gdLst/>
            <a:ahLst/>
            <a:cxnLst/>
            <a:rect l="l" t="t" r="r" b="b"/>
            <a:pathLst>
              <a:path w="838200" h="143510">
                <a:moveTo>
                  <a:pt x="412750" y="109601"/>
                </a:moveTo>
                <a:lnTo>
                  <a:pt x="279526" y="109601"/>
                </a:lnTo>
                <a:lnTo>
                  <a:pt x="279526" y="119507"/>
                </a:lnTo>
                <a:lnTo>
                  <a:pt x="412750" y="119507"/>
                </a:lnTo>
                <a:lnTo>
                  <a:pt x="412750" y="109601"/>
                </a:lnTo>
                <a:close/>
              </a:path>
              <a:path w="838200" h="143510">
                <a:moveTo>
                  <a:pt x="258698" y="87122"/>
                </a:moveTo>
                <a:lnTo>
                  <a:pt x="170306" y="87122"/>
                </a:lnTo>
                <a:lnTo>
                  <a:pt x="170306" y="139573"/>
                </a:lnTo>
                <a:lnTo>
                  <a:pt x="258698" y="139573"/>
                </a:lnTo>
                <a:lnTo>
                  <a:pt x="258698" y="129921"/>
                </a:lnTo>
                <a:lnTo>
                  <a:pt x="181228" y="129921"/>
                </a:lnTo>
                <a:lnTo>
                  <a:pt x="181228" y="97028"/>
                </a:lnTo>
                <a:lnTo>
                  <a:pt x="258698" y="97028"/>
                </a:lnTo>
                <a:lnTo>
                  <a:pt x="258698" y="87122"/>
                </a:lnTo>
                <a:close/>
              </a:path>
              <a:path w="838200" h="143510">
                <a:moveTo>
                  <a:pt x="258698" y="97028"/>
                </a:moveTo>
                <a:lnTo>
                  <a:pt x="247650" y="97028"/>
                </a:lnTo>
                <a:lnTo>
                  <a:pt x="247650" y="129921"/>
                </a:lnTo>
                <a:lnTo>
                  <a:pt x="258698" y="129921"/>
                </a:lnTo>
                <a:lnTo>
                  <a:pt x="258698" y="97028"/>
                </a:lnTo>
                <a:close/>
              </a:path>
              <a:path w="838200" h="143510">
                <a:moveTo>
                  <a:pt x="512063" y="93599"/>
                </a:moveTo>
                <a:lnTo>
                  <a:pt x="507618" y="94742"/>
                </a:lnTo>
                <a:lnTo>
                  <a:pt x="499744" y="95250"/>
                </a:lnTo>
                <a:lnTo>
                  <a:pt x="417702" y="95250"/>
                </a:lnTo>
                <a:lnTo>
                  <a:pt x="417702" y="105156"/>
                </a:lnTo>
                <a:lnTo>
                  <a:pt x="498348" y="105156"/>
                </a:lnTo>
                <a:lnTo>
                  <a:pt x="505967" y="104394"/>
                </a:lnTo>
                <a:lnTo>
                  <a:pt x="513079" y="102997"/>
                </a:lnTo>
                <a:lnTo>
                  <a:pt x="512063" y="93599"/>
                </a:lnTo>
                <a:close/>
              </a:path>
              <a:path w="838200" h="143510">
                <a:moveTo>
                  <a:pt x="449579" y="32766"/>
                </a:moveTo>
                <a:lnTo>
                  <a:pt x="438657" y="32766"/>
                </a:lnTo>
                <a:lnTo>
                  <a:pt x="439927" y="95250"/>
                </a:lnTo>
                <a:lnTo>
                  <a:pt x="451103" y="95250"/>
                </a:lnTo>
                <a:lnTo>
                  <a:pt x="449579" y="32766"/>
                </a:lnTo>
                <a:close/>
              </a:path>
              <a:path w="838200" h="143510">
                <a:moveTo>
                  <a:pt x="489838" y="32766"/>
                </a:moveTo>
                <a:lnTo>
                  <a:pt x="478916" y="32766"/>
                </a:lnTo>
                <a:lnTo>
                  <a:pt x="477519" y="95250"/>
                </a:lnTo>
                <a:lnTo>
                  <a:pt x="488314" y="95250"/>
                </a:lnTo>
                <a:lnTo>
                  <a:pt x="489838" y="32766"/>
                </a:lnTo>
                <a:close/>
              </a:path>
              <a:path w="838200" h="143510">
                <a:moveTo>
                  <a:pt x="746505" y="10668"/>
                </a:moveTo>
                <a:lnTo>
                  <a:pt x="710533" y="31273"/>
                </a:lnTo>
                <a:lnTo>
                  <a:pt x="707770" y="45085"/>
                </a:lnTo>
                <a:lnTo>
                  <a:pt x="707770" y="54229"/>
                </a:lnTo>
                <a:lnTo>
                  <a:pt x="740663" y="79375"/>
                </a:lnTo>
                <a:lnTo>
                  <a:pt x="740663" y="107442"/>
                </a:lnTo>
                <a:lnTo>
                  <a:pt x="720264" y="107838"/>
                </a:lnTo>
                <a:lnTo>
                  <a:pt x="698245" y="107950"/>
                </a:lnTo>
                <a:lnTo>
                  <a:pt x="699515" y="117856"/>
                </a:lnTo>
                <a:lnTo>
                  <a:pt x="721233" y="117649"/>
                </a:lnTo>
                <a:lnTo>
                  <a:pt x="778763" y="116189"/>
                </a:lnTo>
                <a:lnTo>
                  <a:pt x="788241" y="115770"/>
                </a:lnTo>
                <a:lnTo>
                  <a:pt x="794765" y="115316"/>
                </a:lnTo>
                <a:lnTo>
                  <a:pt x="794232" y="107315"/>
                </a:lnTo>
                <a:lnTo>
                  <a:pt x="751713" y="107315"/>
                </a:lnTo>
                <a:lnTo>
                  <a:pt x="751713" y="79248"/>
                </a:lnTo>
                <a:lnTo>
                  <a:pt x="758813" y="77767"/>
                </a:lnTo>
                <a:lnTo>
                  <a:pt x="765079" y="75406"/>
                </a:lnTo>
                <a:lnTo>
                  <a:pt x="770536" y="72139"/>
                </a:lnTo>
                <a:lnTo>
                  <a:pt x="773086" y="69850"/>
                </a:lnTo>
                <a:lnTo>
                  <a:pt x="737869" y="69850"/>
                </a:lnTo>
                <a:lnTo>
                  <a:pt x="731519" y="67564"/>
                </a:lnTo>
                <a:lnTo>
                  <a:pt x="726566" y="62865"/>
                </a:lnTo>
                <a:lnTo>
                  <a:pt x="721613" y="58293"/>
                </a:lnTo>
                <a:lnTo>
                  <a:pt x="719201" y="52324"/>
                </a:lnTo>
                <a:lnTo>
                  <a:pt x="719201" y="37719"/>
                </a:lnTo>
                <a:lnTo>
                  <a:pt x="721613" y="31877"/>
                </a:lnTo>
                <a:lnTo>
                  <a:pt x="731519" y="22733"/>
                </a:lnTo>
                <a:lnTo>
                  <a:pt x="737869" y="20447"/>
                </a:lnTo>
                <a:lnTo>
                  <a:pt x="773529" y="20447"/>
                </a:lnTo>
                <a:lnTo>
                  <a:pt x="773302" y="20193"/>
                </a:lnTo>
                <a:lnTo>
                  <a:pt x="767705" y="16025"/>
                </a:lnTo>
                <a:lnTo>
                  <a:pt x="761380" y="13049"/>
                </a:lnTo>
                <a:lnTo>
                  <a:pt x="754318" y="11263"/>
                </a:lnTo>
                <a:lnTo>
                  <a:pt x="746505" y="10668"/>
                </a:lnTo>
                <a:close/>
              </a:path>
              <a:path w="838200" h="143510">
                <a:moveTo>
                  <a:pt x="794130" y="105791"/>
                </a:moveTo>
                <a:lnTo>
                  <a:pt x="787199" y="106172"/>
                </a:lnTo>
                <a:lnTo>
                  <a:pt x="777827" y="106553"/>
                </a:lnTo>
                <a:lnTo>
                  <a:pt x="751713" y="107315"/>
                </a:lnTo>
                <a:lnTo>
                  <a:pt x="794232" y="107315"/>
                </a:lnTo>
                <a:lnTo>
                  <a:pt x="794130" y="105791"/>
                </a:lnTo>
                <a:close/>
              </a:path>
              <a:path w="838200" h="143510">
                <a:moveTo>
                  <a:pt x="773529" y="20447"/>
                </a:moveTo>
                <a:lnTo>
                  <a:pt x="753617" y="20447"/>
                </a:lnTo>
                <a:lnTo>
                  <a:pt x="759967" y="22733"/>
                </a:lnTo>
                <a:lnTo>
                  <a:pt x="769874" y="31877"/>
                </a:lnTo>
                <a:lnTo>
                  <a:pt x="772359" y="37719"/>
                </a:lnTo>
                <a:lnTo>
                  <a:pt x="772413" y="52324"/>
                </a:lnTo>
                <a:lnTo>
                  <a:pt x="769874" y="58166"/>
                </a:lnTo>
                <a:lnTo>
                  <a:pt x="764920" y="62865"/>
                </a:lnTo>
                <a:lnTo>
                  <a:pt x="759840" y="67564"/>
                </a:lnTo>
                <a:lnTo>
                  <a:pt x="753490" y="69850"/>
                </a:lnTo>
                <a:lnTo>
                  <a:pt x="773086" y="69850"/>
                </a:lnTo>
                <a:lnTo>
                  <a:pt x="775207" y="67945"/>
                </a:lnTo>
                <a:lnTo>
                  <a:pt x="780923" y="61849"/>
                </a:lnTo>
                <a:lnTo>
                  <a:pt x="783716" y="54229"/>
                </a:lnTo>
                <a:lnTo>
                  <a:pt x="783716" y="45085"/>
                </a:lnTo>
                <a:lnTo>
                  <a:pt x="783063" y="37719"/>
                </a:lnTo>
                <a:lnTo>
                  <a:pt x="781129" y="31162"/>
                </a:lnTo>
                <a:lnTo>
                  <a:pt x="777876" y="25314"/>
                </a:lnTo>
                <a:lnTo>
                  <a:pt x="773529" y="20447"/>
                </a:lnTo>
                <a:close/>
              </a:path>
              <a:path w="838200" h="143510">
                <a:moveTo>
                  <a:pt x="186944" y="4445"/>
                </a:moveTo>
                <a:lnTo>
                  <a:pt x="153177" y="24955"/>
                </a:lnTo>
                <a:lnTo>
                  <a:pt x="150621" y="38481"/>
                </a:lnTo>
                <a:lnTo>
                  <a:pt x="151262" y="45523"/>
                </a:lnTo>
                <a:lnTo>
                  <a:pt x="179327" y="71921"/>
                </a:lnTo>
                <a:lnTo>
                  <a:pt x="186944" y="72517"/>
                </a:lnTo>
                <a:lnTo>
                  <a:pt x="194668" y="71919"/>
                </a:lnTo>
                <a:lnTo>
                  <a:pt x="201661" y="70119"/>
                </a:lnTo>
                <a:lnTo>
                  <a:pt x="207857" y="67159"/>
                </a:lnTo>
                <a:lnTo>
                  <a:pt x="213359" y="62992"/>
                </a:lnTo>
                <a:lnTo>
                  <a:pt x="179450" y="62992"/>
                </a:lnTo>
                <a:lnTo>
                  <a:pt x="173227" y="60706"/>
                </a:lnTo>
                <a:lnTo>
                  <a:pt x="163956" y="51689"/>
                </a:lnTo>
                <a:lnTo>
                  <a:pt x="161670" y="45720"/>
                </a:lnTo>
                <a:lnTo>
                  <a:pt x="161670" y="31242"/>
                </a:lnTo>
                <a:lnTo>
                  <a:pt x="163956" y="25273"/>
                </a:lnTo>
                <a:lnTo>
                  <a:pt x="168655" y="20828"/>
                </a:lnTo>
                <a:lnTo>
                  <a:pt x="173227" y="16256"/>
                </a:lnTo>
                <a:lnTo>
                  <a:pt x="179450" y="13970"/>
                </a:lnTo>
                <a:lnTo>
                  <a:pt x="213359" y="13970"/>
                </a:lnTo>
                <a:lnTo>
                  <a:pt x="207857" y="9802"/>
                </a:lnTo>
                <a:lnTo>
                  <a:pt x="201628" y="6826"/>
                </a:lnTo>
                <a:lnTo>
                  <a:pt x="194661" y="5040"/>
                </a:lnTo>
                <a:lnTo>
                  <a:pt x="186944" y="4445"/>
                </a:lnTo>
                <a:close/>
              </a:path>
              <a:path w="838200" h="143510">
                <a:moveTo>
                  <a:pt x="213359" y="13970"/>
                </a:moveTo>
                <a:lnTo>
                  <a:pt x="194690" y="13970"/>
                </a:lnTo>
                <a:lnTo>
                  <a:pt x="200786" y="16256"/>
                </a:lnTo>
                <a:lnTo>
                  <a:pt x="210184" y="25400"/>
                </a:lnTo>
                <a:lnTo>
                  <a:pt x="212470" y="31242"/>
                </a:lnTo>
                <a:lnTo>
                  <a:pt x="212470" y="45720"/>
                </a:lnTo>
                <a:lnTo>
                  <a:pt x="210184" y="51562"/>
                </a:lnTo>
                <a:lnTo>
                  <a:pt x="200786" y="60706"/>
                </a:lnTo>
                <a:lnTo>
                  <a:pt x="194690" y="62992"/>
                </a:lnTo>
                <a:lnTo>
                  <a:pt x="213359" y="62992"/>
                </a:lnTo>
                <a:lnTo>
                  <a:pt x="217860" y="57822"/>
                </a:lnTo>
                <a:lnTo>
                  <a:pt x="221075" y="52022"/>
                </a:lnTo>
                <a:lnTo>
                  <a:pt x="223009" y="45523"/>
                </a:lnTo>
                <a:lnTo>
                  <a:pt x="223646" y="38481"/>
                </a:lnTo>
                <a:lnTo>
                  <a:pt x="223010" y="31384"/>
                </a:lnTo>
                <a:lnTo>
                  <a:pt x="222983" y="31242"/>
                </a:lnTo>
                <a:lnTo>
                  <a:pt x="221075" y="24844"/>
                </a:lnTo>
                <a:lnTo>
                  <a:pt x="217860" y="19067"/>
                </a:lnTo>
                <a:lnTo>
                  <a:pt x="213359" y="13970"/>
                </a:lnTo>
                <a:close/>
              </a:path>
              <a:path w="838200" h="143510">
                <a:moveTo>
                  <a:pt x="693165" y="107188"/>
                </a:moveTo>
                <a:lnTo>
                  <a:pt x="559942" y="107188"/>
                </a:lnTo>
                <a:lnTo>
                  <a:pt x="559942" y="117094"/>
                </a:lnTo>
                <a:lnTo>
                  <a:pt x="693165" y="117094"/>
                </a:lnTo>
                <a:lnTo>
                  <a:pt x="693165" y="107188"/>
                </a:lnTo>
                <a:close/>
              </a:path>
              <a:path w="838200" h="143510">
                <a:moveTo>
                  <a:pt x="671042" y="63754"/>
                </a:moveTo>
                <a:lnTo>
                  <a:pt x="660018" y="63754"/>
                </a:lnTo>
                <a:lnTo>
                  <a:pt x="659638" y="73773"/>
                </a:lnTo>
                <a:lnTo>
                  <a:pt x="659066" y="84375"/>
                </a:lnTo>
                <a:lnTo>
                  <a:pt x="658304" y="95525"/>
                </a:lnTo>
                <a:lnTo>
                  <a:pt x="657351" y="107188"/>
                </a:lnTo>
                <a:lnTo>
                  <a:pt x="668147" y="107188"/>
                </a:lnTo>
                <a:lnTo>
                  <a:pt x="669480" y="91610"/>
                </a:lnTo>
                <a:lnTo>
                  <a:pt x="670432" y="77819"/>
                </a:lnTo>
                <a:lnTo>
                  <a:pt x="671004" y="65789"/>
                </a:lnTo>
                <a:lnTo>
                  <a:pt x="671042" y="63754"/>
                </a:lnTo>
                <a:close/>
              </a:path>
              <a:path w="838200" h="143510">
                <a:moveTo>
                  <a:pt x="671194" y="13716"/>
                </a:moveTo>
                <a:lnTo>
                  <a:pt x="578357" y="13716"/>
                </a:lnTo>
                <a:lnTo>
                  <a:pt x="578357" y="23622"/>
                </a:lnTo>
                <a:lnTo>
                  <a:pt x="660273" y="23622"/>
                </a:lnTo>
                <a:lnTo>
                  <a:pt x="660273" y="54229"/>
                </a:lnTo>
                <a:lnTo>
                  <a:pt x="571118" y="57277"/>
                </a:lnTo>
                <a:lnTo>
                  <a:pt x="573404" y="68199"/>
                </a:lnTo>
                <a:lnTo>
                  <a:pt x="660018" y="63754"/>
                </a:lnTo>
                <a:lnTo>
                  <a:pt x="671042" y="63754"/>
                </a:lnTo>
                <a:lnTo>
                  <a:pt x="671162" y="57277"/>
                </a:lnTo>
                <a:lnTo>
                  <a:pt x="671194" y="13716"/>
                </a:lnTo>
                <a:close/>
              </a:path>
              <a:path w="838200" h="143510">
                <a:moveTo>
                  <a:pt x="505332" y="12573"/>
                </a:moveTo>
                <a:lnTo>
                  <a:pt x="422910" y="12573"/>
                </a:lnTo>
                <a:lnTo>
                  <a:pt x="422910" y="22225"/>
                </a:lnTo>
                <a:lnTo>
                  <a:pt x="505332" y="22225"/>
                </a:lnTo>
                <a:lnTo>
                  <a:pt x="505332" y="12573"/>
                </a:lnTo>
                <a:close/>
              </a:path>
              <a:path w="838200" h="143510">
                <a:moveTo>
                  <a:pt x="94233" y="2921"/>
                </a:moveTo>
                <a:lnTo>
                  <a:pt x="83311" y="2921"/>
                </a:lnTo>
                <a:lnTo>
                  <a:pt x="83311" y="52070"/>
                </a:lnTo>
                <a:lnTo>
                  <a:pt x="56133" y="52070"/>
                </a:lnTo>
                <a:lnTo>
                  <a:pt x="56133" y="62103"/>
                </a:lnTo>
                <a:lnTo>
                  <a:pt x="83311" y="62103"/>
                </a:lnTo>
                <a:lnTo>
                  <a:pt x="83311" y="138938"/>
                </a:lnTo>
                <a:lnTo>
                  <a:pt x="94233" y="138938"/>
                </a:lnTo>
                <a:lnTo>
                  <a:pt x="94233" y="2921"/>
                </a:lnTo>
                <a:close/>
              </a:path>
              <a:path w="838200" h="143510">
                <a:moveTo>
                  <a:pt x="62737" y="12573"/>
                </a:moveTo>
                <a:lnTo>
                  <a:pt x="8508" y="12573"/>
                </a:lnTo>
                <a:lnTo>
                  <a:pt x="8508" y="22225"/>
                </a:lnTo>
                <a:lnTo>
                  <a:pt x="51053" y="22225"/>
                </a:lnTo>
                <a:lnTo>
                  <a:pt x="49438" y="34222"/>
                </a:lnTo>
                <a:lnTo>
                  <a:pt x="26753" y="79313"/>
                </a:lnTo>
                <a:lnTo>
                  <a:pt x="0" y="101727"/>
                </a:lnTo>
                <a:lnTo>
                  <a:pt x="8889" y="109220"/>
                </a:lnTo>
                <a:lnTo>
                  <a:pt x="31609" y="89671"/>
                </a:lnTo>
                <a:lnTo>
                  <a:pt x="48148" y="67040"/>
                </a:lnTo>
                <a:lnTo>
                  <a:pt x="58521" y="41336"/>
                </a:lnTo>
                <a:lnTo>
                  <a:pt x="62737" y="12573"/>
                </a:lnTo>
                <a:close/>
              </a:path>
              <a:path w="838200" h="143510">
                <a:moveTo>
                  <a:pt x="351789" y="11684"/>
                </a:moveTo>
                <a:lnTo>
                  <a:pt x="340359" y="11684"/>
                </a:lnTo>
                <a:lnTo>
                  <a:pt x="340359" y="19177"/>
                </a:lnTo>
                <a:lnTo>
                  <a:pt x="339411" y="25941"/>
                </a:lnTo>
                <a:lnTo>
                  <a:pt x="307863" y="60086"/>
                </a:lnTo>
                <a:lnTo>
                  <a:pt x="285114" y="67818"/>
                </a:lnTo>
                <a:lnTo>
                  <a:pt x="292734" y="76708"/>
                </a:lnTo>
                <a:lnTo>
                  <a:pt x="332374" y="54643"/>
                </a:lnTo>
                <a:lnTo>
                  <a:pt x="345947" y="37338"/>
                </a:lnTo>
                <a:lnTo>
                  <a:pt x="358470" y="37338"/>
                </a:lnTo>
                <a:lnTo>
                  <a:pt x="355584" y="32988"/>
                </a:lnTo>
                <a:lnTo>
                  <a:pt x="352740" y="26011"/>
                </a:lnTo>
                <a:lnTo>
                  <a:pt x="351789" y="19177"/>
                </a:lnTo>
                <a:lnTo>
                  <a:pt x="351789" y="11684"/>
                </a:lnTo>
                <a:close/>
              </a:path>
              <a:path w="838200" h="143510">
                <a:moveTo>
                  <a:pt x="358470" y="37338"/>
                </a:moveTo>
                <a:lnTo>
                  <a:pt x="345947" y="37338"/>
                </a:lnTo>
                <a:lnTo>
                  <a:pt x="349305" y="42939"/>
                </a:lnTo>
                <a:lnTo>
                  <a:pt x="382270" y="69627"/>
                </a:lnTo>
                <a:lnTo>
                  <a:pt x="399161" y="76581"/>
                </a:lnTo>
                <a:lnTo>
                  <a:pt x="407035" y="67691"/>
                </a:lnTo>
                <a:lnTo>
                  <a:pt x="395156" y="64337"/>
                </a:lnTo>
                <a:lnTo>
                  <a:pt x="384492" y="59817"/>
                </a:lnTo>
                <a:lnTo>
                  <a:pt x="375054" y="54143"/>
                </a:lnTo>
                <a:lnTo>
                  <a:pt x="366902" y="47371"/>
                </a:lnTo>
                <a:lnTo>
                  <a:pt x="360297" y="40090"/>
                </a:lnTo>
                <a:lnTo>
                  <a:pt x="358470" y="37338"/>
                </a:lnTo>
                <a:close/>
              </a:path>
              <a:path w="838200" h="143510">
                <a:moveTo>
                  <a:pt x="814451" y="0"/>
                </a:moveTo>
                <a:lnTo>
                  <a:pt x="803401" y="0"/>
                </a:lnTo>
                <a:lnTo>
                  <a:pt x="803401" y="143510"/>
                </a:lnTo>
                <a:lnTo>
                  <a:pt x="814451" y="143510"/>
                </a:lnTo>
                <a:lnTo>
                  <a:pt x="814451" y="68199"/>
                </a:lnTo>
                <a:lnTo>
                  <a:pt x="837818" y="68199"/>
                </a:lnTo>
                <a:lnTo>
                  <a:pt x="837818" y="58420"/>
                </a:lnTo>
                <a:lnTo>
                  <a:pt x="814451" y="58420"/>
                </a:lnTo>
                <a:lnTo>
                  <a:pt x="814451" y="0"/>
                </a:lnTo>
                <a:close/>
              </a:path>
              <a:path w="838200" h="143510">
                <a:moveTo>
                  <a:pt x="532511" y="0"/>
                </a:moveTo>
                <a:lnTo>
                  <a:pt x="521207" y="0"/>
                </a:lnTo>
                <a:lnTo>
                  <a:pt x="521207" y="143510"/>
                </a:lnTo>
                <a:lnTo>
                  <a:pt x="532256" y="143510"/>
                </a:lnTo>
                <a:lnTo>
                  <a:pt x="532511" y="66802"/>
                </a:lnTo>
                <a:lnTo>
                  <a:pt x="556513" y="66802"/>
                </a:lnTo>
                <a:lnTo>
                  <a:pt x="556513" y="56896"/>
                </a:lnTo>
                <a:lnTo>
                  <a:pt x="532511" y="56896"/>
                </a:lnTo>
                <a:lnTo>
                  <a:pt x="532511" y="0"/>
                </a:lnTo>
                <a:close/>
              </a:path>
              <a:path w="838200" h="143510">
                <a:moveTo>
                  <a:pt x="258698" y="0"/>
                </a:moveTo>
                <a:lnTo>
                  <a:pt x="247522" y="0"/>
                </a:lnTo>
                <a:lnTo>
                  <a:pt x="247522" y="79248"/>
                </a:lnTo>
                <a:lnTo>
                  <a:pt x="258698" y="79248"/>
                </a:lnTo>
                <a:lnTo>
                  <a:pt x="258698" y="0"/>
                </a:lnTo>
                <a:close/>
              </a:path>
              <a:path w="838200" h="143510">
                <a:moveTo>
                  <a:pt x="120650" y="0"/>
                </a:moveTo>
                <a:lnTo>
                  <a:pt x="109600" y="0"/>
                </a:lnTo>
                <a:lnTo>
                  <a:pt x="109600" y="143510"/>
                </a:lnTo>
                <a:lnTo>
                  <a:pt x="120650" y="143510"/>
                </a:lnTo>
                <a:lnTo>
                  <a:pt x="12065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781805" y="5358257"/>
            <a:ext cx="276860" cy="143510"/>
          </a:xfrm>
          <a:custGeom>
            <a:avLst/>
            <a:gdLst/>
            <a:ahLst/>
            <a:cxnLst/>
            <a:rect l="l" t="t" r="r" b="b"/>
            <a:pathLst>
              <a:path w="276860" h="143510">
                <a:moveTo>
                  <a:pt x="47117" y="90424"/>
                </a:moveTo>
                <a:lnTo>
                  <a:pt x="35941" y="90424"/>
                </a:lnTo>
                <a:lnTo>
                  <a:pt x="35941" y="143383"/>
                </a:lnTo>
                <a:lnTo>
                  <a:pt x="47117" y="143383"/>
                </a:lnTo>
                <a:lnTo>
                  <a:pt x="47117" y="90424"/>
                </a:lnTo>
                <a:close/>
              </a:path>
              <a:path w="276860" h="143510">
                <a:moveTo>
                  <a:pt x="97282" y="90424"/>
                </a:moveTo>
                <a:lnTo>
                  <a:pt x="86106" y="90424"/>
                </a:lnTo>
                <a:lnTo>
                  <a:pt x="86106" y="143383"/>
                </a:lnTo>
                <a:lnTo>
                  <a:pt x="97282" y="143383"/>
                </a:lnTo>
                <a:lnTo>
                  <a:pt x="97282" y="90424"/>
                </a:lnTo>
                <a:close/>
              </a:path>
              <a:path w="276860" h="143510">
                <a:moveTo>
                  <a:pt x="133223" y="80264"/>
                </a:moveTo>
                <a:lnTo>
                  <a:pt x="0" y="80264"/>
                </a:lnTo>
                <a:lnTo>
                  <a:pt x="0" y="90424"/>
                </a:lnTo>
                <a:lnTo>
                  <a:pt x="133223" y="90424"/>
                </a:lnTo>
                <a:lnTo>
                  <a:pt x="133223" y="80264"/>
                </a:lnTo>
                <a:close/>
              </a:path>
              <a:path w="276860" h="143510">
                <a:moveTo>
                  <a:pt x="66548" y="2032"/>
                </a:moveTo>
                <a:lnTo>
                  <a:pt x="27285" y="15107"/>
                </a:lnTo>
                <a:lnTo>
                  <a:pt x="20320" y="33020"/>
                </a:lnTo>
                <a:lnTo>
                  <a:pt x="21081" y="39802"/>
                </a:lnTo>
                <a:lnTo>
                  <a:pt x="56211" y="63359"/>
                </a:lnTo>
                <a:lnTo>
                  <a:pt x="66548" y="63881"/>
                </a:lnTo>
                <a:lnTo>
                  <a:pt x="76977" y="63357"/>
                </a:lnTo>
                <a:lnTo>
                  <a:pt x="86169" y="61785"/>
                </a:lnTo>
                <a:lnTo>
                  <a:pt x="94122" y="59166"/>
                </a:lnTo>
                <a:lnTo>
                  <a:pt x="100838" y="55499"/>
                </a:lnTo>
                <a:lnTo>
                  <a:pt x="102048" y="54483"/>
                </a:lnTo>
                <a:lnTo>
                  <a:pt x="66548" y="54483"/>
                </a:lnTo>
                <a:lnTo>
                  <a:pt x="58810" y="54105"/>
                </a:lnTo>
                <a:lnTo>
                  <a:pt x="32023" y="26382"/>
                </a:lnTo>
                <a:lnTo>
                  <a:pt x="35052" y="21209"/>
                </a:lnTo>
                <a:lnTo>
                  <a:pt x="66548" y="11684"/>
                </a:lnTo>
                <a:lnTo>
                  <a:pt x="102173" y="11684"/>
                </a:lnTo>
                <a:lnTo>
                  <a:pt x="100838" y="10541"/>
                </a:lnTo>
                <a:lnTo>
                  <a:pt x="94122" y="6800"/>
                </a:lnTo>
                <a:lnTo>
                  <a:pt x="86169" y="4143"/>
                </a:lnTo>
                <a:lnTo>
                  <a:pt x="76977" y="2557"/>
                </a:lnTo>
                <a:lnTo>
                  <a:pt x="66548" y="2032"/>
                </a:lnTo>
                <a:close/>
              </a:path>
              <a:path w="276860" h="143510">
                <a:moveTo>
                  <a:pt x="102173" y="11684"/>
                </a:moveTo>
                <a:lnTo>
                  <a:pt x="66548" y="11684"/>
                </a:lnTo>
                <a:lnTo>
                  <a:pt x="74287" y="12041"/>
                </a:lnTo>
                <a:lnTo>
                  <a:pt x="81121" y="13112"/>
                </a:lnTo>
                <a:lnTo>
                  <a:pt x="87050" y="14898"/>
                </a:lnTo>
                <a:lnTo>
                  <a:pt x="92075" y="17399"/>
                </a:lnTo>
                <a:lnTo>
                  <a:pt x="98171" y="21209"/>
                </a:lnTo>
                <a:lnTo>
                  <a:pt x="101199" y="26382"/>
                </a:lnTo>
                <a:lnTo>
                  <a:pt x="101111" y="39802"/>
                </a:lnTo>
                <a:lnTo>
                  <a:pt x="66548" y="54483"/>
                </a:lnTo>
                <a:lnTo>
                  <a:pt x="102048" y="54483"/>
                </a:lnTo>
                <a:lnTo>
                  <a:pt x="106172" y="51022"/>
                </a:lnTo>
                <a:lnTo>
                  <a:pt x="109982" y="45783"/>
                </a:lnTo>
                <a:lnTo>
                  <a:pt x="112260" y="39802"/>
                </a:lnTo>
                <a:lnTo>
                  <a:pt x="113030" y="33020"/>
                </a:lnTo>
                <a:lnTo>
                  <a:pt x="112268" y="26382"/>
                </a:lnTo>
                <a:lnTo>
                  <a:pt x="109982" y="20399"/>
                </a:lnTo>
                <a:lnTo>
                  <a:pt x="106172" y="15107"/>
                </a:lnTo>
                <a:lnTo>
                  <a:pt x="102173" y="11684"/>
                </a:lnTo>
                <a:close/>
              </a:path>
              <a:path w="276860" h="143510">
                <a:moveTo>
                  <a:pt x="189230" y="9906"/>
                </a:moveTo>
                <a:lnTo>
                  <a:pt x="178181" y="9906"/>
                </a:lnTo>
                <a:lnTo>
                  <a:pt x="178181" y="33401"/>
                </a:lnTo>
                <a:lnTo>
                  <a:pt x="177516" y="42973"/>
                </a:lnTo>
                <a:lnTo>
                  <a:pt x="161950" y="79952"/>
                </a:lnTo>
                <a:lnTo>
                  <a:pt x="139573" y="101473"/>
                </a:lnTo>
                <a:lnTo>
                  <a:pt x="148209" y="108966"/>
                </a:lnTo>
                <a:lnTo>
                  <a:pt x="175000" y="78482"/>
                </a:lnTo>
                <a:lnTo>
                  <a:pt x="183769" y="59944"/>
                </a:lnTo>
                <a:lnTo>
                  <a:pt x="194894" y="59944"/>
                </a:lnTo>
                <a:lnTo>
                  <a:pt x="191817" y="51403"/>
                </a:lnTo>
                <a:lnTo>
                  <a:pt x="189874" y="42231"/>
                </a:lnTo>
                <a:lnTo>
                  <a:pt x="189265" y="33401"/>
                </a:lnTo>
                <a:lnTo>
                  <a:pt x="189230" y="9906"/>
                </a:lnTo>
                <a:close/>
              </a:path>
              <a:path w="276860" h="143510">
                <a:moveTo>
                  <a:pt x="194894" y="59944"/>
                </a:moveTo>
                <a:lnTo>
                  <a:pt x="183769" y="59944"/>
                </a:lnTo>
                <a:lnTo>
                  <a:pt x="185818" y="65321"/>
                </a:lnTo>
                <a:lnTo>
                  <a:pt x="208089" y="96726"/>
                </a:lnTo>
                <a:lnTo>
                  <a:pt x="219710" y="107188"/>
                </a:lnTo>
                <a:lnTo>
                  <a:pt x="227584" y="98425"/>
                </a:lnTo>
                <a:lnTo>
                  <a:pt x="219253" y="92380"/>
                </a:lnTo>
                <a:lnTo>
                  <a:pt x="211804" y="85502"/>
                </a:lnTo>
                <a:lnTo>
                  <a:pt x="205259" y="77815"/>
                </a:lnTo>
                <a:lnTo>
                  <a:pt x="199644" y="69342"/>
                </a:lnTo>
                <a:lnTo>
                  <a:pt x="195070" y="60432"/>
                </a:lnTo>
                <a:lnTo>
                  <a:pt x="194894" y="59944"/>
                </a:lnTo>
                <a:close/>
              </a:path>
              <a:path w="276860" h="143510">
                <a:moveTo>
                  <a:pt x="251841" y="0"/>
                </a:moveTo>
                <a:lnTo>
                  <a:pt x="240792" y="0"/>
                </a:lnTo>
                <a:lnTo>
                  <a:pt x="240792" y="143510"/>
                </a:lnTo>
                <a:lnTo>
                  <a:pt x="251841" y="143510"/>
                </a:lnTo>
                <a:lnTo>
                  <a:pt x="251841" y="68199"/>
                </a:lnTo>
                <a:lnTo>
                  <a:pt x="276733" y="68199"/>
                </a:lnTo>
                <a:lnTo>
                  <a:pt x="276733" y="58420"/>
                </a:lnTo>
                <a:lnTo>
                  <a:pt x="251841" y="58420"/>
                </a:lnTo>
                <a:lnTo>
                  <a:pt x="251841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039739" y="5175377"/>
            <a:ext cx="538480" cy="143510"/>
          </a:xfrm>
          <a:custGeom>
            <a:avLst/>
            <a:gdLst/>
            <a:ahLst/>
            <a:cxnLst/>
            <a:rect l="l" t="t" r="r" b="b"/>
            <a:pathLst>
              <a:path w="538479" h="143510">
                <a:moveTo>
                  <a:pt x="392938" y="87884"/>
                </a:moveTo>
                <a:lnTo>
                  <a:pt x="305181" y="87884"/>
                </a:lnTo>
                <a:lnTo>
                  <a:pt x="305181" y="139573"/>
                </a:lnTo>
                <a:lnTo>
                  <a:pt x="395350" y="139573"/>
                </a:lnTo>
                <a:lnTo>
                  <a:pt x="395350" y="129667"/>
                </a:lnTo>
                <a:lnTo>
                  <a:pt x="316357" y="129667"/>
                </a:lnTo>
                <a:lnTo>
                  <a:pt x="316357" y="97917"/>
                </a:lnTo>
                <a:lnTo>
                  <a:pt x="392938" y="97917"/>
                </a:lnTo>
                <a:lnTo>
                  <a:pt x="392938" y="87884"/>
                </a:lnTo>
                <a:close/>
              </a:path>
              <a:path w="538479" h="143510">
                <a:moveTo>
                  <a:pt x="299720" y="5587"/>
                </a:moveTo>
                <a:lnTo>
                  <a:pt x="288798" y="5587"/>
                </a:lnTo>
                <a:lnTo>
                  <a:pt x="288798" y="70104"/>
                </a:lnTo>
                <a:lnTo>
                  <a:pt x="354584" y="70104"/>
                </a:lnTo>
                <a:lnTo>
                  <a:pt x="354584" y="60325"/>
                </a:lnTo>
                <a:lnTo>
                  <a:pt x="299720" y="60325"/>
                </a:lnTo>
                <a:lnTo>
                  <a:pt x="299720" y="39116"/>
                </a:lnTo>
                <a:lnTo>
                  <a:pt x="354584" y="39116"/>
                </a:lnTo>
                <a:lnTo>
                  <a:pt x="354584" y="29464"/>
                </a:lnTo>
                <a:lnTo>
                  <a:pt x="299720" y="29464"/>
                </a:lnTo>
                <a:lnTo>
                  <a:pt x="299720" y="5587"/>
                </a:lnTo>
                <a:close/>
              </a:path>
              <a:path w="538479" h="143510">
                <a:moveTo>
                  <a:pt x="354584" y="39116"/>
                </a:moveTo>
                <a:lnTo>
                  <a:pt x="343662" y="39116"/>
                </a:lnTo>
                <a:lnTo>
                  <a:pt x="343662" y="60325"/>
                </a:lnTo>
                <a:lnTo>
                  <a:pt x="354584" y="60325"/>
                </a:lnTo>
                <a:lnTo>
                  <a:pt x="354584" y="39116"/>
                </a:lnTo>
                <a:close/>
              </a:path>
              <a:path w="538479" h="143510">
                <a:moveTo>
                  <a:pt x="354584" y="5587"/>
                </a:moveTo>
                <a:lnTo>
                  <a:pt x="343662" y="5587"/>
                </a:lnTo>
                <a:lnTo>
                  <a:pt x="343662" y="29464"/>
                </a:lnTo>
                <a:lnTo>
                  <a:pt x="354584" y="29464"/>
                </a:lnTo>
                <a:lnTo>
                  <a:pt x="354584" y="5587"/>
                </a:lnTo>
                <a:close/>
              </a:path>
              <a:path w="538479" h="143510">
                <a:moveTo>
                  <a:pt x="176911" y="9652"/>
                </a:moveTo>
                <a:lnTo>
                  <a:pt x="148288" y="37195"/>
                </a:lnTo>
                <a:lnTo>
                  <a:pt x="146303" y="58420"/>
                </a:lnTo>
                <a:lnTo>
                  <a:pt x="146802" y="69778"/>
                </a:lnTo>
                <a:lnTo>
                  <a:pt x="163877" y="104251"/>
                </a:lnTo>
                <a:lnTo>
                  <a:pt x="176911" y="107315"/>
                </a:lnTo>
                <a:lnTo>
                  <a:pt x="183818" y="106551"/>
                </a:lnTo>
                <a:lnTo>
                  <a:pt x="189880" y="104251"/>
                </a:lnTo>
                <a:lnTo>
                  <a:pt x="195109" y="100403"/>
                </a:lnTo>
                <a:lnTo>
                  <a:pt x="197653" y="97282"/>
                </a:lnTo>
                <a:lnTo>
                  <a:pt x="176911" y="97282"/>
                </a:lnTo>
                <a:lnTo>
                  <a:pt x="168149" y="94853"/>
                </a:lnTo>
                <a:lnTo>
                  <a:pt x="161877" y="87566"/>
                </a:lnTo>
                <a:lnTo>
                  <a:pt x="158105" y="75422"/>
                </a:lnTo>
                <a:lnTo>
                  <a:pt x="156845" y="58420"/>
                </a:lnTo>
                <a:lnTo>
                  <a:pt x="158105" y="41437"/>
                </a:lnTo>
                <a:lnTo>
                  <a:pt x="161877" y="29337"/>
                </a:lnTo>
                <a:lnTo>
                  <a:pt x="168149" y="22094"/>
                </a:lnTo>
                <a:lnTo>
                  <a:pt x="176911" y="19685"/>
                </a:lnTo>
                <a:lnTo>
                  <a:pt x="197733" y="19685"/>
                </a:lnTo>
                <a:lnTo>
                  <a:pt x="195109" y="16510"/>
                </a:lnTo>
                <a:lnTo>
                  <a:pt x="189880" y="12700"/>
                </a:lnTo>
                <a:lnTo>
                  <a:pt x="183818" y="10414"/>
                </a:lnTo>
                <a:lnTo>
                  <a:pt x="176911" y="9652"/>
                </a:lnTo>
                <a:close/>
              </a:path>
              <a:path w="538479" h="143510">
                <a:moveTo>
                  <a:pt x="197733" y="19685"/>
                </a:moveTo>
                <a:lnTo>
                  <a:pt x="176911" y="19685"/>
                </a:lnTo>
                <a:lnTo>
                  <a:pt x="185578" y="22094"/>
                </a:lnTo>
                <a:lnTo>
                  <a:pt x="191769" y="29337"/>
                </a:lnTo>
                <a:lnTo>
                  <a:pt x="195484" y="41437"/>
                </a:lnTo>
                <a:lnTo>
                  <a:pt x="196723" y="58420"/>
                </a:lnTo>
                <a:lnTo>
                  <a:pt x="195484" y="75422"/>
                </a:lnTo>
                <a:lnTo>
                  <a:pt x="191770" y="87566"/>
                </a:lnTo>
                <a:lnTo>
                  <a:pt x="185578" y="94853"/>
                </a:lnTo>
                <a:lnTo>
                  <a:pt x="176911" y="97282"/>
                </a:lnTo>
                <a:lnTo>
                  <a:pt x="197653" y="97282"/>
                </a:lnTo>
                <a:lnTo>
                  <a:pt x="207518" y="58420"/>
                </a:lnTo>
                <a:lnTo>
                  <a:pt x="207017" y="47061"/>
                </a:lnTo>
                <a:lnTo>
                  <a:pt x="205517" y="37179"/>
                </a:lnTo>
                <a:lnTo>
                  <a:pt x="203017" y="28773"/>
                </a:lnTo>
                <a:lnTo>
                  <a:pt x="199516" y="21843"/>
                </a:lnTo>
                <a:lnTo>
                  <a:pt x="197733" y="19685"/>
                </a:lnTo>
                <a:close/>
              </a:path>
              <a:path w="538479" h="143510">
                <a:moveTo>
                  <a:pt x="471169" y="22479"/>
                </a:moveTo>
                <a:lnTo>
                  <a:pt x="459994" y="22479"/>
                </a:lnTo>
                <a:lnTo>
                  <a:pt x="459994" y="34417"/>
                </a:lnTo>
                <a:lnTo>
                  <a:pt x="459351" y="44011"/>
                </a:lnTo>
                <a:lnTo>
                  <a:pt x="444081" y="81367"/>
                </a:lnTo>
                <a:lnTo>
                  <a:pt x="422275" y="102870"/>
                </a:lnTo>
                <a:lnTo>
                  <a:pt x="430657" y="110490"/>
                </a:lnTo>
                <a:lnTo>
                  <a:pt x="457350" y="80230"/>
                </a:lnTo>
                <a:lnTo>
                  <a:pt x="465709" y="62103"/>
                </a:lnTo>
                <a:lnTo>
                  <a:pt x="477032" y="62103"/>
                </a:lnTo>
                <a:lnTo>
                  <a:pt x="473821" y="52974"/>
                </a:lnTo>
                <a:lnTo>
                  <a:pt x="471834" y="43535"/>
                </a:lnTo>
                <a:lnTo>
                  <a:pt x="471196" y="34417"/>
                </a:lnTo>
                <a:lnTo>
                  <a:pt x="471169" y="22479"/>
                </a:lnTo>
                <a:close/>
              </a:path>
              <a:path w="538479" h="143510">
                <a:moveTo>
                  <a:pt x="477032" y="62103"/>
                </a:moveTo>
                <a:lnTo>
                  <a:pt x="465709" y="62103"/>
                </a:lnTo>
                <a:lnTo>
                  <a:pt x="467492" y="67413"/>
                </a:lnTo>
                <a:lnTo>
                  <a:pt x="494549" y="103221"/>
                </a:lnTo>
                <a:lnTo>
                  <a:pt x="500888" y="108458"/>
                </a:lnTo>
                <a:lnTo>
                  <a:pt x="508508" y="99949"/>
                </a:lnTo>
                <a:lnTo>
                  <a:pt x="500695" y="94523"/>
                </a:lnTo>
                <a:lnTo>
                  <a:pt x="493633" y="87979"/>
                </a:lnTo>
                <a:lnTo>
                  <a:pt x="487308" y="80339"/>
                </a:lnTo>
                <a:lnTo>
                  <a:pt x="481711" y="71628"/>
                </a:lnTo>
                <a:lnTo>
                  <a:pt x="477117" y="62343"/>
                </a:lnTo>
                <a:lnTo>
                  <a:pt x="477032" y="62103"/>
                </a:lnTo>
                <a:close/>
              </a:path>
              <a:path w="538479" h="143510">
                <a:moveTo>
                  <a:pt x="503428" y="12573"/>
                </a:moveTo>
                <a:lnTo>
                  <a:pt x="427989" y="12573"/>
                </a:lnTo>
                <a:lnTo>
                  <a:pt x="427989" y="22479"/>
                </a:lnTo>
                <a:lnTo>
                  <a:pt x="503428" y="22479"/>
                </a:lnTo>
                <a:lnTo>
                  <a:pt x="503428" y="12573"/>
                </a:lnTo>
                <a:close/>
              </a:path>
              <a:path w="538479" h="143510">
                <a:moveTo>
                  <a:pt x="70738" y="77089"/>
                </a:moveTo>
                <a:lnTo>
                  <a:pt x="59689" y="77089"/>
                </a:lnTo>
                <a:lnTo>
                  <a:pt x="59689" y="143510"/>
                </a:lnTo>
                <a:lnTo>
                  <a:pt x="70738" y="143510"/>
                </a:lnTo>
                <a:lnTo>
                  <a:pt x="70738" y="77089"/>
                </a:lnTo>
                <a:close/>
              </a:path>
              <a:path w="538479" h="143510">
                <a:moveTo>
                  <a:pt x="133096" y="67056"/>
                </a:moveTo>
                <a:lnTo>
                  <a:pt x="0" y="67056"/>
                </a:lnTo>
                <a:lnTo>
                  <a:pt x="0" y="77089"/>
                </a:lnTo>
                <a:lnTo>
                  <a:pt x="133096" y="77089"/>
                </a:lnTo>
                <a:lnTo>
                  <a:pt x="133096" y="67056"/>
                </a:lnTo>
                <a:close/>
              </a:path>
              <a:path w="538479" h="143510">
                <a:moveTo>
                  <a:pt x="112522" y="6223"/>
                </a:moveTo>
                <a:lnTo>
                  <a:pt x="21589" y="6223"/>
                </a:lnTo>
                <a:lnTo>
                  <a:pt x="21589" y="16129"/>
                </a:lnTo>
                <a:lnTo>
                  <a:pt x="101473" y="16129"/>
                </a:lnTo>
                <a:lnTo>
                  <a:pt x="101355" y="31819"/>
                </a:lnTo>
                <a:lnTo>
                  <a:pt x="101012" y="45545"/>
                </a:lnTo>
                <a:lnTo>
                  <a:pt x="100455" y="57294"/>
                </a:lnTo>
                <a:lnTo>
                  <a:pt x="99695" y="67056"/>
                </a:lnTo>
                <a:lnTo>
                  <a:pt x="110489" y="67056"/>
                </a:lnTo>
                <a:lnTo>
                  <a:pt x="111396" y="54264"/>
                </a:lnTo>
                <a:lnTo>
                  <a:pt x="112029" y="39878"/>
                </a:lnTo>
                <a:lnTo>
                  <a:pt x="112400" y="23872"/>
                </a:lnTo>
                <a:lnTo>
                  <a:pt x="112522" y="6223"/>
                </a:lnTo>
                <a:close/>
              </a:path>
              <a:path w="538479" h="143510">
                <a:moveTo>
                  <a:pt x="538353" y="0"/>
                </a:moveTo>
                <a:lnTo>
                  <a:pt x="527304" y="0"/>
                </a:lnTo>
                <a:lnTo>
                  <a:pt x="527304" y="143510"/>
                </a:lnTo>
                <a:lnTo>
                  <a:pt x="538353" y="143510"/>
                </a:lnTo>
                <a:lnTo>
                  <a:pt x="538353" y="0"/>
                </a:lnTo>
                <a:close/>
              </a:path>
              <a:path w="538479" h="143510">
                <a:moveTo>
                  <a:pt x="392938" y="0"/>
                </a:moveTo>
                <a:lnTo>
                  <a:pt x="381888" y="0"/>
                </a:lnTo>
                <a:lnTo>
                  <a:pt x="381888" y="79883"/>
                </a:lnTo>
                <a:lnTo>
                  <a:pt x="392938" y="79883"/>
                </a:lnTo>
                <a:lnTo>
                  <a:pt x="392938" y="47371"/>
                </a:lnTo>
                <a:lnTo>
                  <a:pt x="414400" y="47371"/>
                </a:lnTo>
                <a:lnTo>
                  <a:pt x="414400" y="37337"/>
                </a:lnTo>
                <a:lnTo>
                  <a:pt x="392938" y="37337"/>
                </a:lnTo>
                <a:lnTo>
                  <a:pt x="392938" y="0"/>
                </a:lnTo>
                <a:close/>
              </a:path>
              <a:path w="538479" h="143510">
                <a:moveTo>
                  <a:pt x="262382" y="69342"/>
                </a:moveTo>
                <a:lnTo>
                  <a:pt x="251206" y="69342"/>
                </a:lnTo>
                <a:lnTo>
                  <a:pt x="251206" y="143510"/>
                </a:lnTo>
                <a:lnTo>
                  <a:pt x="262382" y="143510"/>
                </a:lnTo>
                <a:lnTo>
                  <a:pt x="262382" y="69342"/>
                </a:lnTo>
                <a:close/>
              </a:path>
              <a:path w="538479" h="143510">
                <a:moveTo>
                  <a:pt x="233299" y="2921"/>
                </a:moveTo>
                <a:lnTo>
                  <a:pt x="222250" y="2921"/>
                </a:lnTo>
                <a:lnTo>
                  <a:pt x="222250" y="139192"/>
                </a:lnTo>
                <a:lnTo>
                  <a:pt x="233299" y="139192"/>
                </a:lnTo>
                <a:lnTo>
                  <a:pt x="233299" y="69342"/>
                </a:lnTo>
                <a:lnTo>
                  <a:pt x="262382" y="69342"/>
                </a:lnTo>
                <a:lnTo>
                  <a:pt x="262382" y="59436"/>
                </a:lnTo>
                <a:lnTo>
                  <a:pt x="233299" y="59436"/>
                </a:lnTo>
                <a:lnTo>
                  <a:pt x="233299" y="2921"/>
                </a:lnTo>
                <a:close/>
              </a:path>
              <a:path w="538479" h="143510">
                <a:moveTo>
                  <a:pt x="262382" y="0"/>
                </a:moveTo>
                <a:lnTo>
                  <a:pt x="251206" y="0"/>
                </a:lnTo>
                <a:lnTo>
                  <a:pt x="251206" y="59436"/>
                </a:lnTo>
                <a:lnTo>
                  <a:pt x="262382" y="59436"/>
                </a:lnTo>
                <a:lnTo>
                  <a:pt x="26238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645529" y="5175377"/>
            <a:ext cx="412115" cy="143510"/>
          </a:xfrm>
          <a:custGeom>
            <a:avLst/>
            <a:gdLst/>
            <a:ahLst/>
            <a:cxnLst/>
            <a:rect l="l" t="t" r="r" b="b"/>
            <a:pathLst>
              <a:path w="412115" h="143510">
                <a:moveTo>
                  <a:pt x="92455" y="101346"/>
                </a:moveTo>
                <a:lnTo>
                  <a:pt x="74675" y="101346"/>
                </a:lnTo>
                <a:lnTo>
                  <a:pt x="67691" y="103124"/>
                </a:lnTo>
                <a:lnTo>
                  <a:pt x="57276" y="110490"/>
                </a:lnTo>
                <a:lnTo>
                  <a:pt x="54610" y="115189"/>
                </a:lnTo>
                <a:lnTo>
                  <a:pt x="54610" y="127127"/>
                </a:lnTo>
                <a:lnTo>
                  <a:pt x="57276" y="131953"/>
                </a:lnTo>
                <a:lnTo>
                  <a:pt x="67564" y="139192"/>
                </a:lnTo>
                <a:lnTo>
                  <a:pt x="74675" y="140970"/>
                </a:lnTo>
                <a:lnTo>
                  <a:pt x="92582" y="140970"/>
                </a:lnTo>
                <a:lnTo>
                  <a:pt x="99695" y="139192"/>
                </a:lnTo>
                <a:lnTo>
                  <a:pt x="104775" y="135509"/>
                </a:lnTo>
                <a:lnTo>
                  <a:pt x="109610" y="132207"/>
                </a:lnTo>
                <a:lnTo>
                  <a:pt x="77850" y="132207"/>
                </a:lnTo>
                <a:lnTo>
                  <a:pt x="73278" y="131191"/>
                </a:lnTo>
                <a:lnTo>
                  <a:pt x="70103" y="129032"/>
                </a:lnTo>
                <a:lnTo>
                  <a:pt x="66928" y="127000"/>
                </a:lnTo>
                <a:lnTo>
                  <a:pt x="65277" y="124333"/>
                </a:lnTo>
                <a:lnTo>
                  <a:pt x="65277" y="117983"/>
                </a:lnTo>
                <a:lnTo>
                  <a:pt x="66928" y="115443"/>
                </a:lnTo>
                <a:lnTo>
                  <a:pt x="70103" y="113411"/>
                </a:lnTo>
                <a:lnTo>
                  <a:pt x="73405" y="111379"/>
                </a:lnTo>
                <a:lnTo>
                  <a:pt x="77850" y="110363"/>
                </a:lnTo>
                <a:lnTo>
                  <a:pt x="109802" y="110363"/>
                </a:lnTo>
                <a:lnTo>
                  <a:pt x="99568" y="103124"/>
                </a:lnTo>
                <a:lnTo>
                  <a:pt x="92455" y="101346"/>
                </a:lnTo>
                <a:close/>
              </a:path>
              <a:path w="412115" h="143510">
                <a:moveTo>
                  <a:pt x="109802" y="110363"/>
                </a:moveTo>
                <a:lnTo>
                  <a:pt x="89407" y="110363"/>
                </a:lnTo>
                <a:lnTo>
                  <a:pt x="93852" y="111379"/>
                </a:lnTo>
                <a:lnTo>
                  <a:pt x="97027" y="113538"/>
                </a:lnTo>
                <a:lnTo>
                  <a:pt x="100329" y="115570"/>
                </a:lnTo>
                <a:lnTo>
                  <a:pt x="101777" y="117983"/>
                </a:lnTo>
                <a:lnTo>
                  <a:pt x="101853" y="124333"/>
                </a:lnTo>
                <a:lnTo>
                  <a:pt x="100329" y="126873"/>
                </a:lnTo>
                <a:lnTo>
                  <a:pt x="93979" y="131191"/>
                </a:lnTo>
                <a:lnTo>
                  <a:pt x="89407" y="132207"/>
                </a:lnTo>
                <a:lnTo>
                  <a:pt x="109610" y="132207"/>
                </a:lnTo>
                <a:lnTo>
                  <a:pt x="109981" y="131953"/>
                </a:lnTo>
                <a:lnTo>
                  <a:pt x="112522" y="127127"/>
                </a:lnTo>
                <a:lnTo>
                  <a:pt x="112522" y="115189"/>
                </a:lnTo>
                <a:lnTo>
                  <a:pt x="109981" y="110490"/>
                </a:lnTo>
                <a:lnTo>
                  <a:pt x="109802" y="110363"/>
                </a:lnTo>
                <a:close/>
              </a:path>
              <a:path w="412115" h="143510">
                <a:moveTo>
                  <a:pt x="169291" y="95377"/>
                </a:moveTo>
                <a:lnTo>
                  <a:pt x="158115" y="95377"/>
                </a:lnTo>
                <a:lnTo>
                  <a:pt x="158115" y="138049"/>
                </a:lnTo>
                <a:lnTo>
                  <a:pt x="248666" y="138049"/>
                </a:lnTo>
                <a:lnTo>
                  <a:pt x="248666" y="128016"/>
                </a:lnTo>
                <a:lnTo>
                  <a:pt x="169291" y="128016"/>
                </a:lnTo>
                <a:lnTo>
                  <a:pt x="169291" y="95377"/>
                </a:lnTo>
                <a:close/>
              </a:path>
              <a:path w="412115" h="143510">
                <a:moveTo>
                  <a:pt x="21971" y="82169"/>
                </a:moveTo>
                <a:lnTo>
                  <a:pt x="10922" y="82169"/>
                </a:lnTo>
                <a:lnTo>
                  <a:pt x="10922" y="138430"/>
                </a:lnTo>
                <a:lnTo>
                  <a:pt x="22998" y="138334"/>
                </a:lnTo>
                <a:lnTo>
                  <a:pt x="33908" y="138049"/>
                </a:lnTo>
                <a:lnTo>
                  <a:pt x="43676" y="137572"/>
                </a:lnTo>
                <a:lnTo>
                  <a:pt x="52324" y="136906"/>
                </a:lnTo>
                <a:lnTo>
                  <a:pt x="51998" y="128778"/>
                </a:lnTo>
                <a:lnTo>
                  <a:pt x="21971" y="128778"/>
                </a:lnTo>
                <a:lnTo>
                  <a:pt x="21971" y="82169"/>
                </a:lnTo>
                <a:close/>
              </a:path>
              <a:path w="412115" h="143510">
                <a:moveTo>
                  <a:pt x="51943" y="127381"/>
                </a:moveTo>
                <a:lnTo>
                  <a:pt x="45063" y="128027"/>
                </a:lnTo>
                <a:lnTo>
                  <a:pt x="37766" y="128460"/>
                </a:lnTo>
                <a:lnTo>
                  <a:pt x="30065" y="128702"/>
                </a:lnTo>
                <a:lnTo>
                  <a:pt x="21971" y="128778"/>
                </a:lnTo>
                <a:lnTo>
                  <a:pt x="51998" y="128778"/>
                </a:lnTo>
                <a:lnTo>
                  <a:pt x="51943" y="127381"/>
                </a:lnTo>
                <a:close/>
              </a:path>
              <a:path w="412115" h="143510">
                <a:moveTo>
                  <a:pt x="119125" y="85852"/>
                </a:moveTo>
                <a:lnTo>
                  <a:pt x="48132" y="85852"/>
                </a:lnTo>
                <a:lnTo>
                  <a:pt x="48132" y="95631"/>
                </a:lnTo>
                <a:lnTo>
                  <a:pt x="119125" y="95631"/>
                </a:lnTo>
                <a:lnTo>
                  <a:pt x="119125" y="85852"/>
                </a:lnTo>
                <a:close/>
              </a:path>
              <a:path w="412115" h="143510">
                <a:moveTo>
                  <a:pt x="89153" y="70739"/>
                </a:moveTo>
                <a:lnTo>
                  <a:pt x="77977" y="70739"/>
                </a:lnTo>
                <a:lnTo>
                  <a:pt x="77977" y="85852"/>
                </a:lnTo>
                <a:lnTo>
                  <a:pt x="89153" y="85852"/>
                </a:lnTo>
                <a:lnTo>
                  <a:pt x="89153" y="70739"/>
                </a:lnTo>
                <a:close/>
              </a:path>
              <a:path w="412115" h="143510">
                <a:moveTo>
                  <a:pt x="267970" y="73152"/>
                </a:moveTo>
                <a:lnTo>
                  <a:pt x="134874" y="73152"/>
                </a:lnTo>
                <a:lnTo>
                  <a:pt x="134874" y="83185"/>
                </a:lnTo>
                <a:lnTo>
                  <a:pt x="267970" y="83185"/>
                </a:lnTo>
                <a:lnTo>
                  <a:pt x="267970" y="73152"/>
                </a:lnTo>
                <a:close/>
              </a:path>
              <a:path w="412115" h="143510">
                <a:moveTo>
                  <a:pt x="352425" y="12700"/>
                </a:moveTo>
                <a:lnTo>
                  <a:pt x="285369" y="12700"/>
                </a:lnTo>
                <a:lnTo>
                  <a:pt x="285369" y="102870"/>
                </a:lnTo>
                <a:lnTo>
                  <a:pt x="336930" y="102616"/>
                </a:lnTo>
                <a:lnTo>
                  <a:pt x="345440" y="102362"/>
                </a:lnTo>
                <a:lnTo>
                  <a:pt x="353695" y="101727"/>
                </a:lnTo>
                <a:lnTo>
                  <a:pt x="361823" y="100838"/>
                </a:lnTo>
                <a:lnTo>
                  <a:pt x="361097" y="92964"/>
                </a:lnTo>
                <a:lnTo>
                  <a:pt x="296545" y="92964"/>
                </a:lnTo>
                <a:lnTo>
                  <a:pt x="296545" y="22606"/>
                </a:lnTo>
                <a:lnTo>
                  <a:pt x="352425" y="22606"/>
                </a:lnTo>
                <a:lnTo>
                  <a:pt x="352425" y="12700"/>
                </a:lnTo>
                <a:close/>
              </a:path>
              <a:path w="412115" h="143510">
                <a:moveTo>
                  <a:pt x="360934" y="91186"/>
                </a:moveTo>
                <a:lnTo>
                  <a:pt x="352909" y="91946"/>
                </a:lnTo>
                <a:lnTo>
                  <a:pt x="339502" y="92503"/>
                </a:lnTo>
                <a:lnTo>
                  <a:pt x="320714" y="92846"/>
                </a:lnTo>
                <a:lnTo>
                  <a:pt x="296545" y="92964"/>
                </a:lnTo>
                <a:lnTo>
                  <a:pt x="361097" y="92964"/>
                </a:lnTo>
                <a:lnTo>
                  <a:pt x="360934" y="91186"/>
                </a:lnTo>
                <a:close/>
              </a:path>
              <a:path w="412115" h="143510">
                <a:moveTo>
                  <a:pt x="36322" y="2286"/>
                </a:moveTo>
                <a:lnTo>
                  <a:pt x="2492" y="22463"/>
                </a:lnTo>
                <a:lnTo>
                  <a:pt x="0" y="35687"/>
                </a:lnTo>
                <a:lnTo>
                  <a:pt x="616" y="42543"/>
                </a:lnTo>
                <a:lnTo>
                  <a:pt x="28606" y="68492"/>
                </a:lnTo>
                <a:lnTo>
                  <a:pt x="36322" y="69088"/>
                </a:lnTo>
                <a:lnTo>
                  <a:pt x="44037" y="68492"/>
                </a:lnTo>
                <a:lnTo>
                  <a:pt x="50990" y="66706"/>
                </a:lnTo>
                <a:lnTo>
                  <a:pt x="57181" y="63730"/>
                </a:lnTo>
                <a:lnTo>
                  <a:pt x="62611" y="59563"/>
                </a:lnTo>
                <a:lnTo>
                  <a:pt x="62723" y="59436"/>
                </a:lnTo>
                <a:lnTo>
                  <a:pt x="28701" y="59436"/>
                </a:lnTo>
                <a:lnTo>
                  <a:pt x="22605" y="57277"/>
                </a:lnTo>
                <a:lnTo>
                  <a:pt x="18034" y="52959"/>
                </a:lnTo>
                <a:lnTo>
                  <a:pt x="13335" y="48641"/>
                </a:lnTo>
                <a:lnTo>
                  <a:pt x="11049" y="42799"/>
                </a:lnTo>
                <a:lnTo>
                  <a:pt x="11049" y="28575"/>
                </a:lnTo>
                <a:lnTo>
                  <a:pt x="13335" y="22860"/>
                </a:lnTo>
                <a:lnTo>
                  <a:pt x="18034" y="18542"/>
                </a:lnTo>
                <a:lnTo>
                  <a:pt x="22605" y="14097"/>
                </a:lnTo>
                <a:lnTo>
                  <a:pt x="28701" y="11937"/>
                </a:lnTo>
                <a:lnTo>
                  <a:pt x="62724" y="11937"/>
                </a:lnTo>
                <a:lnTo>
                  <a:pt x="57181" y="7643"/>
                </a:lnTo>
                <a:lnTo>
                  <a:pt x="50990" y="4667"/>
                </a:lnTo>
                <a:lnTo>
                  <a:pt x="44037" y="2881"/>
                </a:lnTo>
                <a:lnTo>
                  <a:pt x="36322" y="2286"/>
                </a:lnTo>
                <a:close/>
              </a:path>
              <a:path w="412115" h="143510">
                <a:moveTo>
                  <a:pt x="62724" y="11937"/>
                </a:moveTo>
                <a:lnTo>
                  <a:pt x="43942" y="11937"/>
                </a:lnTo>
                <a:lnTo>
                  <a:pt x="50165" y="14097"/>
                </a:lnTo>
                <a:lnTo>
                  <a:pt x="54737" y="18542"/>
                </a:lnTo>
                <a:lnTo>
                  <a:pt x="59309" y="22860"/>
                </a:lnTo>
                <a:lnTo>
                  <a:pt x="61722" y="28575"/>
                </a:lnTo>
                <a:lnTo>
                  <a:pt x="61722" y="42799"/>
                </a:lnTo>
                <a:lnTo>
                  <a:pt x="59309" y="48641"/>
                </a:lnTo>
                <a:lnTo>
                  <a:pt x="50165" y="57277"/>
                </a:lnTo>
                <a:lnTo>
                  <a:pt x="43942" y="59436"/>
                </a:lnTo>
                <a:lnTo>
                  <a:pt x="62723" y="59436"/>
                </a:lnTo>
                <a:lnTo>
                  <a:pt x="67091" y="54492"/>
                </a:lnTo>
                <a:lnTo>
                  <a:pt x="70236" y="48863"/>
                </a:lnTo>
                <a:lnTo>
                  <a:pt x="72147" y="42543"/>
                </a:lnTo>
                <a:lnTo>
                  <a:pt x="72771" y="35687"/>
                </a:lnTo>
                <a:lnTo>
                  <a:pt x="72147" y="28759"/>
                </a:lnTo>
                <a:lnTo>
                  <a:pt x="70262" y="22463"/>
                </a:lnTo>
                <a:lnTo>
                  <a:pt x="67091" y="16809"/>
                </a:lnTo>
                <a:lnTo>
                  <a:pt x="62724" y="11937"/>
                </a:lnTo>
                <a:close/>
              </a:path>
              <a:path w="412115" h="143510">
                <a:moveTo>
                  <a:pt x="169925" y="5206"/>
                </a:moveTo>
                <a:lnTo>
                  <a:pt x="158750" y="5206"/>
                </a:lnTo>
                <a:lnTo>
                  <a:pt x="158750" y="53340"/>
                </a:lnTo>
                <a:lnTo>
                  <a:pt x="248412" y="53340"/>
                </a:lnTo>
                <a:lnTo>
                  <a:pt x="248412" y="43434"/>
                </a:lnTo>
                <a:lnTo>
                  <a:pt x="169925" y="43434"/>
                </a:lnTo>
                <a:lnTo>
                  <a:pt x="169925" y="5206"/>
                </a:lnTo>
                <a:close/>
              </a:path>
              <a:path w="412115" h="143510">
                <a:moveTo>
                  <a:pt x="386715" y="0"/>
                </a:moveTo>
                <a:lnTo>
                  <a:pt x="375666" y="0"/>
                </a:lnTo>
                <a:lnTo>
                  <a:pt x="375666" y="143510"/>
                </a:lnTo>
                <a:lnTo>
                  <a:pt x="386715" y="143510"/>
                </a:lnTo>
                <a:lnTo>
                  <a:pt x="386715" y="66675"/>
                </a:lnTo>
                <a:lnTo>
                  <a:pt x="411988" y="66675"/>
                </a:lnTo>
                <a:lnTo>
                  <a:pt x="411988" y="56642"/>
                </a:lnTo>
                <a:lnTo>
                  <a:pt x="386715" y="56642"/>
                </a:lnTo>
                <a:lnTo>
                  <a:pt x="386715" y="0"/>
                </a:lnTo>
                <a:close/>
              </a:path>
              <a:path w="412115" h="143510">
                <a:moveTo>
                  <a:pt x="107188" y="0"/>
                </a:moveTo>
                <a:lnTo>
                  <a:pt x="96139" y="0"/>
                </a:lnTo>
                <a:lnTo>
                  <a:pt x="96139" y="69342"/>
                </a:lnTo>
                <a:lnTo>
                  <a:pt x="107188" y="69342"/>
                </a:lnTo>
                <a:lnTo>
                  <a:pt x="107188" y="40386"/>
                </a:lnTo>
                <a:lnTo>
                  <a:pt x="128904" y="40386"/>
                </a:lnTo>
                <a:lnTo>
                  <a:pt x="128904" y="30480"/>
                </a:lnTo>
                <a:lnTo>
                  <a:pt x="107188" y="30480"/>
                </a:lnTo>
                <a:lnTo>
                  <a:pt x="107188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040754" y="5377053"/>
            <a:ext cx="302260" cy="136525"/>
          </a:xfrm>
          <a:custGeom>
            <a:avLst/>
            <a:gdLst/>
            <a:ahLst/>
            <a:cxnLst/>
            <a:rect l="l" t="t" r="r" b="b"/>
            <a:pathLst>
              <a:path w="302260" h="136525">
                <a:moveTo>
                  <a:pt x="223097" y="41529"/>
                </a:moveTo>
                <a:lnTo>
                  <a:pt x="200152" y="41529"/>
                </a:lnTo>
                <a:lnTo>
                  <a:pt x="207246" y="42793"/>
                </a:lnTo>
                <a:lnTo>
                  <a:pt x="212328" y="46593"/>
                </a:lnTo>
                <a:lnTo>
                  <a:pt x="215386" y="52941"/>
                </a:lnTo>
                <a:lnTo>
                  <a:pt x="216408" y="61849"/>
                </a:lnTo>
                <a:lnTo>
                  <a:pt x="192786" y="65278"/>
                </a:lnTo>
                <a:lnTo>
                  <a:pt x="181524" y="68228"/>
                </a:lnTo>
                <a:lnTo>
                  <a:pt x="173466" y="73453"/>
                </a:lnTo>
                <a:lnTo>
                  <a:pt x="168622" y="80940"/>
                </a:lnTo>
                <a:lnTo>
                  <a:pt x="167005" y="90678"/>
                </a:lnTo>
                <a:lnTo>
                  <a:pt x="167005" y="97536"/>
                </a:lnTo>
                <a:lnTo>
                  <a:pt x="169291" y="102997"/>
                </a:lnTo>
                <a:lnTo>
                  <a:pt x="173736" y="107061"/>
                </a:lnTo>
                <a:lnTo>
                  <a:pt x="178181" y="111252"/>
                </a:lnTo>
                <a:lnTo>
                  <a:pt x="184277" y="113284"/>
                </a:lnTo>
                <a:lnTo>
                  <a:pt x="191897" y="113284"/>
                </a:lnTo>
                <a:lnTo>
                  <a:pt x="199399" y="112400"/>
                </a:lnTo>
                <a:lnTo>
                  <a:pt x="205914" y="109743"/>
                </a:lnTo>
                <a:lnTo>
                  <a:pt x="211453" y="105300"/>
                </a:lnTo>
                <a:lnTo>
                  <a:pt x="213048" y="103124"/>
                </a:lnTo>
                <a:lnTo>
                  <a:pt x="189992" y="103124"/>
                </a:lnTo>
                <a:lnTo>
                  <a:pt x="186309" y="101854"/>
                </a:lnTo>
                <a:lnTo>
                  <a:pt x="180721" y="97028"/>
                </a:lnTo>
                <a:lnTo>
                  <a:pt x="179324" y="93853"/>
                </a:lnTo>
                <a:lnTo>
                  <a:pt x="179324" y="84582"/>
                </a:lnTo>
                <a:lnTo>
                  <a:pt x="180721" y="80899"/>
                </a:lnTo>
                <a:lnTo>
                  <a:pt x="186562" y="76581"/>
                </a:lnTo>
                <a:lnTo>
                  <a:pt x="191135" y="75057"/>
                </a:lnTo>
                <a:lnTo>
                  <a:pt x="216408" y="71755"/>
                </a:lnTo>
                <a:lnTo>
                  <a:pt x="228219" y="71755"/>
                </a:lnTo>
                <a:lnTo>
                  <a:pt x="228219" y="60198"/>
                </a:lnTo>
                <a:lnTo>
                  <a:pt x="226526" y="47603"/>
                </a:lnTo>
                <a:lnTo>
                  <a:pt x="223097" y="41529"/>
                </a:lnTo>
                <a:close/>
              </a:path>
              <a:path w="302260" h="136525">
                <a:moveTo>
                  <a:pt x="228219" y="99060"/>
                </a:moveTo>
                <a:lnTo>
                  <a:pt x="216408" y="99060"/>
                </a:lnTo>
                <a:lnTo>
                  <a:pt x="216408" y="111379"/>
                </a:lnTo>
                <a:lnTo>
                  <a:pt x="228219" y="111379"/>
                </a:lnTo>
                <a:lnTo>
                  <a:pt x="228219" y="99060"/>
                </a:lnTo>
                <a:close/>
              </a:path>
              <a:path w="302260" h="136525">
                <a:moveTo>
                  <a:pt x="228219" y="71755"/>
                </a:moveTo>
                <a:lnTo>
                  <a:pt x="216408" y="71755"/>
                </a:lnTo>
                <a:lnTo>
                  <a:pt x="216408" y="86360"/>
                </a:lnTo>
                <a:lnTo>
                  <a:pt x="214249" y="91948"/>
                </a:lnTo>
                <a:lnTo>
                  <a:pt x="210185" y="96393"/>
                </a:lnTo>
                <a:lnTo>
                  <a:pt x="205994" y="100838"/>
                </a:lnTo>
                <a:lnTo>
                  <a:pt x="200787" y="103124"/>
                </a:lnTo>
                <a:lnTo>
                  <a:pt x="213048" y="103124"/>
                </a:lnTo>
                <a:lnTo>
                  <a:pt x="216027" y="99060"/>
                </a:lnTo>
                <a:lnTo>
                  <a:pt x="228219" y="99060"/>
                </a:lnTo>
                <a:lnTo>
                  <a:pt x="228219" y="71755"/>
                </a:lnTo>
                <a:close/>
              </a:path>
              <a:path w="302260" h="136525">
                <a:moveTo>
                  <a:pt x="201041" y="31369"/>
                </a:moveTo>
                <a:lnTo>
                  <a:pt x="193823" y="31823"/>
                </a:lnTo>
                <a:lnTo>
                  <a:pt x="187023" y="33194"/>
                </a:lnTo>
                <a:lnTo>
                  <a:pt x="180627" y="35494"/>
                </a:lnTo>
                <a:lnTo>
                  <a:pt x="174625" y="38735"/>
                </a:lnTo>
                <a:lnTo>
                  <a:pt x="174625" y="51308"/>
                </a:lnTo>
                <a:lnTo>
                  <a:pt x="180435" y="46993"/>
                </a:lnTo>
                <a:lnTo>
                  <a:pt x="186626" y="43942"/>
                </a:lnTo>
                <a:lnTo>
                  <a:pt x="193198" y="42128"/>
                </a:lnTo>
                <a:lnTo>
                  <a:pt x="200152" y="41529"/>
                </a:lnTo>
                <a:lnTo>
                  <a:pt x="223097" y="41529"/>
                </a:lnTo>
                <a:lnTo>
                  <a:pt x="221440" y="38592"/>
                </a:lnTo>
                <a:lnTo>
                  <a:pt x="212949" y="33176"/>
                </a:lnTo>
                <a:lnTo>
                  <a:pt x="201041" y="31369"/>
                </a:lnTo>
                <a:close/>
              </a:path>
              <a:path w="302260" h="136525">
                <a:moveTo>
                  <a:pt x="156041" y="41529"/>
                </a:moveTo>
                <a:lnTo>
                  <a:pt x="133096" y="41529"/>
                </a:lnTo>
                <a:lnTo>
                  <a:pt x="140190" y="42793"/>
                </a:lnTo>
                <a:lnTo>
                  <a:pt x="145272" y="46593"/>
                </a:lnTo>
                <a:lnTo>
                  <a:pt x="148330" y="52941"/>
                </a:lnTo>
                <a:lnTo>
                  <a:pt x="149352" y="61849"/>
                </a:lnTo>
                <a:lnTo>
                  <a:pt x="125730" y="65278"/>
                </a:lnTo>
                <a:lnTo>
                  <a:pt x="114468" y="68228"/>
                </a:lnTo>
                <a:lnTo>
                  <a:pt x="106410" y="73453"/>
                </a:lnTo>
                <a:lnTo>
                  <a:pt x="101566" y="80940"/>
                </a:lnTo>
                <a:lnTo>
                  <a:pt x="99949" y="90678"/>
                </a:lnTo>
                <a:lnTo>
                  <a:pt x="99949" y="97536"/>
                </a:lnTo>
                <a:lnTo>
                  <a:pt x="102235" y="102997"/>
                </a:lnTo>
                <a:lnTo>
                  <a:pt x="106680" y="107061"/>
                </a:lnTo>
                <a:lnTo>
                  <a:pt x="111125" y="111252"/>
                </a:lnTo>
                <a:lnTo>
                  <a:pt x="117221" y="113284"/>
                </a:lnTo>
                <a:lnTo>
                  <a:pt x="124841" y="113284"/>
                </a:lnTo>
                <a:lnTo>
                  <a:pt x="132343" y="112400"/>
                </a:lnTo>
                <a:lnTo>
                  <a:pt x="138858" y="109743"/>
                </a:lnTo>
                <a:lnTo>
                  <a:pt x="144397" y="105300"/>
                </a:lnTo>
                <a:lnTo>
                  <a:pt x="145992" y="103124"/>
                </a:lnTo>
                <a:lnTo>
                  <a:pt x="122936" y="103124"/>
                </a:lnTo>
                <a:lnTo>
                  <a:pt x="119253" y="101854"/>
                </a:lnTo>
                <a:lnTo>
                  <a:pt x="113665" y="97028"/>
                </a:lnTo>
                <a:lnTo>
                  <a:pt x="112268" y="93853"/>
                </a:lnTo>
                <a:lnTo>
                  <a:pt x="112268" y="84582"/>
                </a:lnTo>
                <a:lnTo>
                  <a:pt x="113665" y="80899"/>
                </a:lnTo>
                <a:lnTo>
                  <a:pt x="119507" y="76581"/>
                </a:lnTo>
                <a:lnTo>
                  <a:pt x="124079" y="75057"/>
                </a:lnTo>
                <a:lnTo>
                  <a:pt x="149352" y="71755"/>
                </a:lnTo>
                <a:lnTo>
                  <a:pt x="161162" y="71755"/>
                </a:lnTo>
                <a:lnTo>
                  <a:pt x="161162" y="60198"/>
                </a:lnTo>
                <a:lnTo>
                  <a:pt x="159470" y="47603"/>
                </a:lnTo>
                <a:lnTo>
                  <a:pt x="156041" y="41529"/>
                </a:lnTo>
                <a:close/>
              </a:path>
              <a:path w="302260" h="136525">
                <a:moveTo>
                  <a:pt x="161162" y="99060"/>
                </a:moveTo>
                <a:lnTo>
                  <a:pt x="149352" y="99060"/>
                </a:lnTo>
                <a:lnTo>
                  <a:pt x="149352" y="111379"/>
                </a:lnTo>
                <a:lnTo>
                  <a:pt x="161162" y="111379"/>
                </a:lnTo>
                <a:lnTo>
                  <a:pt x="161162" y="99060"/>
                </a:lnTo>
                <a:close/>
              </a:path>
              <a:path w="302260" h="136525">
                <a:moveTo>
                  <a:pt x="161162" y="71755"/>
                </a:moveTo>
                <a:lnTo>
                  <a:pt x="149352" y="71755"/>
                </a:lnTo>
                <a:lnTo>
                  <a:pt x="149352" y="86360"/>
                </a:lnTo>
                <a:lnTo>
                  <a:pt x="147193" y="91948"/>
                </a:lnTo>
                <a:lnTo>
                  <a:pt x="143129" y="96393"/>
                </a:lnTo>
                <a:lnTo>
                  <a:pt x="138937" y="100838"/>
                </a:lnTo>
                <a:lnTo>
                  <a:pt x="133731" y="103124"/>
                </a:lnTo>
                <a:lnTo>
                  <a:pt x="145992" y="103124"/>
                </a:lnTo>
                <a:lnTo>
                  <a:pt x="148971" y="99060"/>
                </a:lnTo>
                <a:lnTo>
                  <a:pt x="161162" y="99060"/>
                </a:lnTo>
                <a:lnTo>
                  <a:pt x="161162" y="71755"/>
                </a:lnTo>
                <a:close/>
              </a:path>
              <a:path w="302260" h="136525">
                <a:moveTo>
                  <a:pt x="133985" y="31369"/>
                </a:moveTo>
                <a:lnTo>
                  <a:pt x="126767" y="31823"/>
                </a:lnTo>
                <a:lnTo>
                  <a:pt x="119967" y="33194"/>
                </a:lnTo>
                <a:lnTo>
                  <a:pt x="113571" y="35494"/>
                </a:lnTo>
                <a:lnTo>
                  <a:pt x="107569" y="38735"/>
                </a:lnTo>
                <a:lnTo>
                  <a:pt x="107569" y="51308"/>
                </a:lnTo>
                <a:lnTo>
                  <a:pt x="113379" y="46993"/>
                </a:lnTo>
                <a:lnTo>
                  <a:pt x="119570" y="43942"/>
                </a:lnTo>
                <a:lnTo>
                  <a:pt x="126142" y="42128"/>
                </a:lnTo>
                <a:lnTo>
                  <a:pt x="133096" y="41529"/>
                </a:lnTo>
                <a:lnTo>
                  <a:pt x="156041" y="41529"/>
                </a:lnTo>
                <a:lnTo>
                  <a:pt x="154384" y="38592"/>
                </a:lnTo>
                <a:lnTo>
                  <a:pt x="145893" y="33176"/>
                </a:lnTo>
                <a:lnTo>
                  <a:pt x="133985" y="31369"/>
                </a:lnTo>
                <a:close/>
              </a:path>
              <a:path w="302260" h="136525">
                <a:moveTo>
                  <a:pt x="34290" y="1778"/>
                </a:moveTo>
                <a:lnTo>
                  <a:pt x="23622" y="1778"/>
                </a:lnTo>
                <a:lnTo>
                  <a:pt x="13287" y="16517"/>
                </a:lnTo>
                <a:lnTo>
                  <a:pt x="5897" y="32766"/>
                </a:lnTo>
                <a:lnTo>
                  <a:pt x="1476" y="50426"/>
                </a:lnTo>
                <a:lnTo>
                  <a:pt x="0" y="69596"/>
                </a:lnTo>
                <a:lnTo>
                  <a:pt x="1476" y="88622"/>
                </a:lnTo>
                <a:lnTo>
                  <a:pt x="5905" y="106076"/>
                </a:lnTo>
                <a:lnTo>
                  <a:pt x="13287" y="121959"/>
                </a:lnTo>
                <a:lnTo>
                  <a:pt x="23622" y="136271"/>
                </a:lnTo>
                <a:lnTo>
                  <a:pt x="34162" y="136271"/>
                </a:lnTo>
                <a:lnTo>
                  <a:pt x="23681" y="121386"/>
                </a:lnTo>
                <a:lnTo>
                  <a:pt x="16224" y="105298"/>
                </a:lnTo>
                <a:lnTo>
                  <a:pt x="11767" y="87997"/>
                </a:lnTo>
                <a:lnTo>
                  <a:pt x="10287" y="69469"/>
                </a:lnTo>
                <a:lnTo>
                  <a:pt x="11787" y="50873"/>
                </a:lnTo>
                <a:lnTo>
                  <a:pt x="16287" y="33385"/>
                </a:lnTo>
                <a:lnTo>
                  <a:pt x="23788" y="17016"/>
                </a:lnTo>
                <a:lnTo>
                  <a:pt x="34290" y="1778"/>
                </a:lnTo>
                <a:close/>
              </a:path>
              <a:path w="302260" h="136525">
                <a:moveTo>
                  <a:pt x="32258" y="92456"/>
                </a:moveTo>
                <a:lnTo>
                  <a:pt x="32258" y="106934"/>
                </a:lnTo>
                <a:lnTo>
                  <a:pt x="34925" y="108712"/>
                </a:lnTo>
                <a:lnTo>
                  <a:pt x="39116" y="110236"/>
                </a:lnTo>
                <a:lnTo>
                  <a:pt x="44958" y="111379"/>
                </a:lnTo>
                <a:lnTo>
                  <a:pt x="50673" y="112649"/>
                </a:lnTo>
                <a:lnTo>
                  <a:pt x="55499" y="113284"/>
                </a:lnTo>
                <a:lnTo>
                  <a:pt x="59309" y="113284"/>
                </a:lnTo>
                <a:lnTo>
                  <a:pt x="92680" y="102108"/>
                </a:lnTo>
                <a:lnTo>
                  <a:pt x="56769" y="102108"/>
                </a:lnTo>
                <a:lnTo>
                  <a:pt x="51435" y="101219"/>
                </a:lnTo>
                <a:lnTo>
                  <a:pt x="40132" y="97663"/>
                </a:lnTo>
                <a:lnTo>
                  <a:pt x="35560" y="95377"/>
                </a:lnTo>
                <a:lnTo>
                  <a:pt x="32258" y="92456"/>
                </a:lnTo>
                <a:close/>
              </a:path>
              <a:path w="302260" h="136525">
                <a:moveTo>
                  <a:pt x="81025" y="0"/>
                </a:moveTo>
                <a:lnTo>
                  <a:pt x="70231" y="0"/>
                </a:lnTo>
                <a:lnTo>
                  <a:pt x="62541" y="498"/>
                </a:lnTo>
                <a:lnTo>
                  <a:pt x="32385" y="20193"/>
                </a:lnTo>
                <a:lnTo>
                  <a:pt x="32385" y="35814"/>
                </a:lnTo>
                <a:lnTo>
                  <a:pt x="68199" y="64643"/>
                </a:lnTo>
                <a:lnTo>
                  <a:pt x="73787" y="67818"/>
                </a:lnTo>
                <a:lnTo>
                  <a:pt x="79121" y="71374"/>
                </a:lnTo>
                <a:lnTo>
                  <a:pt x="81280" y="73533"/>
                </a:lnTo>
                <a:lnTo>
                  <a:pt x="84582" y="78613"/>
                </a:lnTo>
                <a:lnTo>
                  <a:pt x="85471" y="81534"/>
                </a:lnTo>
                <a:lnTo>
                  <a:pt x="85471" y="84836"/>
                </a:lnTo>
                <a:lnTo>
                  <a:pt x="83972" y="92410"/>
                </a:lnTo>
                <a:lnTo>
                  <a:pt x="79486" y="97805"/>
                </a:lnTo>
                <a:lnTo>
                  <a:pt x="72022" y="101034"/>
                </a:lnTo>
                <a:lnTo>
                  <a:pt x="61595" y="102108"/>
                </a:lnTo>
                <a:lnTo>
                  <a:pt x="92680" y="102108"/>
                </a:lnTo>
                <a:lnTo>
                  <a:pt x="94615" y="100711"/>
                </a:lnTo>
                <a:lnTo>
                  <a:pt x="98044" y="93345"/>
                </a:lnTo>
                <a:lnTo>
                  <a:pt x="98044" y="77978"/>
                </a:lnTo>
                <a:lnTo>
                  <a:pt x="68961" y="51308"/>
                </a:lnTo>
                <a:lnTo>
                  <a:pt x="59182" y="46609"/>
                </a:lnTo>
                <a:lnTo>
                  <a:pt x="52832" y="42672"/>
                </a:lnTo>
                <a:lnTo>
                  <a:pt x="46609" y="36703"/>
                </a:lnTo>
                <a:lnTo>
                  <a:pt x="45085" y="32766"/>
                </a:lnTo>
                <a:lnTo>
                  <a:pt x="45085" y="22733"/>
                </a:lnTo>
                <a:lnTo>
                  <a:pt x="47244" y="18669"/>
                </a:lnTo>
                <a:lnTo>
                  <a:pt x="51562" y="15621"/>
                </a:lnTo>
                <a:lnTo>
                  <a:pt x="56007" y="12700"/>
                </a:lnTo>
                <a:lnTo>
                  <a:pt x="61722" y="11176"/>
                </a:lnTo>
                <a:lnTo>
                  <a:pt x="93345" y="11176"/>
                </a:lnTo>
                <a:lnTo>
                  <a:pt x="93345" y="3937"/>
                </a:lnTo>
                <a:lnTo>
                  <a:pt x="88773" y="1397"/>
                </a:lnTo>
                <a:lnTo>
                  <a:pt x="81025" y="0"/>
                </a:lnTo>
                <a:close/>
              </a:path>
              <a:path w="302260" h="136525">
                <a:moveTo>
                  <a:pt x="93345" y="11176"/>
                </a:moveTo>
                <a:lnTo>
                  <a:pt x="68580" y="11176"/>
                </a:lnTo>
                <a:lnTo>
                  <a:pt x="75842" y="11600"/>
                </a:lnTo>
                <a:lnTo>
                  <a:pt x="82391" y="12858"/>
                </a:lnTo>
                <a:lnTo>
                  <a:pt x="88225" y="14926"/>
                </a:lnTo>
                <a:lnTo>
                  <a:pt x="93345" y="17780"/>
                </a:lnTo>
                <a:lnTo>
                  <a:pt x="93345" y="11176"/>
                </a:lnTo>
                <a:close/>
              </a:path>
              <a:path w="302260" h="136525">
                <a:moveTo>
                  <a:pt x="236474" y="92456"/>
                </a:moveTo>
                <a:lnTo>
                  <a:pt x="236474" y="106934"/>
                </a:lnTo>
                <a:lnTo>
                  <a:pt x="239141" y="108712"/>
                </a:lnTo>
                <a:lnTo>
                  <a:pt x="243332" y="110236"/>
                </a:lnTo>
                <a:lnTo>
                  <a:pt x="249174" y="111379"/>
                </a:lnTo>
                <a:lnTo>
                  <a:pt x="254889" y="112649"/>
                </a:lnTo>
                <a:lnTo>
                  <a:pt x="259715" y="113284"/>
                </a:lnTo>
                <a:lnTo>
                  <a:pt x="263525" y="113284"/>
                </a:lnTo>
                <a:lnTo>
                  <a:pt x="296896" y="102108"/>
                </a:lnTo>
                <a:lnTo>
                  <a:pt x="260985" y="102108"/>
                </a:lnTo>
                <a:lnTo>
                  <a:pt x="255650" y="101219"/>
                </a:lnTo>
                <a:lnTo>
                  <a:pt x="244348" y="97663"/>
                </a:lnTo>
                <a:lnTo>
                  <a:pt x="239775" y="95377"/>
                </a:lnTo>
                <a:lnTo>
                  <a:pt x="236474" y="92456"/>
                </a:lnTo>
                <a:close/>
              </a:path>
              <a:path w="302260" h="136525">
                <a:moveTo>
                  <a:pt x="285242" y="0"/>
                </a:moveTo>
                <a:lnTo>
                  <a:pt x="274447" y="0"/>
                </a:lnTo>
                <a:lnTo>
                  <a:pt x="266757" y="498"/>
                </a:lnTo>
                <a:lnTo>
                  <a:pt x="236600" y="20193"/>
                </a:lnTo>
                <a:lnTo>
                  <a:pt x="236600" y="35814"/>
                </a:lnTo>
                <a:lnTo>
                  <a:pt x="272415" y="64643"/>
                </a:lnTo>
                <a:lnTo>
                  <a:pt x="278003" y="67818"/>
                </a:lnTo>
                <a:lnTo>
                  <a:pt x="283337" y="71374"/>
                </a:lnTo>
                <a:lnTo>
                  <a:pt x="285496" y="73533"/>
                </a:lnTo>
                <a:lnTo>
                  <a:pt x="288798" y="78613"/>
                </a:lnTo>
                <a:lnTo>
                  <a:pt x="289687" y="81534"/>
                </a:lnTo>
                <a:lnTo>
                  <a:pt x="289687" y="84836"/>
                </a:lnTo>
                <a:lnTo>
                  <a:pt x="288188" y="92410"/>
                </a:lnTo>
                <a:lnTo>
                  <a:pt x="283702" y="97805"/>
                </a:lnTo>
                <a:lnTo>
                  <a:pt x="276238" y="101034"/>
                </a:lnTo>
                <a:lnTo>
                  <a:pt x="265811" y="102108"/>
                </a:lnTo>
                <a:lnTo>
                  <a:pt x="296896" y="102108"/>
                </a:lnTo>
                <a:lnTo>
                  <a:pt x="298831" y="100711"/>
                </a:lnTo>
                <a:lnTo>
                  <a:pt x="302260" y="93345"/>
                </a:lnTo>
                <a:lnTo>
                  <a:pt x="302260" y="77978"/>
                </a:lnTo>
                <a:lnTo>
                  <a:pt x="273177" y="51308"/>
                </a:lnTo>
                <a:lnTo>
                  <a:pt x="263398" y="46609"/>
                </a:lnTo>
                <a:lnTo>
                  <a:pt x="257048" y="42672"/>
                </a:lnTo>
                <a:lnTo>
                  <a:pt x="250825" y="36703"/>
                </a:lnTo>
                <a:lnTo>
                  <a:pt x="249300" y="32766"/>
                </a:lnTo>
                <a:lnTo>
                  <a:pt x="249300" y="22733"/>
                </a:lnTo>
                <a:lnTo>
                  <a:pt x="251460" y="18669"/>
                </a:lnTo>
                <a:lnTo>
                  <a:pt x="255778" y="15621"/>
                </a:lnTo>
                <a:lnTo>
                  <a:pt x="260223" y="12700"/>
                </a:lnTo>
                <a:lnTo>
                  <a:pt x="265938" y="11176"/>
                </a:lnTo>
                <a:lnTo>
                  <a:pt x="297561" y="11176"/>
                </a:lnTo>
                <a:lnTo>
                  <a:pt x="297561" y="3937"/>
                </a:lnTo>
                <a:lnTo>
                  <a:pt x="292989" y="1397"/>
                </a:lnTo>
                <a:lnTo>
                  <a:pt x="285242" y="0"/>
                </a:lnTo>
                <a:close/>
              </a:path>
              <a:path w="302260" h="136525">
                <a:moveTo>
                  <a:pt x="297561" y="11176"/>
                </a:moveTo>
                <a:lnTo>
                  <a:pt x="272796" y="11176"/>
                </a:lnTo>
                <a:lnTo>
                  <a:pt x="280058" y="11600"/>
                </a:lnTo>
                <a:lnTo>
                  <a:pt x="286607" y="12858"/>
                </a:lnTo>
                <a:lnTo>
                  <a:pt x="292441" y="14926"/>
                </a:lnTo>
                <a:lnTo>
                  <a:pt x="297561" y="17780"/>
                </a:lnTo>
                <a:lnTo>
                  <a:pt x="297561" y="1117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89370" y="5357495"/>
            <a:ext cx="411480" cy="144780"/>
          </a:xfrm>
          <a:custGeom>
            <a:avLst/>
            <a:gdLst/>
            <a:ahLst/>
            <a:cxnLst/>
            <a:rect l="l" t="t" r="r" b="b"/>
            <a:pathLst>
              <a:path w="411479" h="144779">
                <a:moveTo>
                  <a:pt x="71119" y="91947"/>
                </a:moveTo>
                <a:lnTo>
                  <a:pt x="27685" y="103377"/>
                </a:lnTo>
                <a:lnTo>
                  <a:pt x="23494" y="109600"/>
                </a:lnTo>
                <a:lnTo>
                  <a:pt x="23494" y="125475"/>
                </a:lnTo>
                <a:lnTo>
                  <a:pt x="60281" y="142825"/>
                </a:lnTo>
                <a:lnTo>
                  <a:pt x="71119" y="143255"/>
                </a:lnTo>
                <a:lnTo>
                  <a:pt x="81958" y="142825"/>
                </a:lnTo>
                <a:lnTo>
                  <a:pt x="91439" y="141525"/>
                </a:lnTo>
                <a:lnTo>
                  <a:pt x="99587" y="139344"/>
                </a:lnTo>
                <a:lnTo>
                  <a:pt x="106425" y="136270"/>
                </a:lnTo>
                <a:lnTo>
                  <a:pt x="110715" y="133857"/>
                </a:lnTo>
                <a:lnTo>
                  <a:pt x="71119" y="133857"/>
                </a:lnTo>
                <a:lnTo>
                  <a:pt x="62880" y="133594"/>
                </a:lnTo>
                <a:lnTo>
                  <a:pt x="35432" y="122681"/>
                </a:lnTo>
                <a:lnTo>
                  <a:pt x="35432" y="112394"/>
                </a:lnTo>
                <a:lnTo>
                  <a:pt x="71119" y="101345"/>
                </a:lnTo>
                <a:lnTo>
                  <a:pt x="110819" y="101345"/>
                </a:lnTo>
                <a:lnTo>
                  <a:pt x="106425" y="98805"/>
                </a:lnTo>
                <a:lnTo>
                  <a:pt x="99659" y="95805"/>
                </a:lnTo>
                <a:lnTo>
                  <a:pt x="91535" y="93662"/>
                </a:lnTo>
                <a:lnTo>
                  <a:pt x="82030" y="92376"/>
                </a:lnTo>
                <a:lnTo>
                  <a:pt x="71119" y="91947"/>
                </a:lnTo>
                <a:close/>
              </a:path>
              <a:path w="411479" h="144779">
                <a:moveTo>
                  <a:pt x="110819" y="101345"/>
                </a:moveTo>
                <a:lnTo>
                  <a:pt x="71119" y="101345"/>
                </a:lnTo>
                <a:lnTo>
                  <a:pt x="79285" y="101627"/>
                </a:lnTo>
                <a:lnTo>
                  <a:pt x="86439" y="102457"/>
                </a:lnTo>
                <a:lnTo>
                  <a:pt x="92569" y="103810"/>
                </a:lnTo>
                <a:lnTo>
                  <a:pt x="97662" y="105663"/>
                </a:lnTo>
                <a:lnTo>
                  <a:pt x="103758" y="108457"/>
                </a:lnTo>
                <a:lnTo>
                  <a:pt x="106933" y="112394"/>
                </a:lnTo>
                <a:lnTo>
                  <a:pt x="106838" y="122681"/>
                </a:lnTo>
                <a:lnTo>
                  <a:pt x="71119" y="133857"/>
                </a:lnTo>
                <a:lnTo>
                  <a:pt x="110715" y="133857"/>
                </a:lnTo>
                <a:lnTo>
                  <a:pt x="114553" y="131698"/>
                </a:lnTo>
                <a:lnTo>
                  <a:pt x="118618" y="125475"/>
                </a:lnTo>
                <a:lnTo>
                  <a:pt x="118535" y="109600"/>
                </a:lnTo>
                <a:lnTo>
                  <a:pt x="114553" y="103504"/>
                </a:lnTo>
                <a:lnTo>
                  <a:pt x="110819" y="101345"/>
                </a:lnTo>
                <a:close/>
              </a:path>
              <a:path w="411479" h="144779">
                <a:moveTo>
                  <a:pt x="42037" y="34543"/>
                </a:moveTo>
                <a:lnTo>
                  <a:pt x="7238" y="52069"/>
                </a:lnTo>
                <a:lnTo>
                  <a:pt x="7238" y="66420"/>
                </a:lnTo>
                <a:lnTo>
                  <a:pt x="41782" y="84327"/>
                </a:lnTo>
                <a:lnTo>
                  <a:pt x="49450" y="83877"/>
                </a:lnTo>
                <a:lnTo>
                  <a:pt x="56260" y="82534"/>
                </a:lnTo>
                <a:lnTo>
                  <a:pt x="62214" y="80309"/>
                </a:lnTo>
                <a:lnTo>
                  <a:pt x="67309" y="77215"/>
                </a:lnTo>
                <a:lnTo>
                  <a:pt x="70421" y="74802"/>
                </a:lnTo>
                <a:lnTo>
                  <a:pt x="34670" y="74802"/>
                </a:lnTo>
                <a:lnTo>
                  <a:pt x="28955" y="73405"/>
                </a:lnTo>
                <a:lnTo>
                  <a:pt x="24764" y="70484"/>
                </a:lnTo>
                <a:lnTo>
                  <a:pt x="20446" y="67563"/>
                </a:lnTo>
                <a:lnTo>
                  <a:pt x="18414" y="63880"/>
                </a:lnTo>
                <a:lnTo>
                  <a:pt x="18414" y="54736"/>
                </a:lnTo>
                <a:lnTo>
                  <a:pt x="20446" y="51053"/>
                </a:lnTo>
                <a:lnTo>
                  <a:pt x="24637" y="48132"/>
                </a:lnTo>
                <a:lnTo>
                  <a:pt x="28828" y="45338"/>
                </a:lnTo>
                <a:lnTo>
                  <a:pt x="34670" y="43941"/>
                </a:lnTo>
                <a:lnTo>
                  <a:pt x="70505" y="43941"/>
                </a:lnTo>
                <a:lnTo>
                  <a:pt x="67309" y="41528"/>
                </a:lnTo>
                <a:lnTo>
                  <a:pt x="62289" y="38455"/>
                </a:lnTo>
                <a:lnTo>
                  <a:pt x="56388" y="36274"/>
                </a:lnTo>
                <a:lnTo>
                  <a:pt x="49629" y="34974"/>
                </a:lnTo>
                <a:lnTo>
                  <a:pt x="42037" y="34543"/>
                </a:lnTo>
                <a:close/>
              </a:path>
              <a:path w="411479" h="144779">
                <a:moveTo>
                  <a:pt x="70505" y="43941"/>
                </a:moveTo>
                <a:lnTo>
                  <a:pt x="49275" y="43941"/>
                </a:lnTo>
                <a:lnTo>
                  <a:pt x="55117" y="45338"/>
                </a:lnTo>
                <a:lnTo>
                  <a:pt x="59181" y="48259"/>
                </a:lnTo>
                <a:lnTo>
                  <a:pt x="63372" y="51053"/>
                </a:lnTo>
                <a:lnTo>
                  <a:pt x="65404" y="54736"/>
                </a:lnTo>
                <a:lnTo>
                  <a:pt x="65404" y="63880"/>
                </a:lnTo>
                <a:lnTo>
                  <a:pt x="63372" y="67563"/>
                </a:lnTo>
                <a:lnTo>
                  <a:pt x="54990" y="73405"/>
                </a:lnTo>
                <a:lnTo>
                  <a:pt x="49275" y="74802"/>
                </a:lnTo>
                <a:lnTo>
                  <a:pt x="70421" y="74802"/>
                </a:lnTo>
                <a:lnTo>
                  <a:pt x="73532" y="72389"/>
                </a:lnTo>
                <a:lnTo>
                  <a:pt x="76580" y="66420"/>
                </a:lnTo>
                <a:lnTo>
                  <a:pt x="76580" y="52069"/>
                </a:lnTo>
                <a:lnTo>
                  <a:pt x="73532" y="46227"/>
                </a:lnTo>
                <a:lnTo>
                  <a:pt x="70505" y="43941"/>
                </a:lnTo>
                <a:close/>
              </a:path>
              <a:path w="411479" h="144779">
                <a:moveTo>
                  <a:pt x="203961" y="13461"/>
                </a:moveTo>
                <a:lnTo>
                  <a:pt x="148081" y="13461"/>
                </a:lnTo>
                <a:lnTo>
                  <a:pt x="148081" y="106933"/>
                </a:lnTo>
                <a:lnTo>
                  <a:pt x="166681" y="106814"/>
                </a:lnTo>
                <a:lnTo>
                  <a:pt x="183054" y="106457"/>
                </a:lnTo>
                <a:lnTo>
                  <a:pt x="197213" y="105862"/>
                </a:lnTo>
                <a:lnTo>
                  <a:pt x="209169" y="105028"/>
                </a:lnTo>
                <a:lnTo>
                  <a:pt x="208540" y="97281"/>
                </a:lnTo>
                <a:lnTo>
                  <a:pt x="159003" y="97281"/>
                </a:lnTo>
                <a:lnTo>
                  <a:pt x="159003" y="64388"/>
                </a:lnTo>
                <a:lnTo>
                  <a:pt x="199644" y="64388"/>
                </a:lnTo>
                <a:lnTo>
                  <a:pt x="199644" y="54736"/>
                </a:lnTo>
                <a:lnTo>
                  <a:pt x="159003" y="54736"/>
                </a:lnTo>
                <a:lnTo>
                  <a:pt x="159003" y="23367"/>
                </a:lnTo>
                <a:lnTo>
                  <a:pt x="203961" y="23367"/>
                </a:lnTo>
                <a:lnTo>
                  <a:pt x="203961" y="13461"/>
                </a:lnTo>
                <a:close/>
              </a:path>
              <a:path w="411479" h="144779">
                <a:moveTo>
                  <a:pt x="208406" y="95630"/>
                </a:moveTo>
                <a:lnTo>
                  <a:pt x="200330" y="96317"/>
                </a:lnTo>
                <a:lnTo>
                  <a:pt x="190373" y="96837"/>
                </a:lnTo>
                <a:lnTo>
                  <a:pt x="178510" y="97166"/>
                </a:lnTo>
                <a:lnTo>
                  <a:pt x="164719" y="97281"/>
                </a:lnTo>
                <a:lnTo>
                  <a:pt x="208540" y="97281"/>
                </a:lnTo>
                <a:lnTo>
                  <a:pt x="208406" y="95630"/>
                </a:lnTo>
                <a:close/>
              </a:path>
              <a:path w="411479" h="144779">
                <a:moveTo>
                  <a:pt x="411352" y="113537"/>
                </a:moveTo>
                <a:lnTo>
                  <a:pt x="278256" y="113537"/>
                </a:lnTo>
                <a:lnTo>
                  <a:pt x="278256" y="123443"/>
                </a:lnTo>
                <a:lnTo>
                  <a:pt x="411352" y="123443"/>
                </a:lnTo>
                <a:lnTo>
                  <a:pt x="411352" y="113537"/>
                </a:lnTo>
                <a:close/>
              </a:path>
              <a:path w="411479" h="144779">
                <a:moveTo>
                  <a:pt x="350520" y="87502"/>
                </a:moveTo>
                <a:lnTo>
                  <a:pt x="339344" y="87502"/>
                </a:lnTo>
                <a:lnTo>
                  <a:pt x="339344" y="113537"/>
                </a:lnTo>
                <a:lnTo>
                  <a:pt x="350520" y="113537"/>
                </a:lnTo>
                <a:lnTo>
                  <a:pt x="350520" y="87502"/>
                </a:lnTo>
                <a:close/>
              </a:path>
              <a:path w="411479" h="144779">
                <a:moveTo>
                  <a:pt x="390651" y="13334"/>
                </a:moveTo>
                <a:lnTo>
                  <a:pt x="298576" y="13334"/>
                </a:lnTo>
                <a:lnTo>
                  <a:pt x="298576" y="22986"/>
                </a:lnTo>
                <a:lnTo>
                  <a:pt x="379602" y="22986"/>
                </a:lnTo>
                <a:lnTo>
                  <a:pt x="379602" y="44195"/>
                </a:lnTo>
                <a:lnTo>
                  <a:pt x="298323" y="44195"/>
                </a:lnTo>
                <a:lnTo>
                  <a:pt x="298323" y="87502"/>
                </a:lnTo>
                <a:lnTo>
                  <a:pt x="394843" y="87502"/>
                </a:lnTo>
                <a:lnTo>
                  <a:pt x="394843" y="77596"/>
                </a:lnTo>
                <a:lnTo>
                  <a:pt x="309625" y="77596"/>
                </a:lnTo>
                <a:lnTo>
                  <a:pt x="309625" y="53847"/>
                </a:lnTo>
                <a:lnTo>
                  <a:pt x="390651" y="53847"/>
                </a:lnTo>
                <a:lnTo>
                  <a:pt x="390651" y="13334"/>
                </a:lnTo>
                <a:close/>
              </a:path>
              <a:path w="411479" h="144779">
                <a:moveTo>
                  <a:pt x="261111" y="69722"/>
                </a:moveTo>
                <a:lnTo>
                  <a:pt x="249935" y="69722"/>
                </a:lnTo>
                <a:lnTo>
                  <a:pt x="249935" y="144271"/>
                </a:lnTo>
                <a:lnTo>
                  <a:pt x="261111" y="144271"/>
                </a:lnTo>
                <a:lnTo>
                  <a:pt x="261111" y="69722"/>
                </a:lnTo>
                <a:close/>
              </a:path>
              <a:path w="411479" h="144779">
                <a:moveTo>
                  <a:pt x="231521" y="3682"/>
                </a:moveTo>
                <a:lnTo>
                  <a:pt x="220599" y="3682"/>
                </a:lnTo>
                <a:lnTo>
                  <a:pt x="220599" y="139953"/>
                </a:lnTo>
                <a:lnTo>
                  <a:pt x="231521" y="139953"/>
                </a:lnTo>
                <a:lnTo>
                  <a:pt x="231521" y="69722"/>
                </a:lnTo>
                <a:lnTo>
                  <a:pt x="261111" y="69722"/>
                </a:lnTo>
                <a:lnTo>
                  <a:pt x="261111" y="59816"/>
                </a:lnTo>
                <a:lnTo>
                  <a:pt x="231521" y="59816"/>
                </a:lnTo>
                <a:lnTo>
                  <a:pt x="231521" y="3682"/>
                </a:lnTo>
                <a:close/>
              </a:path>
              <a:path w="411479" h="144779">
                <a:moveTo>
                  <a:pt x="261111" y="761"/>
                </a:moveTo>
                <a:lnTo>
                  <a:pt x="249935" y="761"/>
                </a:lnTo>
                <a:lnTo>
                  <a:pt x="249935" y="59816"/>
                </a:lnTo>
                <a:lnTo>
                  <a:pt x="261111" y="59816"/>
                </a:lnTo>
                <a:lnTo>
                  <a:pt x="261111" y="761"/>
                </a:lnTo>
                <a:close/>
              </a:path>
              <a:path w="411479" h="144779">
                <a:moveTo>
                  <a:pt x="117094" y="761"/>
                </a:moveTo>
                <a:lnTo>
                  <a:pt x="106044" y="761"/>
                </a:lnTo>
                <a:lnTo>
                  <a:pt x="106044" y="37083"/>
                </a:lnTo>
                <a:lnTo>
                  <a:pt x="82295" y="37083"/>
                </a:lnTo>
                <a:lnTo>
                  <a:pt x="82295" y="46608"/>
                </a:lnTo>
                <a:lnTo>
                  <a:pt x="106044" y="46608"/>
                </a:lnTo>
                <a:lnTo>
                  <a:pt x="106044" y="62483"/>
                </a:lnTo>
                <a:lnTo>
                  <a:pt x="82295" y="62483"/>
                </a:lnTo>
                <a:lnTo>
                  <a:pt x="82295" y="72262"/>
                </a:lnTo>
                <a:lnTo>
                  <a:pt x="106044" y="72262"/>
                </a:lnTo>
                <a:lnTo>
                  <a:pt x="106044" y="88645"/>
                </a:lnTo>
                <a:lnTo>
                  <a:pt x="117094" y="88645"/>
                </a:lnTo>
                <a:lnTo>
                  <a:pt x="117094" y="761"/>
                </a:lnTo>
                <a:close/>
              </a:path>
              <a:path w="411479" h="144779">
                <a:moveTo>
                  <a:pt x="84074" y="18668"/>
                </a:moveTo>
                <a:lnTo>
                  <a:pt x="0" y="18668"/>
                </a:lnTo>
                <a:lnTo>
                  <a:pt x="0" y="28447"/>
                </a:lnTo>
                <a:lnTo>
                  <a:pt x="84074" y="28447"/>
                </a:lnTo>
                <a:lnTo>
                  <a:pt x="84074" y="18668"/>
                </a:lnTo>
                <a:close/>
              </a:path>
              <a:path w="411479" h="144779">
                <a:moveTo>
                  <a:pt x="47497" y="0"/>
                </a:moveTo>
                <a:lnTo>
                  <a:pt x="36449" y="0"/>
                </a:lnTo>
                <a:lnTo>
                  <a:pt x="36449" y="18668"/>
                </a:lnTo>
                <a:lnTo>
                  <a:pt x="47497" y="18668"/>
                </a:lnTo>
                <a:lnTo>
                  <a:pt x="47497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851838" y="5474970"/>
            <a:ext cx="42545" cy="1270"/>
          </a:xfrm>
          <a:custGeom>
            <a:avLst/>
            <a:gdLst/>
            <a:ahLst/>
            <a:cxnLst/>
            <a:rect l="l" t="t" r="r" b="b"/>
            <a:pathLst>
              <a:path w="42545" h="1270">
                <a:moveTo>
                  <a:pt x="0" y="1269"/>
                </a:moveTo>
                <a:lnTo>
                  <a:pt x="42127" y="1269"/>
                </a:lnTo>
                <a:lnTo>
                  <a:pt x="42127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851705" y="5474334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639" y="0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851244" y="5469890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080" y="0"/>
                </a:lnTo>
              </a:path>
            </a:pathLst>
          </a:custGeom>
          <a:ln w="762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894068" y="5431790"/>
            <a:ext cx="11430" cy="34290"/>
          </a:xfrm>
          <a:custGeom>
            <a:avLst/>
            <a:gdLst/>
            <a:ahLst/>
            <a:cxnLst/>
            <a:rect l="l" t="t" r="r" b="b"/>
            <a:pathLst>
              <a:path w="11429" h="34289">
                <a:moveTo>
                  <a:pt x="0" y="34290"/>
                </a:moveTo>
                <a:lnTo>
                  <a:pt x="11049" y="34290"/>
                </a:lnTo>
                <a:lnTo>
                  <a:pt x="11049" y="0"/>
                </a:lnTo>
                <a:lnTo>
                  <a:pt x="0" y="0"/>
                </a:lnTo>
                <a:lnTo>
                  <a:pt x="0" y="3429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924788" y="5464809"/>
            <a:ext cx="21590" cy="1270"/>
          </a:xfrm>
          <a:custGeom>
            <a:avLst/>
            <a:gdLst/>
            <a:ahLst/>
            <a:cxnLst/>
            <a:rect l="l" t="t" r="r" b="b"/>
            <a:pathLst>
              <a:path w="21590" h="1270">
                <a:moveTo>
                  <a:pt x="0" y="1269"/>
                </a:moveTo>
                <a:lnTo>
                  <a:pt x="21185" y="1269"/>
                </a:lnTo>
                <a:lnTo>
                  <a:pt x="21185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862953" y="5421629"/>
            <a:ext cx="72390" cy="10160"/>
          </a:xfrm>
          <a:custGeom>
            <a:avLst/>
            <a:gdLst/>
            <a:ahLst/>
            <a:cxnLst/>
            <a:rect l="l" t="t" r="r" b="b"/>
            <a:pathLst>
              <a:path w="72390" h="10160">
                <a:moveTo>
                  <a:pt x="0" y="10160"/>
                </a:moveTo>
                <a:lnTo>
                  <a:pt x="72390" y="10160"/>
                </a:lnTo>
                <a:lnTo>
                  <a:pt x="72390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862953" y="5382259"/>
            <a:ext cx="11430" cy="39370"/>
          </a:xfrm>
          <a:custGeom>
            <a:avLst/>
            <a:gdLst/>
            <a:ahLst/>
            <a:cxnLst/>
            <a:rect l="l" t="t" r="r" b="b"/>
            <a:pathLst>
              <a:path w="11429" h="39370">
                <a:moveTo>
                  <a:pt x="0" y="39369"/>
                </a:moveTo>
                <a:lnTo>
                  <a:pt x="11049" y="39369"/>
                </a:lnTo>
                <a:lnTo>
                  <a:pt x="11049" y="0"/>
                </a:lnTo>
                <a:lnTo>
                  <a:pt x="0" y="0"/>
                </a:lnTo>
                <a:lnTo>
                  <a:pt x="0" y="3936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862953" y="5372100"/>
            <a:ext cx="71120" cy="10160"/>
          </a:xfrm>
          <a:custGeom>
            <a:avLst/>
            <a:gdLst/>
            <a:ahLst/>
            <a:cxnLst/>
            <a:rect l="l" t="t" r="r" b="b"/>
            <a:pathLst>
              <a:path w="71120" h="10160">
                <a:moveTo>
                  <a:pt x="0" y="10159"/>
                </a:moveTo>
                <a:lnTo>
                  <a:pt x="70739" y="10159"/>
                </a:lnTo>
                <a:lnTo>
                  <a:pt x="70739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962076" y="5358257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510"/>
                </a:lnTo>
              </a:path>
            </a:pathLst>
          </a:custGeom>
          <a:ln w="11049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047485" y="5541136"/>
            <a:ext cx="110109" cy="14357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231382" y="5541136"/>
            <a:ext cx="267335" cy="144145"/>
          </a:xfrm>
          <a:custGeom>
            <a:avLst/>
            <a:gdLst/>
            <a:ahLst/>
            <a:cxnLst/>
            <a:rect l="l" t="t" r="r" b="b"/>
            <a:pathLst>
              <a:path w="267335" h="144145">
                <a:moveTo>
                  <a:pt x="96900" y="86271"/>
                </a:moveTo>
                <a:lnTo>
                  <a:pt x="85978" y="86271"/>
                </a:lnTo>
                <a:lnTo>
                  <a:pt x="85978" y="92519"/>
                </a:lnTo>
                <a:lnTo>
                  <a:pt x="85478" y="98992"/>
                </a:lnTo>
                <a:lnTo>
                  <a:pt x="63297" y="131042"/>
                </a:lnTo>
                <a:lnTo>
                  <a:pt x="57150" y="134416"/>
                </a:lnTo>
                <a:lnTo>
                  <a:pt x="65404" y="141782"/>
                </a:lnTo>
                <a:lnTo>
                  <a:pt x="91566" y="113284"/>
                </a:lnTo>
                <a:lnTo>
                  <a:pt x="102954" y="113284"/>
                </a:lnTo>
                <a:lnTo>
                  <a:pt x="101562" y="111075"/>
                </a:lnTo>
                <a:lnTo>
                  <a:pt x="98980" y="105133"/>
                </a:lnTo>
                <a:lnTo>
                  <a:pt x="97422" y="98949"/>
                </a:lnTo>
                <a:lnTo>
                  <a:pt x="96900" y="92519"/>
                </a:lnTo>
                <a:lnTo>
                  <a:pt x="96900" y="86271"/>
                </a:lnTo>
                <a:close/>
              </a:path>
              <a:path w="267335" h="144145">
                <a:moveTo>
                  <a:pt x="44195" y="86423"/>
                </a:moveTo>
                <a:lnTo>
                  <a:pt x="33400" y="86423"/>
                </a:lnTo>
                <a:lnTo>
                  <a:pt x="33400" y="100901"/>
                </a:lnTo>
                <a:lnTo>
                  <a:pt x="30733" y="108864"/>
                </a:lnTo>
                <a:lnTo>
                  <a:pt x="3682" y="134416"/>
                </a:lnTo>
                <a:lnTo>
                  <a:pt x="12191" y="141490"/>
                </a:lnTo>
                <a:lnTo>
                  <a:pt x="20935" y="135377"/>
                </a:lnTo>
                <a:lnTo>
                  <a:pt x="28320" y="128354"/>
                </a:lnTo>
                <a:lnTo>
                  <a:pt x="34373" y="120418"/>
                </a:lnTo>
                <a:lnTo>
                  <a:pt x="39115" y="111569"/>
                </a:lnTo>
                <a:lnTo>
                  <a:pt x="50418" y="111569"/>
                </a:lnTo>
                <a:lnTo>
                  <a:pt x="46227" y="106108"/>
                </a:lnTo>
                <a:lnTo>
                  <a:pt x="44195" y="99758"/>
                </a:lnTo>
                <a:lnTo>
                  <a:pt x="44195" y="86423"/>
                </a:lnTo>
                <a:close/>
              </a:path>
              <a:path w="267335" h="144145">
                <a:moveTo>
                  <a:pt x="102954" y="113284"/>
                </a:moveTo>
                <a:lnTo>
                  <a:pt x="91566" y="113284"/>
                </a:lnTo>
                <a:lnTo>
                  <a:pt x="93598" y="117894"/>
                </a:lnTo>
                <a:lnTo>
                  <a:pt x="117601" y="140220"/>
                </a:lnTo>
                <a:lnTo>
                  <a:pt x="125856" y="132626"/>
                </a:lnTo>
                <a:lnTo>
                  <a:pt x="119907" y="129878"/>
                </a:lnTo>
                <a:lnTo>
                  <a:pt x="114458" y="126320"/>
                </a:lnTo>
                <a:lnTo>
                  <a:pt x="109533" y="121953"/>
                </a:lnTo>
                <a:lnTo>
                  <a:pt x="105155" y="116776"/>
                </a:lnTo>
                <a:lnTo>
                  <a:pt x="102954" y="113284"/>
                </a:lnTo>
                <a:close/>
              </a:path>
              <a:path w="267335" h="144145">
                <a:moveTo>
                  <a:pt x="50418" y="111569"/>
                </a:moveTo>
                <a:lnTo>
                  <a:pt x="39115" y="111569"/>
                </a:lnTo>
                <a:lnTo>
                  <a:pt x="42066" y="116498"/>
                </a:lnTo>
                <a:lnTo>
                  <a:pt x="46148" y="121243"/>
                </a:lnTo>
                <a:lnTo>
                  <a:pt x="51349" y="125803"/>
                </a:lnTo>
                <a:lnTo>
                  <a:pt x="57657" y="130175"/>
                </a:lnTo>
                <a:lnTo>
                  <a:pt x="65658" y="122885"/>
                </a:lnTo>
                <a:lnTo>
                  <a:pt x="59562" y="120802"/>
                </a:lnTo>
                <a:lnTo>
                  <a:pt x="54464" y="117005"/>
                </a:lnTo>
                <a:lnTo>
                  <a:pt x="50418" y="111569"/>
                </a:lnTo>
                <a:close/>
              </a:path>
              <a:path w="267335" h="144145">
                <a:moveTo>
                  <a:pt x="36448" y="4318"/>
                </a:moveTo>
                <a:lnTo>
                  <a:pt x="2555" y="25003"/>
                </a:lnTo>
                <a:lnTo>
                  <a:pt x="0" y="38607"/>
                </a:lnTo>
                <a:lnTo>
                  <a:pt x="642" y="45738"/>
                </a:lnTo>
                <a:lnTo>
                  <a:pt x="28837" y="72417"/>
                </a:lnTo>
                <a:lnTo>
                  <a:pt x="36448" y="73025"/>
                </a:lnTo>
                <a:lnTo>
                  <a:pt x="44155" y="72415"/>
                </a:lnTo>
                <a:lnTo>
                  <a:pt x="51089" y="70586"/>
                </a:lnTo>
                <a:lnTo>
                  <a:pt x="57282" y="67538"/>
                </a:lnTo>
                <a:lnTo>
                  <a:pt x="62393" y="63576"/>
                </a:lnTo>
                <a:lnTo>
                  <a:pt x="28955" y="63576"/>
                </a:lnTo>
                <a:lnTo>
                  <a:pt x="22847" y="61239"/>
                </a:lnTo>
                <a:lnTo>
                  <a:pt x="13462" y="51981"/>
                </a:lnTo>
                <a:lnTo>
                  <a:pt x="11175" y="45974"/>
                </a:lnTo>
                <a:lnTo>
                  <a:pt x="11175" y="31241"/>
                </a:lnTo>
                <a:lnTo>
                  <a:pt x="13462" y="25272"/>
                </a:lnTo>
                <a:lnTo>
                  <a:pt x="18160" y="20700"/>
                </a:lnTo>
                <a:lnTo>
                  <a:pt x="22859" y="16001"/>
                </a:lnTo>
                <a:lnTo>
                  <a:pt x="28955" y="13715"/>
                </a:lnTo>
                <a:lnTo>
                  <a:pt x="62412" y="13715"/>
                </a:lnTo>
                <a:lnTo>
                  <a:pt x="57308" y="9729"/>
                </a:lnTo>
                <a:lnTo>
                  <a:pt x="51117" y="6715"/>
                </a:lnTo>
                <a:lnTo>
                  <a:pt x="44164" y="4915"/>
                </a:lnTo>
                <a:lnTo>
                  <a:pt x="36448" y="4318"/>
                </a:lnTo>
                <a:close/>
              </a:path>
              <a:path w="267335" h="144145">
                <a:moveTo>
                  <a:pt x="62412" y="13715"/>
                </a:moveTo>
                <a:lnTo>
                  <a:pt x="44068" y="13715"/>
                </a:lnTo>
                <a:lnTo>
                  <a:pt x="50164" y="16001"/>
                </a:lnTo>
                <a:lnTo>
                  <a:pt x="59562" y="25400"/>
                </a:lnTo>
                <a:lnTo>
                  <a:pt x="61924" y="31241"/>
                </a:lnTo>
                <a:lnTo>
                  <a:pt x="61975" y="45974"/>
                </a:lnTo>
                <a:lnTo>
                  <a:pt x="59562" y="51917"/>
                </a:lnTo>
                <a:lnTo>
                  <a:pt x="50164" y="61239"/>
                </a:lnTo>
                <a:lnTo>
                  <a:pt x="44068" y="63576"/>
                </a:lnTo>
                <a:lnTo>
                  <a:pt x="62393" y="63576"/>
                </a:lnTo>
                <a:lnTo>
                  <a:pt x="72897" y="38607"/>
                </a:lnTo>
                <a:lnTo>
                  <a:pt x="72261" y="31490"/>
                </a:lnTo>
                <a:lnTo>
                  <a:pt x="70342" y="24955"/>
                </a:lnTo>
                <a:lnTo>
                  <a:pt x="67165" y="19141"/>
                </a:lnTo>
                <a:lnTo>
                  <a:pt x="62737" y="13969"/>
                </a:lnTo>
                <a:lnTo>
                  <a:pt x="62412" y="13715"/>
                </a:lnTo>
                <a:close/>
              </a:path>
              <a:path w="267335" h="144145">
                <a:moveTo>
                  <a:pt x="207263" y="12700"/>
                </a:moveTo>
                <a:lnTo>
                  <a:pt x="140207" y="12700"/>
                </a:lnTo>
                <a:lnTo>
                  <a:pt x="140207" y="102869"/>
                </a:lnTo>
                <a:lnTo>
                  <a:pt x="183767" y="102698"/>
                </a:lnTo>
                <a:lnTo>
                  <a:pt x="200278" y="102374"/>
                </a:lnTo>
                <a:lnTo>
                  <a:pt x="208533" y="101777"/>
                </a:lnTo>
                <a:lnTo>
                  <a:pt x="216662" y="100787"/>
                </a:lnTo>
                <a:lnTo>
                  <a:pt x="215937" y="92963"/>
                </a:lnTo>
                <a:lnTo>
                  <a:pt x="151383" y="92963"/>
                </a:lnTo>
                <a:lnTo>
                  <a:pt x="151383" y="22606"/>
                </a:lnTo>
                <a:lnTo>
                  <a:pt x="207263" y="22606"/>
                </a:lnTo>
                <a:lnTo>
                  <a:pt x="207263" y="12700"/>
                </a:lnTo>
                <a:close/>
              </a:path>
              <a:path w="267335" h="144145">
                <a:moveTo>
                  <a:pt x="215772" y="91185"/>
                </a:moveTo>
                <a:lnTo>
                  <a:pt x="207748" y="91962"/>
                </a:lnTo>
                <a:lnTo>
                  <a:pt x="194341" y="92517"/>
                </a:lnTo>
                <a:lnTo>
                  <a:pt x="175553" y="92852"/>
                </a:lnTo>
                <a:lnTo>
                  <a:pt x="151383" y="92963"/>
                </a:lnTo>
                <a:lnTo>
                  <a:pt x="215937" y="92963"/>
                </a:lnTo>
                <a:lnTo>
                  <a:pt x="215772" y="91185"/>
                </a:lnTo>
                <a:close/>
              </a:path>
              <a:path w="267335" h="144145">
                <a:moveTo>
                  <a:pt x="241553" y="0"/>
                </a:moveTo>
                <a:lnTo>
                  <a:pt x="230504" y="0"/>
                </a:lnTo>
                <a:lnTo>
                  <a:pt x="230504" y="143573"/>
                </a:lnTo>
                <a:lnTo>
                  <a:pt x="241553" y="143573"/>
                </a:lnTo>
                <a:lnTo>
                  <a:pt x="241553" y="66624"/>
                </a:lnTo>
                <a:lnTo>
                  <a:pt x="266826" y="66624"/>
                </a:lnTo>
                <a:lnTo>
                  <a:pt x="266826" y="56578"/>
                </a:lnTo>
                <a:lnTo>
                  <a:pt x="241553" y="56578"/>
                </a:lnTo>
                <a:lnTo>
                  <a:pt x="241553" y="0"/>
                </a:lnTo>
                <a:close/>
              </a:path>
              <a:path w="267335" h="144145">
                <a:moveTo>
                  <a:pt x="108965" y="0"/>
                </a:moveTo>
                <a:lnTo>
                  <a:pt x="97916" y="0"/>
                </a:lnTo>
                <a:lnTo>
                  <a:pt x="97916" y="79273"/>
                </a:lnTo>
                <a:lnTo>
                  <a:pt x="108965" y="79273"/>
                </a:lnTo>
                <a:lnTo>
                  <a:pt x="108965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493509" y="5561710"/>
            <a:ext cx="57150" cy="134620"/>
          </a:xfrm>
          <a:custGeom>
            <a:avLst/>
            <a:gdLst/>
            <a:ahLst/>
            <a:cxnLst/>
            <a:rect l="l" t="t" r="r" b="b"/>
            <a:pathLst>
              <a:path w="57150" h="134620">
                <a:moveTo>
                  <a:pt x="50672" y="94716"/>
                </a:moveTo>
                <a:lnTo>
                  <a:pt x="46355" y="94716"/>
                </a:lnTo>
                <a:lnTo>
                  <a:pt x="44449" y="95529"/>
                </a:lnTo>
                <a:lnTo>
                  <a:pt x="41147" y="98742"/>
                </a:lnTo>
                <a:lnTo>
                  <a:pt x="40386" y="100723"/>
                </a:lnTo>
                <a:lnTo>
                  <a:pt x="40386" y="105333"/>
                </a:lnTo>
                <a:lnTo>
                  <a:pt x="41147" y="107276"/>
                </a:lnTo>
                <a:lnTo>
                  <a:pt x="44449" y="110502"/>
                </a:lnTo>
                <a:lnTo>
                  <a:pt x="46355" y="111315"/>
                </a:lnTo>
                <a:lnTo>
                  <a:pt x="50799" y="111315"/>
                </a:lnTo>
                <a:lnTo>
                  <a:pt x="56768" y="100723"/>
                </a:lnTo>
                <a:lnTo>
                  <a:pt x="55880" y="98742"/>
                </a:lnTo>
                <a:lnTo>
                  <a:pt x="52578" y="95529"/>
                </a:lnTo>
                <a:lnTo>
                  <a:pt x="50672" y="94716"/>
                </a:lnTo>
                <a:close/>
              </a:path>
              <a:path w="57150" h="134620">
                <a:moveTo>
                  <a:pt x="10794" y="0"/>
                </a:moveTo>
                <a:lnTo>
                  <a:pt x="0" y="0"/>
                </a:lnTo>
                <a:lnTo>
                  <a:pt x="10574" y="15163"/>
                </a:lnTo>
                <a:lnTo>
                  <a:pt x="18113" y="31503"/>
                </a:lnTo>
                <a:lnTo>
                  <a:pt x="22627" y="49018"/>
                </a:lnTo>
                <a:lnTo>
                  <a:pt x="24130" y="67703"/>
                </a:lnTo>
                <a:lnTo>
                  <a:pt x="22631" y="86248"/>
                </a:lnTo>
                <a:lnTo>
                  <a:pt x="18145" y="103555"/>
                </a:lnTo>
                <a:lnTo>
                  <a:pt x="10681" y="119624"/>
                </a:lnTo>
                <a:lnTo>
                  <a:pt x="253" y="134454"/>
                </a:lnTo>
                <a:lnTo>
                  <a:pt x="10794" y="134454"/>
                </a:lnTo>
                <a:lnTo>
                  <a:pt x="21203" y="120191"/>
                </a:lnTo>
                <a:lnTo>
                  <a:pt x="28622" y="104336"/>
                </a:lnTo>
                <a:lnTo>
                  <a:pt x="33065" y="86891"/>
                </a:lnTo>
                <a:lnTo>
                  <a:pt x="34543" y="67856"/>
                </a:lnTo>
                <a:lnTo>
                  <a:pt x="33065" y="48638"/>
                </a:lnTo>
                <a:lnTo>
                  <a:pt x="28622" y="30937"/>
                </a:lnTo>
                <a:lnTo>
                  <a:pt x="21203" y="14731"/>
                </a:lnTo>
                <a:lnTo>
                  <a:pt x="10794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512557" y="5102733"/>
            <a:ext cx="897509" cy="6696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68286" y="5906922"/>
            <a:ext cx="260985" cy="144145"/>
          </a:xfrm>
          <a:custGeom>
            <a:avLst/>
            <a:gdLst/>
            <a:ahLst/>
            <a:cxnLst/>
            <a:rect l="l" t="t" r="r" b="b"/>
            <a:pathLst>
              <a:path w="260984" h="144145">
                <a:moveTo>
                  <a:pt x="102387" y="91897"/>
                </a:moveTo>
                <a:lnTo>
                  <a:pt x="10337" y="91897"/>
                </a:lnTo>
                <a:lnTo>
                  <a:pt x="10337" y="101803"/>
                </a:lnTo>
                <a:lnTo>
                  <a:pt x="91300" y="101803"/>
                </a:lnTo>
                <a:lnTo>
                  <a:pt x="91300" y="143548"/>
                </a:lnTo>
                <a:lnTo>
                  <a:pt x="102387" y="143548"/>
                </a:lnTo>
                <a:lnTo>
                  <a:pt x="102387" y="91897"/>
                </a:lnTo>
                <a:close/>
              </a:path>
              <a:path w="260984" h="144145">
                <a:moveTo>
                  <a:pt x="209715" y="84607"/>
                </a:moveTo>
                <a:lnTo>
                  <a:pt x="198615" y="84607"/>
                </a:lnTo>
                <a:lnTo>
                  <a:pt x="198615" y="87960"/>
                </a:lnTo>
                <a:lnTo>
                  <a:pt x="197543" y="94527"/>
                </a:lnTo>
                <a:lnTo>
                  <a:pt x="166090" y="125312"/>
                </a:lnTo>
                <a:lnTo>
                  <a:pt x="147497" y="130746"/>
                </a:lnTo>
                <a:lnTo>
                  <a:pt x="154571" y="140347"/>
                </a:lnTo>
                <a:lnTo>
                  <a:pt x="190947" y="121289"/>
                </a:lnTo>
                <a:lnTo>
                  <a:pt x="204050" y="105143"/>
                </a:lnTo>
                <a:lnTo>
                  <a:pt x="216746" y="105143"/>
                </a:lnTo>
                <a:lnTo>
                  <a:pt x="213591" y="100811"/>
                </a:lnTo>
                <a:lnTo>
                  <a:pt x="210684" y="94258"/>
                </a:lnTo>
                <a:lnTo>
                  <a:pt x="209737" y="87960"/>
                </a:lnTo>
                <a:lnTo>
                  <a:pt x="209715" y="84607"/>
                </a:lnTo>
                <a:close/>
              </a:path>
              <a:path w="260984" h="144145">
                <a:moveTo>
                  <a:pt x="216746" y="105143"/>
                </a:moveTo>
                <a:lnTo>
                  <a:pt x="204050" y="105143"/>
                </a:lnTo>
                <a:lnTo>
                  <a:pt x="207882" y="110858"/>
                </a:lnTo>
                <a:lnTo>
                  <a:pt x="239602" y="135301"/>
                </a:lnTo>
                <a:lnTo>
                  <a:pt x="254355" y="140347"/>
                </a:lnTo>
                <a:lnTo>
                  <a:pt x="260756" y="130746"/>
                </a:lnTo>
                <a:lnTo>
                  <a:pt x="251028" y="128622"/>
                </a:lnTo>
                <a:lnTo>
                  <a:pt x="241865" y="125161"/>
                </a:lnTo>
                <a:lnTo>
                  <a:pt x="233263" y="120363"/>
                </a:lnTo>
                <a:lnTo>
                  <a:pt x="225221" y="114223"/>
                </a:lnTo>
                <a:lnTo>
                  <a:pt x="218437" y="107465"/>
                </a:lnTo>
                <a:lnTo>
                  <a:pt x="216746" y="105143"/>
                </a:lnTo>
                <a:close/>
              </a:path>
              <a:path w="260984" h="144145">
                <a:moveTo>
                  <a:pt x="250710" y="0"/>
                </a:moveTo>
                <a:lnTo>
                  <a:pt x="239776" y="0"/>
                </a:lnTo>
                <a:lnTo>
                  <a:pt x="239776" y="96139"/>
                </a:lnTo>
                <a:lnTo>
                  <a:pt x="250710" y="96139"/>
                </a:lnTo>
                <a:lnTo>
                  <a:pt x="250710" y="0"/>
                </a:lnTo>
                <a:close/>
              </a:path>
              <a:path w="260984" h="144145">
                <a:moveTo>
                  <a:pt x="224662" y="2755"/>
                </a:moveTo>
                <a:lnTo>
                  <a:pt x="213804" y="2755"/>
                </a:lnTo>
                <a:lnTo>
                  <a:pt x="213804" y="32296"/>
                </a:lnTo>
                <a:lnTo>
                  <a:pt x="180759" y="32296"/>
                </a:lnTo>
                <a:lnTo>
                  <a:pt x="180759" y="42037"/>
                </a:lnTo>
                <a:lnTo>
                  <a:pt x="213804" y="42037"/>
                </a:lnTo>
                <a:lnTo>
                  <a:pt x="213804" y="85648"/>
                </a:lnTo>
                <a:lnTo>
                  <a:pt x="224662" y="85648"/>
                </a:lnTo>
                <a:lnTo>
                  <a:pt x="224662" y="2755"/>
                </a:lnTo>
                <a:close/>
              </a:path>
              <a:path w="260984" h="144145">
                <a:moveTo>
                  <a:pt x="154571" y="9296"/>
                </a:moveTo>
                <a:lnTo>
                  <a:pt x="143560" y="9296"/>
                </a:lnTo>
                <a:lnTo>
                  <a:pt x="143560" y="74333"/>
                </a:lnTo>
                <a:lnTo>
                  <a:pt x="161586" y="74194"/>
                </a:lnTo>
                <a:lnTo>
                  <a:pt x="177430" y="73779"/>
                </a:lnTo>
                <a:lnTo>
                  <a:pt x="191089" y="73084"/>
                </a:lnTo>
                <a:lnTo>
                  <a:pt x="202565" y="72110"/>
                </a:lnTo>
                <a:lnTo>
                  <a:pt x="201882" y="64744"/>
                </a:lnTo>
                <a:lnTo>
                  <a:pt x="154571" y="64744"/>
                </a:lnTo>
                <a:lnTo>
                  <a:pt x="154571" y="9296"/>
                </a:lnTo>
                <a:close/>
              </a:path>
              <a:path w="260984" h="144145">
                <a:moveTo>
                  <a:pt x="201676" y="62509"/>
                </a:moveTo>
                <a:lnTo>
                  <a:pt x="192838" y="63485"/>
                </a:lnTo>
                <a:lnTo>
                  <a:pt x="182043" y="64184"/>
                </a:lnTo>
                <a:lnTo>
                  <a:pt x="169288" y="64604"/>
                </a:lnTo>
                <a:lnTo>
                  <a:pt x="154571" y="64744"/>
                </a:lnTo>
                <a:lnTo>
                  <a:pt x="201882" y="64744"/>
                </a:lnTo>
                <a:lnTo>
                  <a:pt x="201676" y="62509"/>
                </a:lnTo>
                <a:close/>
              </a:path>
              <a:path w="260984" h="144145">
                <a:moveTo>
                  <a:pt x="64147" y="5359"/>
                </a:moveTo>
                <a:lnTo>
                  <a:pt x="0" y="5359"/>
                </a:lnTo>
                <a:lnTo>
                  <a:pt x="0" y="15100"/>
                </a:lnTo>
                <a:lnTo>
                  <a:pt x="53060" y="15100"/>
                </a:lnTo>
                <a:lnTo>
                  <a:pt x="53060" y="34899"/>
                </a:lnTo>
                <a:lnTo>
                  <a:pt x="0" y="34899"/>
                </a:lnTo>
                <a:lnTo>
                  <a:pt x="0" y="76200"/>
                </a:lnTo>
                <a:lnTo>
                  <a:pt x="45891" y="75969"/>
                </a:lnTo>
                <a:lnTo>
                  <a:pt x="77457" y="73444"/>
                </a:lnTo>
                <a:lnTo>
                  <a:pt x="76084" y="66446"/>
                </a:lnTo>
                <a:lnTo>
                  <a:pt x="11163" y="66446"/>
                </a:lnTo>
                <a:lnTo>
                  <a:pt x="11163" y="44653"/>
                </a:lnTo>
                <a:lnTo>
                  <a:pt x="64147" y="44653"/>
                </a:lnTo>
                <a:lnTo>
                  <a:pt x="64147" y="5359"/>
                </a:lnTo>
                <a:close/>
              </a:path>
              <a:path w="260984" h="144145">
                <a:moveTo>
                  <a:pt x="75603" y="63995"/>
                </a:moveTo>
                <a:lnTo>
                  <a:pt x="11163" y="66446"/>
                </a:lnTo>
                <a:lnTo>
                  <a:pt x="76084" y="66446"/>
                </a:lnTo>
                <a:lnTo>
                  <a:pt x="75603" y="63995"/>
                </a:lnTo>
                <a:close/>
              </a:path>
              <a:path w="260984" h="144145">
                <a:moveTo>
                  <a:pt x="102387" y="0"/>
                </a:moveTo>
                <a:lnTo>
                  <a:pt x="91300" y="0"/>
                </a:lnTo>
                <a:lnTo>
                  <a:pt x="91300" y="83934"/>
                </a:lnTo>
                <a:lnTo>
                  <a:pt x="102387" y="83934"/>
                </a:lnTo>
                <a:lnTo>
                  <a:pt x="102387" y="47993"/>
                </a:lnTo>
                <a:lnTo>
                  <a:pt x="124040" y="47993"/>
                </a:lnTo>
                <a:lnTo>
                  <a:pt x="124040" y="38100"/>
                </a:lnTo>
                <a:lnTo>
                  <a:pt x="102387" y="38100"/>
                </a:lnTo>
                <a:lnTo>
                  <a:pt x="102387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39698" y="5927534"/>
            <a:ext cx="34925" cy="134620"/>
          </a:xfrm>
          <a:custGeom>
            <a:avLst/>
            <a:gdLst/>
            <a:ahLst/>
            <a:cxnLst/>
            <a:rect l="l" t="t" r="r" b="b"/>
            <a:pathLst>
              <a:path w="34925" h="134620">
                <a:moveTo>
                  <a:pt x="34302" y="0"/>
                </a:moveTo>
                <a:lnTo>
                  <a:pt x="23583" y="0"/>
                </a:lnTo>
                <a:lnTo>
                  <a:pt x="13265" y="14673"/>
                </a:lnTo>
                <a:lnTo>
                  <a:pt x="5895" y="30862"/>
                </a:lnTo>
                <a:lnTo>
                  <a:pt x="1473" y="48568"/>
                </a:lnTo>
                <a:lnTo>
                  <a:pt x="0" y="67792"/>
                </a:lnTo>
                <a:lnTo>
                  <a:pt x="1473" y="86828"/>
                </a:lnTo>
                <a:lnTo>
                  <a:pt x="5895" y="104273"/>
                </a:lnTo>
                <a:lnTo>
                  <a:pt x="13265" y="120127"/>
                </a:lnTo>
                <a:lnTo>
                  <a:pt x="23583" y="134391"/>
                </a:lnTo>
                <a:lnTo>
                  <a:pt x="34150" y="134391"/>
                </a:lnTo>
                <a:lnTo>
                  <a:pt x="23698" y="119532"/>
                </a:lnTo>
                <a:lnTo>
                  <a:pt x="16233" y="103454"/>
                </a:lnTo>
                <a:lnTo>
                  <a:pt x="11754" y="86156"/>
                </a:lnTo>
                <a:lnTo>
                  <a:pt x="10261" y="67640"/>
                </a:lnTo>
                <a:lnTo>
                  <a:pt x="11764" y="49011"/>
                </a:lnTo>
                <a:lnTo>
                  <a:pt x="16271" y="31529"/>
                </a:lnTo>
                <a:lnTo>
                  <a:pt x="23784" y="15192"/>
                </a:lnTo>
                <a:lnTo>
                  <a:pt x="3430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77100" y="5921362"/>
            <a:ext cx="421005" cy="118110"/>
          </a:xfrm>
          <a:custGeom>
            <a:avLst/>
            <a:gdLst/>
            <a:ahLst/>
            <a:cxnLst/>
            <a:rect l="l" t="t" r="r" b="b"/>
            <a:pathLst>
              <a:path w="421005" h="118110">
                <a:moveTo>
                  <a:pt x="129326" y="45834"/>
                </a:moveTo>
                <a:lnTo>
                  <a:pt x="106362" y="45834"/>
                </a:lnTo>
                <a:lnTo>
                  <a:pt x="113463" y="47108"/>
                </a:lnTo>
                <a:lnTo>
                  <a:pt x="118535" y="50930"/>
                </a:lnTo>
                <a:lnTo>
                  <a:pt x="121578" y="57300"/>
                </a:lnTo>
                <a:lnTo>
                  <a:pt x="122593" y="66217"/>
                </a:lnTo>
                <a:lnTo>
                  <a:pt x="98996" y="69646"/>
                </a:lnTo>
                <a:lnTo>
                  <a:pt x="87735" y="72570"/>
                </a:lnTo>
                <a:lnTo>
                  <a:pt x="79690" y="77776"/>
                </a:lnTo>
                <a:lnTo>
                  <a:pt x="74863" y="85261"/>
                </a:lnTo>
                <a:lnTo>
                  <a:pt x="73253" y="95021"/>
                </a:lnTo>
                <a:lnTo>
                  <a:pt x="73253" y="101866"/>
                </a:lnTo>
                <a:lnTo>
                  <a:pt x="75501" y="107340"/>
                </a:lnTo>
                <a:lnTo>
                  <a:pt x="84480" y="115519"/>
                </a:lnTo>
                <a:lnTo>
                  <a:pt x="90538" y="117563"/>
                </a:lnTo>
                <a:lnTo>
                  <a:pt x="98183" y="117563"/>
                </a:lnTo>
                <a:lnTo>
                  <a:pt x="105656" y="116680"/>
                </a:lnTo>
                <a:lnTo>
                  <a:pt x="112150" y="114030"/>
                </a:lnTo>
                <a:lnTo>
                  <a:pt x="117668" y="109612"/>
                </a:lnTo>
                <a:lnTo>
                  <a:pt x="119254" y="107454"/>
                </a:lnTo>
                <a:lnTo>
                  <a:pt x="96215" y="107454"/>
                </a:lnTo>
                <a:lnTo>
                  <a:pt x="92532" y="106235"/>
                </a:lnTo>
                <a:lnTo>
                  <a:pt x="86931" y="101371"/>
                </a:lnTo>
                <a:lnTo>
                  <a:pt x="85534" y="98170"/>
                </a:lnTo>
                <a:lnTo>
                  <a:pt x="85534" y="88950"/>
                </a:lnTo>
                <a:lnTo>
                  <a:pt x="86994" y="85229"/>
                </a:lnTo>
                <a:lnTo>
                  <a:pt x="92849" y="80860"/>
                </a:lnTo>
                <a:lnTo>
                  <a:pt x="97358" y="79374"/>
                </a:lnTo>
                <a:lnTo>
                  <a:pt x="122593" y="76047"/>
                </a:lnTo>
                <a:lnTo>
                  <a:pt x="134493" y="76047"/>
                </a:lnTo>
                <a:lnTo>
                  <a:pt x="134493" y="64592"/>
                </a:lnTo>
                <a:lnTo>
                  <a:pt x="132790" y="51957"/>
                </a:lnTo>
                <a:lnTo>
                  <a:pt x="129326" y="45834"/>
                </a:lnTo>
                <a:close/>
              </a:path>
              <a:path w="421005" h="118110">
                <a:moveTo>
                  <a:pt x="42290" y="6172"/>
                </a:moveTo>
                <a:lnTo>
                  <a:pt x="0" y="6172"/>
                </a:lnTo>
                <a:lnTo>
                  <a:pt x="0" y="115709"/>
                </a:lnTo>
                <a:lnTo>
                  <a:pt x="11976" y="115709"/>
                </a:lnTo>
                <a:lnTo>
                  <a:pt x="11976" y="68833"/>
                </a:lnTo>
                <a:lnTo>
                  <a:pt x="47024" y="68833"/>
                </a:lnTo>
                <a:lnTo>
                  <a:pt x="46469" y="68224"/>
                </a:lnTo>
                <a:lnTo>
                  <a:pt x="43929" y="66446"/>
                </a:lnTo>
                <a:lnTo>
                  <a:pt x="40843" y="65112"/>
                </a:lnTo>
                <a:lnTo>
                  <a:pt x="40843" y="64808"/>
                </a:lnTo>
                <a:lnTo>
                  <a:pt x="51461" y="60429"/>
                </a:lnTo>
                <a:lnTo>
                  <a:pt x="54744" y="57670"/>
                </a:lnTo>
                <a:lnTo>
                  <a:pt x="11976" y="57670"/>
                </a:lnTo>
                <a:lnTo>
                  <a:pt x="11976" y="17411"/>
                </a:lnTo>
                <a:lnTo>
                  <a:pt x="60118" y="17411"/>
                </a:lnTo>
                <a:lnTo>
                  <a:pt x="50291" y="8775"/>
                </a:lnTo>
                <a:lnTo>
                  <a:pt x="42290" y="6172"/>
                </a:lnTo>
                <a:close/>
              </a:path>
              <a:path w="421005" h="118110">
                <a:moveTo>
                  <a:pt x="47024" y="68833"/>
                </a:moveTo>
                <a:lnTo>
                  <a:pt x="27254" y="68833"/>
                </a:lnTo>
                <a:lnTo>
                  <a:pt x="31026" y="69875"/>
                </a:lnTo>
                <a:lnTo>
                  <a:pt x="37274" y="74040"/>
                </a:lnTo>
                <a:lnTo>
                  <a:pt x="40792" y="78358"/>
                </a:lnTo>
                <a:lnTo>
                  <a:pt x="44932" y="85261"/>
                </a:lnTo>
                <a:lnTo>
                  <a:pt x="63093" y="115709"/>
                </a:lnTo>
                <a:lnTo>
                  <a:pt x="77533" y="115709"/>
                </a:lnTo>
                <a:lnTo>
                  <a:pt x="57073" y="82816"/>
                </a:lnTo>
                <a:lnTo>
                  <a:pt x="53352" y="76771"/>
                </a:lnTo>
                <a:lnTo>
                  <a:pt x="50427" y="72570"/>
                </a:lnTo>
                <a:lnTo>
                  <a:pt x="47024" y="68833"/>
                </a:lnTo>
                <a:close/>
              </a:path>
              <a:path w="421005" h="118110">
                <a:moveTo>
                  <a:pt x="134493" y="103428"/>
                </a:moveTo>
                <a:lnTo>
                  <a:pt x="122656" y="103428"/>
                </a:lnTo>
                <a:lnTo>
                  <a:pt x="122656" y="115709"/>
                </a:lnTo>
                <a:lnTo>
                  <a:pt x="134493" y="115709"/>
                </a:lnTo>
                <a:lnTo>
                  <a:pt x="134493" y="103428"/>
                </a:lnTo>
                <a:close/>
              </a:path>
              <a:path w="421005" h="118110">
                <a:moveTo>
                  <a:pt x="134493" y="76047"/>
                </a:moveTo>
                <a:lnTo>
                  <a:pt x="122593" y="76047"/>
                </a:lnTo>
                <a:lnTo>
                  <a:pt x="122593" y="90677"/>
                </a:lnTo>
                <a:lnTo>
                  <a:pt x="120522" y="96291"/>
                </a:lnTo>
                <a:lnTo>
                  <a:pt x="112293" y="105219"/>
                </a:lnTo>
                <a:lnTo>
                  <a:pt x="107086" y="107454"/>
                </a:lnTo>
                <a:lnTo>
                  <a:pt x="119254" y="107454"/>
                </a:lnTo>
                <a:lnTo>
                  <a:pt x="122212" y="103428"/>
                </a:lnTo>
                <a:lnTo>
                  <a:pt x="134493" y="103428"/>
                </a:lnTo>
                <a:lnTo>
                  <a:pt x="134493" y="76047"/>
                </a:lnTo>
                <a:close/>
              </a:path>
              <a:path w="421005" h="118110">
                <a:moveTo>
                  <a:pt x="60118" y="17411"/>
                </a:moveTo>
                <a:lnTo>
                  <a:pt x="37299" y="17411"/>
                </a:lnTo>
                <a:lnTo>
                  <a:pt x="42849" y="19075"/>
                </a:lnTo>
                <a:lnTo>
                  <a:pt x="50533" y="25717"/>
                </a:lnTo>
                <a:lnTo>
                  <a:pt x="52450" y="30352"/>
                </a:lnTo>
                <a:lnTo>
                  <a:pt x="52341" y="42932"/>
                </a:lnTo>
                <a:lnTo>
                  <a:pt x="50380" y="47802"/>
                </a:lnTo>
                <a:lnTo>
                  <a:pt x="42100" y="55689"/>
                </a:lnTo>
                <a:lnTo>
                  <a:pt x="36652" y="57670"/>
                </a:lnTo>
                <a:lnTo>
                  <a:pt x="54744" y="57670"/>
                </a:lnTo>
                <a:lnTo>
                  <a:pt x="59045" y="54057"/>
                </a:lnTo>
                <a:lnTo>
                  <a:pt x="63596" y="45694"/>
                </a:lnTo>
                <a:lnTo>
                  <a:pt x="64991" y="36172"/>
                </a:lnTo>
                <a:lnTo>
                  <a:pt x="65112" y="26314"/>
                </a:lnTo>
                <a:lnTo>
                  <a:pt x="62141" y="19189"/>
                </a:lnTo>
                <a:lnTo>
                  <a:pt x="60118" y="17411"/>
                </a:lnTo>
                <a:close/>
              </a:path>
              <a:path w="421005" h="118110">
                <a:moveTo>
                  <a:pt x="107264" y="35712"/>
                </a:moveTo>
                <a:lnTo>
                  <a:pt x="100031" y="36172"/>
                </a:lnTo>
                <a:lnTo>
                  <a:pt x="93230" y="37552"/>
                </a:lnTo>
                <a:lnTo>
                  <a:pt x="86858" y="39853"/>
                </a:lnTo>
                <a:lnTo>
                  <a:pt x="80911" y="43078"/>
                </a:lnTo>
                <a:lnTo>
                  <a:pt x="80911" y="55587"/>
                </a:lnTo>
                <a:lnTo>
                  <a:pt x="86688" y="51320"/>
                </a:lnTo>
                <a:lnTo>
                  <a:pt x="92856" y="48272"/>
                </a:lnTo>
                <a:lnTo>
                  <a:pt x="99414" y="46443"/>
                </a:lnTo>
                <a:lnTo>
                  <a:pt x="106362" y="45834"/>
                </a:lnTo>
                <a:lnTo>
                  <a:pt x="129326" y="45834"/>
                </a:lnTo>
                <a:lnTo>
                  <a:pt x="127684" y="42932"/>
                </a:lnTo>
                <a:lnTo>
                  <a:pt x="119175" y="37517"/>
                </a:lnTo>
                <a:lnTo>
                  <a:pt x="107264" y="35712"/>
                </a:lnTo>
                <a:close/>
              </a:path>
              <a:path w="421005" h="118110">
                <a:moveTo>
                  <a:pt x="347230" y="35712"/>
                </a:moveTo>
                <a:lnTo>
                  <a:pt x="314082" y="60537"/>
                </a:lnTo>
                <a:lnTo>
                  <a:pt x="311518" y="76784"/>
                </a:lnTo>
                <a:lnTo>
                  <a:pt x="312101" y="85830"/>
                </a:lnTo>
                <a:lnTo>
                  <a:pt x="338899" y="116887"/>
                </a:lnTo>
                <a:lnTo>
                  <a:pt x="346709" y="117563"/>
                </a:lnTo>
                <a:lnTo>
                  <a:pt x="354658" y="117085"/>
                </a:lnTo>
                <a:lnTo>
                  <a:pt x="361835" y="115649"/>
                </a:lnTo>
                <a:lnTo>
                  <a:pt x="368241" y="113256"/>
                </a:lnTo>
                <a:lnTo>
                  <a:pt x="373875" y="109905"/>
                </a:lnTo>
                <a:lnTo>
                  <a:pt x="373875" y="107454"/>
                </a:lnTo>
                <a:lnTo>
                  <a:pt x="341731" y="107454"/>
                </a:lnTo>
                <a:lnTo>
                  <a:pt x="335559" y="105054"/>
                </a:lnTo>
                <a:lnTo>
                  <a:pt x="326390" y="95478"/>
                </a:lnTo>
                <a:lnTo>
                  <a:pt x="323964" y="88569"/>
                </a:lnTo>
                <a:lnTo>
                  <a:pt x="323722" y="79540"/>
                </a:lnTo>
                <a:lnTo>
                  <a:pt x="379158" y="79540"/>
                </a:lnTo>
                <a:lnTo>
                  <a:pt x="379158" y="73139"/>
                </a:lnTo>
                <a:lnTo>
                  <a:pt x="378905" y="69126"/>
                </a:lnTo>
                <a:lnTo>
                  <a:pt x="323862" y="69126"/>
                </a:lnTo>
                <a:lnTo>
                  <a:pt x="324904" y="62077"/>
                </a:lnTo>
                <a:lnTo>
                  <a:pt x="327558" y="56438"/>
                </a:lnTo>
                <a:lnTo>
                  <a:pt x="336092" y="47955"/>
                </a:lnTo>
                <a:lnTo>
                  <a:pt x="341185" y="45834"/>
                </a:lnTo>
                <a:lnTo>
                  <a:pt x="370917" y="45834"/>
                </a:lnTo>
                <a:lnTo>
                  <a:pt x="370789" y="45643"/>
                </a:lnTo>
                <a:lnTo>
                  <a:pt x="366174" y="41300"/>
                </a:lnTo>
                <a:lnTo>
                  <a:pt x="360710" y="38196"/>
                </a:lnTo>
                <a:lnTo>
                  <a:pt x="354396" y="36333"/>
                </a:lnTo>
                <a:lnTo>
                  <a:pt x="347230" y="35712"/>
                </a:lnTo>
                <a:close/>
              </a:path>
              <a:path w="421005" h="118110">
                <a:moveTo>
                  <a:pt x="401154" y="47688"/>
                </a:moveTo>
                <a:lnTo>
                  <a:pt x="389394" y="47688"/>
                </a:lnTo>
                <a:lnTo>
                  <a:pt x="389489" y="95478"/>
                </a:lnTo>
                <a:lnTo>
                  <a:pt x="390648" y="104656"/>
                </a:lnTo>
                <a:lnTo>
                  <a:pt x="394417" y="111748"/>
                </a:lnTo>
                <a:lnTo>
                  <a:pt x="400710" y="116005"/>
                </a:lnTo>
                <a:lnTo>
                  <a:pt x="409536" y="117424"/>
                </a:lnTo>
                <a:lnTo>
                  <a:pt x="414235" y="117424"/>
                </a:lnTo>
                <a:lnTo>
                  <a:pt x="417918" y="116598"/>
                </a:lnTo>
                <a:lnTo>
                  <a:pt x="420966" y="114960"/>
                </a:lnTo>
                <a:lnTo>
                  <a:pt x="420966" y="107378"/>
                </a:lnTo>
                <a:lnTo>
                  <a:pt x="408774" y="107378"/>
                </a:lnTo>
                <a:lnTo>
                  <a:pt x="405726" y="106286"/>
                </a:lnTo>
                <a:lnTo>
                  <a:pt x="403948" y="104101"/>
                </a:lnTo>
                <a:lnTo>
                  <a:pt x="402043" y="101917"/>
                </a:lnTo>
                <a:lnTo>
                  <a:pt x="401275" y="98590"/>
                </a:lnTo>
                <a:lnTo>
                  <a:pt x="401154" y="47688"/>
                </a:lnTo>
                <a:close/>
              </a:path>
              <a:path w="421005" h="118110">
                <a:moveTo>
                  <a:pt x="373875" y="98590"/>
                </a:moveTo>
                <a:lnTo>
                  <a:pt x="368220" y="102466"/>
                </a:lnTo>
                <a:lnTo>
                  <a:pt x="362265" y="105236"/>
                </a:lnTo>
                <a:lnTo>
                  <a:pt x="356014" y="106900"/>
                </a:lnTo>
                <a:lnTo>
                  <a:pt x="349465" y="107454"/>
                </a:lnTo>
                <a:lnTo>
                  <a:pt x="373875" y="107454"/>
                </a:lnTo>
                <a:lnTo>
                  <a:pt x="373875" y="98590"/>
                </a:lnTo>
                <a:close/>
              </a:path>
              <a:path w="421005" h="118110">
                <a:moveTo>
                  <a:pt x="420966" y="104774"/>
                </a:moveTo>
                <a:lnTo>
                  <a:pt x="418680" y="106502"/>
                </a:lnTo>
                <a:lnTo>
                  <a:pt x="416013" y="107378"/>
                </a:lnTo>
                <a:lnTo>
                  <a:pt x="420966" y="107378"/>
                </a:lnTo>
                <a:lnTo>
                  <a:pt x="420966" y="104774"/>
                </a:lnTo>
                <a:close/>
              </a:path>
              <a:path w="421005" h="118110">
                <a:moveTo>
                  <a:pt x="370917" y="45834"/>
                </a:moveTo>
                <a:lnTo>
                  <a:pt x="353339" y="45834"/>
                </a:lnTo>
                <a:lnTo>
                  <a:pt x="358216" y="47891"/>
                </a:lnTo>
                <a:lnTo>
                  <a:pt x="365201" y="56133"/>
                </a:lnTo>
                <a:lnTo>
                  <a:pt x="366953" y="61836"/>
                </a:lnTo>
                <a:lnTo>
                  <a:pt x="366953" y="69126"/>
                </a:lnTo>
                <a:lnTo>
                  <a:pt x="378905" y="69126"/>
                </a:lnTo>
                <a:lnTo>
                  <a:pt x="378634" y="64840"/>
                </a:lnTo>
                <a:lnTo>
                  <a:pt x="377064" y="57491"/>
                </a:lnTo>
                <a:lnTo>
                  <a:pt x="374448" y="51091"/>
                </a:lnTo>
                <a:lnTo>
                  <a:pt x="370917" y="45834"/>
                </a:lnTo>
                <a:close/>
              </a:path>
              <a:path w="421005" h="118110">
                <a:moveTo>
                  <a:pt x="420966" y="37503"/>
                </a:moveTo>
                <a:lnTo>
                  <a:pt x="375856" y="37503"/>
                </a:lnTo>
                <a:lnTo>
                  <a:pt x="375856" y="47688"/>
                </a:lnTo>
                <a:lnTo>
                  <a:pt x="420966" y="47688"/>
                </a:lnTo>
                <a:lnTo>
                  <a:pt x="420966" y="37503"/>
                </a:lnTo>
                <a:close/>
              </a:path>
              <a:path w="421005" h="118110">
                <a:moveTo>
                  <a:pt x="401154" y="14503"/>
                </a:moveTo>
                <a:lnTo>
                  <a:pt x="389394" y="18300"/>
                </a:lnTo>
                <a:lnTo>
                  <a:pt x="389394" y="37503"/>
                </a:lnTo>
                <a:lnTo>
                  <a:pt x="401154" y="37503"/>
                </a:lnTo>
                <a:lnTo>
                  <a:pt x="401154" y="14503"/>
                </a:lnTo>
                <a:close/>
              </a:path>
              <a:path w="421005" h="118110">
                <a:moveTo>
                  <a:pt x="229273" y="6172"/>
                </a:moveTo>
                <a:lnTo>
                  <a:pt x="213359" y="6172"/>
                </a:lnTo>
                <a:lnTo>
                  <a:pt x="213359" y="115709"/>
                </a:lnTo>
                <a:lnTo>
                  <a:pt x="225412" y="115709"/>
                </a:lnTo>
                <a:lnTo>
                  <a:pt x="225312" y="25463"/>
                </a:lnTo>
                <a:lnTo>
                  <a:pt x="225222" y="23190"/>
                </a:lnTo>
                <a:lnTo>
                  <a:pt x="224891" y="20459"/>
                </a:lnTo>
                <a:lnTo>
                  <a:pt x="238379" y="20459"/>
                </a:lnTo>
                <a:lnTo>
                  <a:pt x="229273" y="6172"/>
                </a:lnTo>
                <a:close/>
              </a:path>
              <a:path w="421005" h="118110">
                <a:moveTo>
                  <a:pt x="238379" y="20459"/>
                </a:moveTo>
                <a:lnTo>
                  <a:pt x="225259" y="20459"/>
                </a:lnTo>
                <a:lnTo>
                  <a:pt x="226403" y="23291"/>
                </a:lnTo>
                <a:lnTo>
                  <a:pt x="227495" y="25463"/>
                </a:lnTo>
                <a:lnTo>
                  <a:pt x="285838" y="115709"/>
                </a:lnTo>
                <a:lnTo>
                  <a:pt x="300939" y="115709"/>
                </a:lnTo>
                <a:lnTo>
                  <a:pt x="300939" y="100596"/>
                </a:lnTo>
                <a:lnTo>
                  <a:pt x="289255" y="100596"/>
                </a:lnTo>
                <a:lnTo>
                  <a:pt x="288912" y="99809"/>
                </a:lnTo>
                <a:lnTo>
                  <a:pt x="287451" y="97408"/>
                </a:lnTo>
                <a:lnTo>
                  <a:pt x="284860" y="93383"/>
                </a:lnTo>
                <a:lnTo>
                  <a:pt x="238379" y="20459"/>
                </a:lnTo>
                <a:close/>
              </a:path>
              <a:path w="421005" h="118110">
                <a:moveTo>
                  <a:pt x="300939" y="6172"/>
                </a:moveTo>
                <a:lnTo>
                  <a:pt x="288734" y="6172"/>
                </a:lnTo>
                <a:lnTo>
                  <a:pt x="288827" y="93383"/>
                </a:lnTo>
                <a:lnTo>
                  <a:pt x="289013" y="96977"/>
                </a:lnTo>
                <a:lnTo>
                  <a:pt x="289559" y="100596"/>
                </a:lnTo>
                <a:lnTo>
                  <a:pt x="300939" y="100596"/>
                </a:lnTo>
                <a:lnTo>
                  <a:pt x="300939" y="6172"/>
                </a:lnTo>
                <a:close/>
              </a:path>
              <a:path w="421005" h="118110">
                <a:moveTo>
                  <a:pt x="157937" y="0"/>
                </a:moveTo>
                <a:lnTo>
                  <a:pt x="146113" y="0"/>
                </a:lnTo>
                <a:lnTo>
                  <a:pt x="146113" y="115709"/>
                </a:lnTo>
                <a:lnTo>
                  <a:pt x="157937" y="115709"/>
                </a:lnTo>
                <a:lnTo>
                  <a:pt x="157937" y="78206"/>
                </a:lnTo>
                <a:lnTo>
                  <a:pt x="173307" y="78206"/>
                </a:lnTo>
                <a:lnTo>
                  <a:pt x="170522" y="75374"/>
                </a:lnTo>
                <a:lnTo>
                  <a:pt x="172470" y="73367"/>
                </a:lnTo>
                <a:lnTo>
                  <a:pt x="157937" y="73367"/>
                </a:lnTo>
                <a:lnTo>
                  <a:pt x="157937" y="0"/>
                </a:lnTo>
                <a:close/>
              </a:path>
              <a:path w="421005" h="118110">
                <a:moveTo>
                  <a:pt x="173307" y="78206"/>
                </a:moveTo>
                <a:lnTo>
                  <a:pt x="158241" y="78206"/>
                </a:lnTo>
                <a:lnTo>
                  <a:pt x="193433" y="115709"/>
                </a:lnTo>
                <a:lnTo>
                  <a:pt x="210184" y="115709"/>
                </a:lnTo>
                <a:lnTo>
                  <a:pt x="173307" y="78206"/>
                </a:lnTo>
                <a:close/>
              </a:path>
              <a:path w="421005" h="118110">
                <a:moveTo>
                  <a:pt x="207276" y="37503"/>
                </a:moveTo>
                <a:lnTo>
                  <a:pt x="191655" y="37503"/>
                </a:lnTo>
                <a:lnTo>
                  <a:pt x="158241" y="73367"/>
                </a:lnTo>
                <a:lnTo>
                  <a:pt x="172470" y="73367"/>
                </a:lnTo>
                <a:lnTo>
                  <a:pt x="207276" y="37503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290955" y="5927534"/>
            <a:ext cx="34925" cy="134620"/>
          </a:xfrm>
          <a:custGeom>
            <a:avLst/>
            <a:gdLst/>
            <a:ahLst/>
            <a:cxnLst/>
            <a:rect l="l" t="t" r="r" b="b"/>
            <a:pathLst>
              <a:path w="34925" h="134620">
                <a:moveTo>
                  <a:pt x="10794" y="0"/>
                </a:moveTo>
                <a:lnTo>
                  <a:pt x="0" y="0"/>
                </a:lnTo>
                <a:lnTo>
                  <a:pt x="10574" y="15137"/>
                </a:lnTo>
                <a:lnTo>
                  <a:pt x="18113" y="31457"/>
                </a:lnTo>
                <a:lnTo>
                  <a:pt x="22627" y="48959"/>
                </a:lnTo>
                <a:lnTo>
                  <a:pt x="24129" y="67640"/>
                </a:lnTo>
                <a:lnTo>
                  <a:pt x="22631" y="86185"/>
                </a:lnTo>
                <a:lnTo>
                  <a:pt x="18145" y="103492"/>
                </a:lnTo>
                <a:lnTo>
                  <a:pt x="10681" y="119560"/>
                </a:lnTo>
                <a:lnTo>
                  <a:pt x="253" y="134391"/>
                </a:lnTo>
                <a:lnTo>
                  <a:pt x="10794" y="134391"/>
                </a:lnTo>
                <a:lnTo>
                  <a:pt x="21203" y="120127"/>
                </a:lnTo>
                <a:lnTo>
                  <a:pt x="28622" y="104273"/>
                </a:lnTo>
                <a:lnTo>
                  <a:pt x="33065" y="86828"/>
                </a:lnTo>
                <a:lnTo>
                  <a:pt x="34543" y="67792"/>
                </a:lnTo>
                <a:lnTo>
                  <a:pt x="33065" y="48568"/>
                </a:lnTo>
                <a:lnTo>
                  <a:pt x="28622" y="30862"/>
                </a:lnTo>
                <a:lnTo>
                  <a:pt x="21203" y="14673"/>
                </a:lnTo>
                <a:lnTo>
                  <a:pt x="10794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61441" y="6102527"/>
            <a:ext cx="1809521" cy="15425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908807" y="5906922"/>
            <a:ext cx="2934081" cy="32642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043040" y="5906922"/>
            <a:ext cx="270510" cy="140335"/>
          </a:xfrm>
          <a:custGeom>
            <a:avLst/>
            <a:gdLst/>
            <a:ahLst/>
            <a:cxnLst/>
            <a:rect l="l" t="t" r="r" b="b"/>
            <a:pathLst>
              <a:path w="270510" h="140335">
                <a:moveTo>
                  <a:pt x="34289" y="97561"/>
                </a:moveTo>
                <a:lnTo>
                  <a:pt x="22987" y="97561"/>
                </a:lnTo>
                <a:lnTo>
                  <a:pt x="22987" y="139750"/>
                </a:lnTo>
                <a:lnTo>
                  <a:pt x="120396" y="139750"/>
                </a:lnTo>
                <a:lnTo>
                  <a:pt x="120396" y="129705"/>
                </a:lnTo>
                <a:lnTo>
                  <a:pt x="34289" y="129705"/>
                </a:lnTo>
                <a:lnTo>
                  <a:pt x="34289" y="97561"/>
                </a:lnTo>
                <a:close/>
              </a:path>
              <a:path w="270510" h="140335">
                <a:moveTo>
                  <a:pt x="116839" y="0"/>
                </a:moveTo>
                <a:lnTo>
                  <a:pt x="105537" y="0"/>
                </a:lnTo>
                <a:lnTo>
                  <a:pt x="105537" y="111988"/>
                </a:lnTo>
                <a:lnTo>
                  <a:pt x="116839" y="111988"/>
                </a:lnTo>
                <a:lnTo>
                  <a:pt x="116839" y="0"/>
                </a:lnTo>
                <a:close/>
              </a:path>
              <a:path w="270510" h="140335">
                <a:moveTo>
                  <a:pt x="56387" y="79844"/>
                </a:moveTo>
                <a:lnTo>
                  <a:pt x="45212" y="79844"/>
                </a:lnTo>
                <a:lnTo>
                  <a:pt x="45212" y="108788"/>
                </a:lnTo>
                <a:lnTo>
                  <a:pt x="56387" y="108788"/>
                </a:lnTo>
                <a:lnTo>
                  <a:pt x="56387" y="79844"/>
                </a:lnTo>
                <a:close/>
              </a:path>
              <a:path w="270510" h="140335">
                <a:moveTo>
                  <a:pt x="97155" y="67792"/>
                </a:moveTo>
                <a:lnTo>
                  <a:pt x="76795" y="68994"/>
                </a:lnTo>
                <a:lnTo>
                  <a:pt x="53816" y="69856"/>
                </a:lnTo>
                <a:lnTo>
                  <a:pt x="28217" y="70375"/>
                </a:lnTo>
                <a:lnTo>
                  <a:pt x="0" y="70548"/>
                </a:lnTo>
                <a:lnTo>
                  <a:pt x="1524" y="80886"/>
                </a:lnTo>
                <a:lnTo>
                  <a:pt x="9743" y="80821"/>
                </a:lnTo>
                <a:lnTo>
                  <a:pt x="45212" y="79844"/>
                </a:lnTo>
                <a:lnTo>
                  <a:pt x="56387" y="79844"/>
                </a:lnTo>
                <a:lnTo>
                  <a:pt x="56387" y="79400"/>
                </a:lnTo>
                <a:lnTo>
                  <a:pt x="89695" y="77876"/>
                </a:lnTo>
                <a:lnTo>
                  <a:pt x="97789" y="77393"/>
                </a:lnTo>
                <a:lnTo>
                  <a:pt x="97155" y="67792"/>
                </a:lnTo>
                <a:close/>
              </a:path>
              <a:path w="270510" h="140335">
                <a:moveTo>
                  <a:pt x="48895" y="3200"/>
                </a:moveTo>
                <a:lnTo>
                  <a:pt x="12471" y="22174"/>
                </a:lnTo>
                <a:lnTo>
                  <a:pt x="12497" y="38493"/>
                </a:lnTo>
                <a:lnTo>
                  <a:pt x="48895" y="57442"/>
                </a:lnTo>
                <a:lnTo>
                  <a:pt x="56706" y="56972"/>
                </a:lnTo>
                <a:lnTo>
                  <a:pt x="63721" y="55565"/>
                </a:lnTo>
                <a:lnTo>
                  <a:pt x="69879" y="53257"/>
                </a:lnTo>
                <a:lnTo>
                  <a:pt x="75395" y="49936"/>
                </a:lnTo>
                <a:lnTo>
                  <a:pt x="77986" y="47993"/>
                </a:lnTo>
                <a:lnTo>
                  <a:pt x="41148" y="47993"/>
                </a:lnTo>
                <a:lnTo>
                  <a:pt x="34925" y="46316"/>
                </a:lnTo>
                <a:lnTo>
                  <a:pt x="25781" y="39624"/>
                </a:lnTo>
                <a:lnTo>
                  <a:pt x="23495" y="35420"/>
                </a:lnTo>
                <a:lnTo>
                  <a:pt x="23495" y="25298"/>
                </a:lnTo>
                <a:lnTo>
                  <a:pt x="25781" y="21082"/>
                </a:lnTo>
                <a:lnTo>
                  <a:pt x="30480" y="17703"/>
                </a:lnTo>
                <a:lnTo>
                  <a:pt x="35051" y="14338"/>
                </a:lnTo>
                <a:lnTo>
                  <a:pt x="41275" y="12649"/>
                </a:lnTo>
                <a:lnTo>
                  <a:pt x="77986" y="12649"/>
                </a:lnTo>
                <a:lnTo>
                  <a:pt x="75311" y="10642"/>
                </a:lnTo>
                <a:lnTo>
                  <a:pt x="69879" y="7384"/>
                </a:lnTo>
                <a:lnTo>
                  <a:pt x="63674" y="5059"/>
                </a:lnTo>
                <a:lnTo>
                  <a:pt x="56683" y="3664"/>
                </a:lnTo>
                <a:lnTo>
                  <a:pt x="48895" y="3200"/>
                </a:lnTo>
                <a:close/>
              </a:path>
              <a:path w="270510" h="140335">
                <a:moveTo>
                  <a:pt x="77986" y="12649"/>
                </a:moveTo>
                <a:lnTo>
                  <a:pt x="56514" y="12649"/>
                </a:lnTo>
                <a:lnTo>
                  <a:pt x="62737" y="14338"/>
                </a:lnTo>
                <a:lnTo>
                  <a:pt x="67437" y="17703"/>
                </a:lnTo>
                <a:lnTo>
                  <a:pt x="72009" y="21082"/>
                </a:lnTo>
                <a:lnTo>
                  <a:pt x="74422" y="25298"/>
                </a:lnTo>
                <a:lnTo>
                  <a:pt x="74422" y="35420"/>
                </a:lnTo>
                <a:lnTo>
                  <a:pt x="72136" y="39624"/>
                </a:lnTo>
                <a:lnTo>
                  <a:pt x="62737" y="46316"/>
                </a:lnTo>
                <a:lnTo>
                  <a:pt x="56514" y="47993"/>
                </a:lnTo>
                <a:lnTo>
                  <a:pt x="77986" y="47993"/>
                </a:lnTo>
                <a:lnTo>
                  <a:pt x="81914" y="45046"/>
                </a:lnTo>
                <a:lnTo>
                  <a:pt x="85217" y="38493"/>
                </a:lnTo>
                <a:lnTo>
                  <a:pt x="85217" y="22174"/>
                </a:lnTo>
                <a:lnTo>
                  <a:pt x="81914" y="15595"/>
                </a:lnTo>
                <a:lnTo>
                  <a:pt x="77986" y="12649"/>
                </a:lnTo>
                <a:close/>
              </a:path>
              <a:path w="270510" h="140335">
                <a:moveTo>
                  <a:pt x="270001" y="111391"/>
                </a:moveTo>
                <a:lnTo>
                  <a:pt x="136906" y="111391"/>
                </a:lnTo>
                <a:lnTo>
                  <a:pt x="136906" y="121297"/>
                </a:lnTo>
                <a:lnTo>
                  <a:pt x="270001" y="121297"/>
                </a:lnTo>
                <a:lnTo>
                  <a:pt x="270001" y="111391"/>
                </a:lnTo>
                <a:close/>
              </a:path>
              <a:path w="270510" h="140335">
                <a:moveTo>
                  <a:pt x="209169" y="78206"/>
                </a:moveTo>
                <a:lnTo>
                  <a:pt x="197738" y="78206"/>
                </a:lnTo>
                <a:lnTo>
                  <a:pt x="197738" y="111391"/>
                </a:lnTo>
                <a:lnTo>
                  <a:pt x="209169" y="111391"/>
                </a:lnTo>
                <a:lnTo>
                  <a:pt x="209169" y="78206"/>
                </a:lnTo>
                <a:close/>
              </a:path>
              <a:path w="270510" h="140335">
                <a:moveTo>
                  <a:pt x="247523" y="13538"/>
                </a:moveTo>
                <a:lnTo>
                  <a:pt x="159385" y="13538"/>
                </a:lnTo>
                <a:lnTo>
                  <a:pt x="159385" y="78206"/>
                </a:lnTo>
                <a:lnTo>
                  <a:pt x="249809" y="78206"/>
                </a:lnTo>
                <a:lnTo>
                  <a:pt x="249809" y="68237"/>
                </a:lnTo>
                <a:lnTo>
                  <a:pt x="170561" y="68237"/>
                </a:lnTo>
                <a:lnTo>
                  <a:pt x="170561" y="23444"/>
                </a:lnTo>
                <a:lnTo>
                  <a:pt x="247523" y="23444"/>
                </a:lnTo>
                <a:lnTo>
                  <a:pt x="247523" y="13538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313423" y="6019812"/>
            <a:ext cx="20955" cy="38100"/>
          </a:xfrm>
          <a:custGeom>
            <a:avLst/>
            <a:gdLst/>
            <a:ahLst/>
            <a:cxnLst/>
            <a:rect l="l" t="t" r="r" b="b"/>
            <a:pathLst>
              <a:path w="20954" h="38100">
                <a:moveTo>
                  <a:pt x="20574" y="0"/>
                </a:moveTo>
                <a:lnTo>
                  <a:pt x="9016" y="0"/>
                </a:lnTo>
                <a:lnTo>
                  <a:pt x="0" y="37503"/>
                </a:lnTo>
                <a:lnTo>
                  <a:pt x="8254" y="37503"/>
                </a:lnTo>
                <a:lnTo>
                  <a:pt x="20574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391909" y="5906922"/>
            <a:ext cx="403225" cy="144145"/>
          </a:xfrm>
          <a:custGeom>
            <a:avLst/>
            <a:gdLst/>
            <a:ahLst/>
            <a:cxnLst/>
            <a:rect l="l" t="t" r="r" b="b"/>
            <a:pathLst>
              <a:path w="403225" h="144145">
                <a:moveTo>
                  <a:pt x="402716" y="109613"/>
                </a:moveTo>
                <a:lnTo>
                  <a:pt x="269620" y="109613"/>
                </a:lnTo>
                <a:lnTo>
                  <a:pt x="269620" y="119507"/>
                </a:lnTo>
                <a:lnTo>
                  <a:pt x="402716" y="119507"/>
                </a:lnTo>
                <a:lnTo>
                  <a:pt x="402716" y="109613"/>
                </a:lnTo>
                <a:close/>
              </a:path>
              <a:path w="403225" h="144145">
                <a:moveTo>
                  <a:pt x="240030" y="94056"/>
                </a:moveTo>
                <a:lnTo>
                  <a:pt x="148970" y="94056"/>
                </a:lnTo>
                <a:lnTo>
                  <a:pt x="148970" y="103949"/>
                </a:lnTo>
                <a:lnTo>
                  <a:pt x="228854" y="103949"/>
                </a:lnTo>
                <a:lnTo>
                  <a:pt x="228854" y="143548"/>
                </a:lnTo>
                <a:lnTo>
                  <a:pt x="240030" y="143548"/>
                </a:lnTo>
                <a:lnTo>
                  <a:pt x="240030" y="94056"/>
                </a:lnTo>
                <a:close/>
              </a:path>
              <a:path w="403225" h="144145">
                <a:moveTo>
                  <a:pt x="201675" y="74041"/>
                </a:moveTo>
                <a:lnTo>
                  <a:pt x="190245" y="74041"/>
                </a:lnTo>
                <a:lnTo>
                  <a:pt x="190245" y="94056"/>
                </a:lnTo>
                <a:lnTo>
                  <a:pt x="201675" y="94056"/>
                </a:lnTo>
                <a:lnTo>
                  <a:pt x="201675" y="74041"/>
                </a:lnTo>
                <a:close/>
              </a:path>
              <a:path w="403225" h="144145">
                <a:moveTo>
                  <a:pt x="262509" y="64147"/>
                </a:moveTo>
                <a:lnTo>
                  <a:pt x="129412" y="64147"/>
                </a:lnTo>
                <a:lnTo>
                  <a:pt x="129412" y="74041"/>
                </a:lnTo>
                <a:lnTo>
                  <a:pt x="262509" y="74041"/>
                </a:lnTo>
                <a:lnTo>
                  <a:pt x="262509" y="64147"/>
                </a:lnTo>
                <a:close/>
              </a:path>
              <a:path w="403225" h="144145">
                <a:moveTo>
                  <a:pt x="65659" y="12649"/>
                </a:moveTo>
                <a:lnTo>
                  <a:pt x="0" y="12649"/>
                </a:lnTo>
                <a:lnTo>
                  <a:pt x="0" y="22542"/>
                </a:lnTo>
                <a:lnTo>
                  <a:pt x="54610" y="22542"/>
                </a:lnTo>
                <a:lnTo>
                  <a:pt x="54610" y="55664"/>
                </a:lnTo>
                <a:lnTo>
                  <a:pt x="0" y="55664"/>
                </a:lnTo>
                <a:lnTo>
                  <a:pt x="0" y="112585"/>
                </a:lnTo>
                <a:lnTo>
                  <a:pt x="28622" y="112375"/>
                </a:lnTo>
                <a:lnTo>
                  <a:pt x="51625" y="111747"/>
                </a:lnTo>
                <a:lnTo>
                  <a:pt x="69008" y="110699"/>
                </a:lnTo>
                <a:lnTo>
                  <a:pt x="80772" y="109232"/>
                </a:lnTo>
                <a:lnTo>
                  <a:pt x="79905" y="102692"/>
                </a:lnTo>
                <a:lnTo>
                  <a:pt x="11049" y="102692"/>
                </a:lnTo>
                <a:lnTo>
                  <a:pt x="11049" y="65265"/>
                </a:lnTo>
                <a:lnTo>
                  <a:pt x="65659" y="65265"/>
                </a:lnTo>
                <a:lnTo>
                  <a:pt x="65659" y="12649"/>
                </a:lnTo>
                <a:close/>
              </a:path>
              <a:path w="403225" h="144145">
                <a:moveTo>
                  <a:pt x="79501" y="99644"/>
                </a:moveTo>
                <a:lnTo>
                  <a:pt x="69859" y="100977"/>
                </a:lnTo>
                <a:lnTo>
                  <a:pt x="55229" y="101930"/>
                </a:lnTo>
                <a:lnTo>
                  <a:pt x="35621" y="102501"/>
                </a:lnTo>
                <a:lnTo>
                  <a:pt x="11049" y="102692"/>
                </a:lnTo>
                <a:lnTo>
                  <a:pt x="79905" y="102692"/>
                </a:lnTo>
                <a:lnTo>
                  <a:pt x="79501" y="99644"/>
                </a:lnTo>
                <a:close/>
              </a:path>
              <a:path w="403225" h="144145">
                <a:moveTo>
                  <a:pt x="341884" y="11607"/>
                </a:moveTo>
                <a:lnTo>
                  <a:pt x="330326" y="11607"/>
                </a:lnTo>
                <a:lnTo>
                  <a:pt x="330326" y="19202"/>
                </a:lnTo>
                <a:lnTo>
                  <a:pt x="329398" y="25934"/>
                </a:lnTo>
                <a:lnTo>
                  <a:pt x="297910" y="60066"/>
                </a:lnTo>
                <a:lnTo>
                  <a:pt x="275209" y="67792"/>
                </a:lnTo>
                <a:lnTo>
                  <a:pt x="282829" y="76644"/>
                </a:lnTo>
                <a:lnTo>
                  <a:pt x="322468" y="54606"/>
                </a:lnTo>
                <a:lnTo>
                  <a:pt x="336041" y="37350"/>
                </a:lnTo>
                <a:lnTo>
                  <a:pt x="348532" y="37350"/>
                </a:lnTo>
                <a:lnTo>
                  <a:pt x="345630" y="32975"/>
                </a:lnTo>
                <a:lnTo>
                  <a:pt x="342816" y="26012"/>
                </a:lnTo>
                <a:lnTo>
                  <a:pt x="341884" y="19202"/>
                </a:lnTo>
                <a:lnTo>
                  <a:pt x="341884" y="11607"/>
                </a:lnTo>
                <a:close/>
              </a:path>
              <a:path w="403225" h="144145">
                <a:moveTo>
                  <a:pt x="348532" y="37350"/>
                </a:moveTo>
                <a:lnTo>
                  <a:pt x="336041" y="37350"/>
                </a:lnTo>
                <a:lnTo>
                  <a:pt x="339328" y="42908"/>
                </a:lnTo>
                <a:lnTo>
                  <a:pt x="372316" y="69594"/>
                </a:lnTo>
                <a:lnTo>
                  <a:pt x="389255" y="76492"/>
                </a:lnTo>
                <a:lnTo>
                  <a:pt x="397129" y="67640"/>
                </a:lnTo>
                <a:lnTo>
                  <a:pt x="385250" y="64280"/>
                </a:lnTo>
                <a:lnTo>
                  <a:pt x="374541" y="59753"/>
                </a:lnTo>
                <a:lnTo>
                  <a:pt x="365124" y="54109"/>
                </a:lnTo>
                <a:lnTo>
                  <a:pt x="356996" y="47358"/>
                </a:lnTo>
                <a:lnTo>
                  <a:pt x="350335" y="40069"/>
                </a:lnTo>
                <a:lnTo>
                  <a:pt x="348532" y="37350"/>
                </a:lnTo>
                <a:close/>
              </a:path>
              <a:path w="403225" h="144145">
                <a:moveTo>
                  <a:pt x="164464" y="3048"/>
                </a:moveTo>
                <a:lnTo>
                  <a:pt x="153288" y="3048"/>
                </a:lnTo>
                <a:lnTo>
                  <a:pt x="153288" y="47993"/>
                </a:lnTo>
                <a:lnTo>
                  <a:pt x="243078" y="47993"/>
                </a:lnTo>
                <a:lnTo>
                  <a:pt x="243078" y="38100"/>
                </a:lnTo>
                <a:lnTo>
                  <a:pt x="164464" y="38100"/>
                </a:lnTo>
                <a:lnTo>
                  <a:pt x="164464" y="3048"/>
                </a:lnTo>
                <a:close/>
              </a:path>
              <a:path w="403225" h="144145">
                <a:moveTo>
                  <a:pt x="106934" y="0"/>
                </a:moveTo>
                <a:lnTo>
                  <a:pt x="95885" y="0"/>
                </a:lnTo>
                <a:lnTo>
                  <a:pt x="95885" y="143548"/>
                </a:lnTo>
                <a:lnTo>
                  <a:pt x="106934" y="143548"/>
                </a:lnTo>
                <a:lnTo>
                  <a:pt x="106934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795007" y="5922848"/>
            <a:ext cx="283210" cy="134620"/>
          </a:xfrm>
          <a:custGeom>
            <a:avLst/>
            <a:gdLst/>
            <a:ahLst/>
            <a:cxnLst/>
            <a:rect l="l" t="t" r="r" b="b"/>
            <a:pathLst>
              <a:path w="283209" h="134620">
                <a:moveTo>
                  <a:pt x="282701" y="96964"/>
                </a:moveTo>
                <a:lnTo>
                  <a:pt x="271145" y="96964"/>
                </a:lnTo>
                <a:lnTo>
                  <a:pt x="262127" y="134467"/>
                </a:lnTo>
                <a:lnTo>
                  <a:pt x="270383" y="134467"/>
                </a:lnTo>
                <a:lnTo>
                  <a:pt x="282701" y="96964"/>
                </a:lnTo>
                <a:close/>
              </a:path>
              <a:path w="283209" h="134620">
                <a:moveTo>
                  <a:pt x="198500" y="95250"/>
                </a:moveTo>
                <a:lnTo>
                  <a:pt x="198500" y="109753"/>
                </a:lnTo>
                <a:lnTo>
                  <a:pt x="201168" y="111544"/>
                </a:lnTo>
                <a:lnTo>
                  <a:pt x="205359" y="113042"/>
                </a:lnTo>
                <a:lnTo>
                  <a:pt x="216916" y="115481"/>
                </a:lnTo>
                <a:lnTo>
                  <a:pt x="221742" y="116078"/>
                </a:lnTo>
                <a:lnTo>
                  <a:pt x="225551" y="116078"/>
                </a:lnTo>
                <a:lnTo>
                  <a:pt x="258819" y="104990"/>
                </a:lnTo>
                <a:lnTo>
                  <a:pt x="223012" y="104990"/>
                </a:lnTo>
                <a:lnTo>
                  <a:pt x="217677" y="104101"/>
                </a:lnTo>
                <a:lnTo>
                  <a:pt x="206375" y="100533"/>
                </a:lnTo>
                <a:lnTo>
                  <a:pt x="201802" y="98171"/>
                </a:lnTo>
                <a:lnTo>
                  <a:pt x="198500" y="95250"/>
                </a:lnTo>
                <a:close/>
              </a:path>
              <a:path w="283209" h="134620">
                <a:moveTo>
                  <a:pt x="247269" y="2895"/>
                </a:moveTo>
                <a:lnTo>
                  <a:pt x="236474" y="2895"/>
                </a:lnTo>
                <a:lnTo>
                  <a:pt x="228784" y="3383"/>
                </a:lnTo>
                <a:lnTo>
                  <a:pt x="198627" y="22987"/>
                </a:lnTo>
                <a:lnTo>
                  <a:pt x="198627" y="38620"/>
                </a:lnTo>
                <a:lnTo>
                  <a:pt x="234442" y="67538"/>
                </a:lnTo>
                <a:lnTo>
                  <a:pt x="240030" y="70612"/>
                </a:lnTo>
                <a:lnTo>
                  <a:pt x="245364" y="74193"/>
                </a:lnTo>
                <a:lnTo>
                  <a:pt x="247523" y="76352"/>
                </a:lnTo>
                <a:lnTo>
                  <a:pt x="250825" y="81407"/>
                </a:lnTo>
                <a:lnTo>
                  <a:pt x="251714" y="84328"/>
                </a:lnTo>
                <a:lnTo>
                  <a:pt x="251714" y="87655"/>
                </a:lnTo>
                <a:lnTo>
                  <a:pt x="250207" y="95250"/>
                </a:lnTo>
                <a:lnTo>
                  <a:pt x="245729" y="100657"/>
                </a:lnTo>
                <a:lnTo>
                  <a:pt x="238265" y="103907"/>
                </a:lnTo>
                <a:lnTo>
                  <a:pt x="227838" y="104990"/>
                </a:lnTo>
                <a:lnTo>
                  <a:pt x="258819" y="104990"/>
                </a:lnTo>
                <a:lnTo>
                  <a:pt x="260858" y="103492"/>
                </a:lnTo>
                <a:lnTo>
                  <a:pt x="264287" y="96240"/>
                </a:lnTo>
                <a:lnTo>
                  <a:pt x="264287" y="80860"/>
                </a:lnTo>
                <a:lnTo>
                  <a:pt x="235203" y="54165"/>
                </a:lnTo>
                <a:lnTo>
                  <a:pt x="225425" y="49403"/>
                </a:lnTo>
                <a:lnTo>
                  <a:pt x="219075" y="45529"/>
                </a:lnTo>
                <a:lnTo>
                  <a:pt x="215900" y="42519"/>
                </a:lnTo>
                <a:lnTo>
                  <a:pt x="212851" y="39522"/>
                </a:lnTo>
                <a:lnTo>
                  <a:pt x="211327" y="35636"/>
                </a:lnTo>
                <a:lnTo>
                  <a:pt x="211327" y="25615"/>
                </a:lnTo>
                <a:lnTo>
                  <a:pt x="213487" y="21501"/>
                </a:lnTo>
                <a:lnTo>
                  <a:pt x="217805" y="18529"/>
                </a:lnTo>
                <a:lnTo>
                  <a:pt x="222250" y="15544"/>
                </a:lnTo>
                <a:lnTo>
                  <a:pt x="227965" y="14058"/>
                </a:lnTo>
                <a:lnTo>
                  <a:pt x="259588" y="14058"/>
                </a:lnTo>
                <a:lnTo>
                  <a:pt x="259588" y="6769"/>
                </a:lnTo>
                <a:lnTo>
                  <a:pt x="255016" y="4191"/>
                </a:lnTo>
                <a:lnTo>
                  <a:pt x="247269" y="2895"/>
                </a:lnTo>
                <a:close/>
              </a:path>
              <a:path w="283209" h="134620">
                <a:moveTo>
                  <a:pt x="259588" y="14058"/>
                </a:moveTo>
                <a:lnTo>
                  <a:pt x="234823" y="14058"/>
                </a:lnTo>
                <a:lnTo>
                  <a:pt x="242085" y="14473"/>
                </a:lnTo>
                <a:lnTo>
                  <a:pt x="248634" y="15716"/>
                </a:lnTo>
                <a:lnTo>
                  <a:pt x="254468" y="17787"/>
                </a:lnTo>
                <a:lnTo>
                  <a:pt x="259588" y="20688"/>
                </a:lnTo>
                <a:lnTo>
                  <a:pt x="259588" y="14058"/>
                </a:lnTo>
                <a:close/>
              </a:path>
              <a:path w="283209" h="134620">
                <a:moveTo>
                  <a:pt x="20574" y="96964"/>
                </a:moveTo>
                <a:lnTo>
                  <a:pt x="9017" y="96964"/>
                </a:lnTo>
                <a:lnTo>
                  <a:pt x="0" y="134467"/>
                </a:lnTo>
                <a:lnTo>
                  <a:pt x="8255" y="134467"/>
                </a:lnTo>
                <a:lnTo>
                  <a:pt x="20574" y="96964"/>
                </a:lnTo>
                <a:close/>
              </a:path>
              <a:path w="283209" h="134620">
                <a:moveTo>
                  <a:pt x="82676" y="36017"/>
                </a:moveTo>
                <a:lnTo>
                  <a:pt x="70866" y="36017"/>
                </a:lnTo>
                <a:lnTo>
                  <a:pt x="70866" y="114223"/>
                </a:lnTo>
                <a:lnTo>
                  <a:pt x="82676" y="114223"/>
                </a:lnTo>
                <a:lnTo>
                  <a:pt x="82676" y="36017"/>
                </a:lnTo>
                <a:close/>
              </a:path>
              <a:path w="283209" h="134620">
                <a:moveTo>
                  <a:pt x="144272" y="2895"/>
                </a:moveTo>
                <a:lnTo>
                  <a:pt x="105410" y="18681"/>
                </a:lnTo>
                <a:lnTo>
                  <a:pt x="91186" y="60794"/>
                </a:lnTo>
                <a:lnTo>
                  <a:pt x="92067" y="72436"/>
                </a:lnTo>
                <a:lnTo>
                  <a:pt x="112883" y="107398"/>
                </a:lnTo>
                <a:lnTo>
                  <a:pt x="142494" y="116078"/>
                </a:lnTo>
                <a:lnTo>
                  <a:pt x="153876" y="115085"/>
                </a:lnTo>
                <a:lnTo>
                  <a:pt x="164020" y="112106"/>
                </a:lnTo>
                <a:lnTo>
                  <a:pt x="172926" y="107141"/>
                </a:lnTo>
                <a:lnTo>
                  <a:pt x="175130" y="105143"/>
                </a:lnTo>
                <a:lnTo>
                  <a:pt x="142367" y="105143"/>
                </a:lnTo>
                <a:lnTo>
                  <a:pt x="134054" y="104343"/>
                </a:lnTo>
                <a:lnTo>
                  <a:pt x="106537" y="77776"/>
                </a:lnTo>
                <a:lnTo>
                  <a:pt x="103964" y="60794"/>
                </a:lnTo>
                <a:lnTo>
                  <a:pt x="104000" y="58039"/>
                </a:lnTo>
                <a:lnTo>
                  <a:pt x="120469" y="21173"/>
                </a:lnTo>
                <a:lnTo>
                  <a:pt x="143383" y="13919"/>
                </a:lnTo>
                <a:lnTo>
                  <a:pt x="175873" y="13919"/>
                </a:lnTo>
                <a:lnTo>
                  <a:pt x="173222" y="11543"/>
                </a:lnTo>
                <a:lnTo>
                  <a:pt x="164639" y="6740"/>
                </a:lnTo>
                <a:lnTo>
                  <a:pt x="154985" y="3857"/>
                </a:lnTo>
                <a:lnTo>
                  <a:pt x="144272" y="2895"/>
                </a:lnTo>
                <a:close/>
              </a:path>
              <a:path w="283209" h="134620">
                <a:moveTo>
                  <a:pt x="175873" y="13919"/>
                </a:moveTo>
                <a:lnTo>
                  <a:pt x="143383" y="13919"/>
                </a:lnTo>
                <a:lnTo>
                  <a:pt x="152024" y="14681"/>
                </a:lnTo>
                <a:lnTo>
                  <a:pt x="159654" y="16967"/>
                </a:lnTo>
                <a:lnTo>
                  <a:pt x="181350" y="49657"/>
                </a:lnTo>
                <a:lnTo>
                  <a:pt x="181926" y="60794"/>
                </a:lnTo>
                <a:lnTo>
                  <a:pt x="181326" y="69828"/>
                </a:lnTo>
                <a:lnTo>
                  <a:pt x="158956" y="102122"/>
                </a:lnTo>
                <a:lnTo>
                  <a:pt x="142367" y="105143"/>
                </a:lnTo>
                <a:lnTo>
                  <a:pt x="175130" y="105143"/>
                </a:lnTo>
                <a:lnTo>
                  <a:pt x="193684" y="70524"/>
                </a:lnTo>
                <a:lnTo>
                  <a:pt x="194564" y="58039"/>
                </a:lnTo>
                <a:lnTo>
                  <a:pt x="193686" y="46401"/>
                </a:lnTo>
                <a:lnTo>
                  <a:pt x="191071" y="35893"/>
                </a:lnTo>
                <a:lnTo>
                  <a:pt x="186741" y="26513"/>
                </a:lnTo>
                <a:lnTo>
                  <a:pt x="180721" y="18262"/>
                </a:lnTo>
                <a:lnTo>
                  <a:pt x="175873" y="13919"/>
                </a:lnTo>
                <a:close/>
              </a:path>
              <a:path w="283209" h="134620">
                <a:moveTo>
                  <a:pt x="79121" y="0"/>
                </a:moveTo>
                <a:lnTo>
                  <a:pt x="74802" y="0"/>
                </a:lnTo>
                <a:lnTo>
                  <a:pt x="73012" y="762"/>
                </a:lnTo>
                <a:lnTo>
                  <a:pt x="69976" y="3784"/>
                </a:lnTo>
                <a:lnTo>
                  <a:pt x="69215" y="5651"/>
                </a:lnTo>
                <a:lnTo>
                  <a:pt x="69215" y="10172"/>
                </a:lnTo>
                <a:lnTo>
                  <a:pt x="69976" y="12039"/>
                </a:lnTo>
                <a:lnTo>
                  <a:pt x="73025" y="14973"/>
                </a:lnTo>
                <a:lnTo>
                  <a:pt x="74802" y="15697"/>
                </a:lnTo>
                <a:lnTo>
                  <a:pt x="79121" y="15697"/>
                </a:lnTo>
                <a:lnTo>
                  <a:pt x="81025" y="14960"/>
                </a:lnTo>
                <a:lnTo>
                  <a:pt x="84074" y="11976"/>
                </a:lnTo>
                <a:lnTo>
                  <a:pt x="84815" y="10172"/>
                </a:lnTo>
                <a:lnTo>
                  <a:pt x="84815" y="5651"/>
                </a:lnTo>
                <a:lnTo>
                  <a:pt x="84074" y="3848"/>
                </a:lnTo>
                <a:lnTo>
                  <a:pt x="81025" y="762"/>
                </a:lnTo>
                <a:lnTo>
                  <a:pt x="79121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044946" y="6089802"/>
            <a:ext cx="688975" cy="144145"/>
          </a:xfrm>
          <a:custGeom>
            <a:avLst/>
            <a:gdLst/>
            <a:ahLst/>
            <a:cxnLst/>
            <a:rect l="l" t="t" r="r" b="b"/>
            <a:pathLst>
              <a:path w="688975" h="144145">
                <a:moveTo>
                  <a:pt x="688721" y="108788"/>
                </a:moveTo>
                <a:lnTo>
                  <a:pt x="555625" y="108788"/>
                </a:lnTo>
                <a:lnTo>
                  <a:pt x="555625" y="118694"/>
                </a:lnTo>
                <a:lnTo>
                  <a:pt x="688721" y="118694"/>
                </a:lnTo>
                <a:lnTo>
                  <a:pt x="688721" y="108788"/>
                </a:lnTo>
                <a:close/>
              </a:path>
              <a:path w="688975" h="144145">
                <a:moveTo>
                  <a:pt x="268096" y="108788"/>
                </a:moveTo>
                <a:lnTo>
                  <a:pt x="135000" y="108788"/>
                </a:lnTo>
                <a:lnTo>
                  <a:pt x="135000" y="118694"/>
                </a:lnTo>
                <a:lnTo>
                  <a:pt x="268096" y="118694"/>
                </a:lnTo>
                <a:lnTo>
                  <a:pt x="268096" y="108788"/>
                </a:lnTo>
                <a:close/>
              </a:path>
              <a:path w="688975" h="144145">
                <a:moveTo>
                  <a:pt x="29337" y="91605"/>
                </a:moveTo>
                <a:lnTo>
                  <a:pt x="18033" y="91605"/>
                </a:lnTo>
                <a:lnTo>
                  <a:pt x="18033" y="138709"/>
                </a:lnTo>
                <a:lnTo>
                  <a:pt x="111759" y="138709"/>
                </a:lnTo>
                <a:lnTo>
                  <a:pt x="111759" y="128816"/>
                </a:lnTo>
                <a:lnTo>
                  <a:pt x="29337" y="128816"/>
                </a:lnTo>
                <a:lnTo>
                  <a:pt x="29337" y="91605"/>
                </a:lnTo>
                <a:close/>
              </a:path>
              <a:path w="688975" h="144145">
                <a:moveTo>
                  <a:pt x="107314" y="0"/>
                </a:moveTo>
                <a:lnTo>
                  <a:pt x="96265" y="0"/>
                </a:lnTo>
                <a:lnTo>
                  <a:pt x="96265" y="104698"/>
                </a:lnTo>
                <a:lnTo>
                  <a:pt x="107314" y="104698"/>
                </a:lnTo>
                <a:lnTo>
                  <a:pt x="107314" y="56108"/>
                </a:lnTo>
                <a:lnTo>
                  <a:pt x="129031" y="56108"/>
                </a:lnTo>
                <a:lnTo>
                  <a:pt x="129031" y="45986"/>
                </a:lnTo>
                <a:lnTo>
                  <a:pt x="107314" y="45986"/>
                </a:lnTo>
                <a:lnTo>
                  <a:pt x="107314" y="0"/>
                </a:lnTo>
                <a:close/>
              </a:path>
              <a:path w="688975" h="144145">
                <a:moveTo>
                  <a:pt x="37211" y="5956"/>
                </a:moveTo>
                <a:lnTo>
                  <a:pt x="2603" y="27354"/>
                </a:lnTo>
                <a:lnTo>
                  <a:pt x="0" y="41897"/>
                </a:lnTo>
                <a:lnTo>
                  <a:pt x="664" y="49496"/>
                </a:lnTo>
                <a:lnTo>
                  <a:pt x="29616" y="77425"/>
                </a:lnTo>
                <a:lnTo>
                  <a:pt x="37211" y="78054"/>
                </a:lnTo>
                <a:lnTo>
                  <a:pt x="44878" y="77422"/>
                </a:lnTo>
                <a:lnTo>
                  <a:pt x="51879" y="75528"/>
                </a:lnTo>
                <a:lnTo>
                  <a:pt x="58213" y="72369"/>
                </a:lnTo>
                <a:lnTo>
                  <a:pt x="63214" y="68465"/>
                </a:lnTo>
                <a:lnTo>
                  <a:pt x="29337" y="68465"/>
                </a:lnTo>
                <a:lnTo>
                  <a:pt x="22987" y="66040"/>
                </a:lnTo>
                <a:lnTo>
                  <a:pt x="18033" y="61201"/>
                </a:lnTo>
                <a:lnTo>
                  <a:pt x="13207" y="56362"/>
                </a:lnTo>
                <a:lnTo>
                  <a:pt x="10794" y="49936"/>
                </a:lnTo>
                <a:lnTo>
                  <a:pt x="10794" y="33858"/>
                </a:lnTo>
                <a:lnTo>
                  <a:pt x="13207" y="27431"/>
                </a:lnTo>
                <a:lnTo>
                  <a:pt x="18161" y="22618"/>
                </a:lnTo>
                <a:lnTo>
                  <a:pt x="22987" y="17805"/>
                </a:lnTo>
                <a:lnTo>
                  <a:pt x="29337" y="15405"/>
                </a:lnTo>
                <a:lnTo>
                  <a:pt x="63213" y="15405"/>
                </a:lnTo>
                <a:lnTo>
                  <a:pt x="58241" y="11539"/>
                </a:lnTo>
                <a:lnTo>
                  <a:pt x="51938" y="8435"/>
                </a:lnTo>
                <a:lnTo>
                  <a:pt x="44920" y="6575"/>
                </a:lnTo>
                <a:lnTo>
                  <a:pt x="37211" y="5956"/>
                </a:lnTo>
                <a:close/>
              </a:path>
              <a:path w="688975" h="144145">
                <a:moveTo>
                  <a:pt x="63213" y="15405"/>
                </a:moveTo>
                <a:lnTo>
                  <a:pt x="45084" y="15405"/>
                </a:lnTo>
                <a:lnTo>
                  <a:pt x="51562" y="17805"/>
                </a:lnTo>
                <a:lnTo>
                  <a:pt x="56387" y="22618"/>
                </a:lnTo>
                <a:lnTo>
                  <a:pt x="61340" y="27431"/>
                </a:lnTo>
                <a:lnTo>
                  <a:pt x="63753" y="33858"/>
                </a:lnTo>
                <a:lnTo>
                  <a:pt x="63753" y="49936"/>
                </a:lnTo>
                <a:lnTo>
                  <a:pt x="61340" y="56362"/>
                </a:lnTo>
                <a:lnTo>
                  <a:pt x="56387" y="61201"/>
                </a:lnTo>
                <a:lnTo>
                  <a:pt x="51562" y="66040"/>
                </a:lnTo>
                <a:lnTo>
                  <a:pt x="45084" y="68465"/>
                </a:lnTo>
                <a:lnTo>
                  <a:pt x="63214" y="68465"/>
                </a:lnTo>
                <a:lnTo>
                  <a:pt x="74421" y="41897"/>
                </a:lnTo>
                <a:lnTo>
                  <a:pt x="73757" y="34272"/>
                </a:lnTo>
                <a:lnTo>
                  <a:pt x="71745" y="27354"/>
                </a:lnTo>
                <a:lnTo>
                  <a:pt x="68474" y="21285"/>
                </a:lnTo>
                <a:lnTo>
                  <a:pt x="63832" y="15887"/>
                </a:lnTo>
                <a:lnTo>
                  <a:pt x="63213" y="15405"/>
                </a:lnTo>
                <a:close/>
              </a:path>
              <a:path w="688975" h="144145">
                <a:moveTo>
                  <a:pt x="460121" y="9448"/>
                </a:moveTo>
                <a:lnTo>
                  <a:pt x="426148" y="37947"/>
                </a:lnTo>
                <a:lnTo>
                  <a:pt x="423671" y="58343"/>
                </a:lnTo>
                <a:lnTo>
                  <a:pt x="424305" y="69092"/>
                </a:lnTo>
                <a:lnTo>
                  <a:pt x="445341" y="103998"/>
                </a:lnTo>
                <a:lnTo>
                  <a:pt x="460121" y="107302"/>
                </a:lnTo>
                <a:lnTo>
                  <a:pt x="467998" y="106476"/>
                </a:lnTo>
                <a:lnTo>
                  <a:pt x="475056" y="103998"/>
                </a:lnTo>
                <a:lnTo>
                  <a:pt x="481284" y="99913"/>
                </a:lnTo>
                <a:lnTo>
                  <a:pt x="483685" y="97409"/>
                </a:lnTo>
                <a:lnTo>
                  <a:pt x="452627" y="97409"/>
                </a:lnTo>
                <a:lnTo>
                  <a:pt x="446396" y="93814"/>
                </a:lnTo>
                <a:lnTo>
                  <a:pt x="434466" y="58343"/>
                </a:lnTo>
                <a:lnTo>
                  <a:pt x="434905" y="49928"/>
                </a:lnTo>
                <a:lnTo>
                  <a:pt x="452500" y="19342"/>
                </a:lnTo>
                <a:lnTo>
                  <a:pt x="483798" y="19342"/>
                </a:lnTo>
                <a:lnTo>
                  <a:pt x="481337" y="16772"/>
                </a:lnTo>
                <a:lnTo>
                  <a:pt x="475075" y="12704"/>
                </a:lnTo>
                <a:lnTo>
                  <a:pt x="468002" y="10262"/>
                </a:lnTo>
                <a:lnTo>
                  <a:pt x="460121" y="9448"/>
                </a:lnTo>
                <a:close/>
              </a:path>
              <a:path w="688975" h="144145">
                <a:moveTo>
                  <a:pt x="483798" y="19342"/>
                </a:moveTo>
                <a:lnTo>
                  <a:pt x="467868" y="19342"/>
                </a:lnTo>
                <a:lnTo>
                  <a:pt x="474099" y="22910"/>
                </a:lnTo>
                <a:lnTo>
                  <a:pt x="478810" y="30022"/>
                </a:lnTo>
                <a:lnTo>
                  <a:pt x="481900" y="35799"/>
                </a:lnTo>
                <a:lnTo>
                  <a:pt x="484116" y="42444"/>
                </a:lnTo>
                <a:lnTo>
                  <a:pt x="485453" y="49959"/>
                </a:lnTo>
                <a:lnTo>
                  <a:pt x="485901" y="58343"/>
                </a:lnTo>
                <a:lnTo>
                  <a:pt x="485443" y="66699"/>
                </a:lnTo>
                <a:lnTo>
                  <a:pt x="467613" y="97409"/>
                </a:lnTo>
                <a:lnTo>
                  <a:pt x="483685" y="97409"/>
                </a:lnTo>
                <a:lnTo>
                  <a:pt x="496950" y="58343"/>
                </a:lnTo>
                <a:lnTo>
                  <a:pt x="496310" y="47530"/>
                </a:lnTo>
                <a:lnTo>
                  <a:pt x="494395" y="37947"/>
                </a:lnTo>
                <a:lnTo>
                  <a:pt x="491218" y="29593"/>
                </a:lnTo>
                <a:lnTo>
                  <a:pt x="486790" y="22466"/>
                </a:lnTo>
                <a:lnTo>
                  <a:pt x="483798" y="19342"/>
                </a:lnTo>
                <a:close/>
              </a:path>
              <a:path w="688975" h="144145">
                <a:moveTo>
                  <a:pt x="666242" y="13398"/>
                </a:moveTo>
                <a:lnTo>
                  <a:pt x="578103" y="13398"/>
                </a:lnTo>
                <a:lnTo>
                  <a:pt x="578103" y="77914"/>
                </a:lnTo>
                <a:lnTo>
                  <a:pt x="668527" y="77914"/>
                </a:lnTo>
                <a:lnTo>
                  <a:pt x="668527" y="67945"/>
                </a:lnTo>
                <a:lnTo>
                  <a:pt x="589279" y="67945"/>
                </a:lnTo>
                <a:lnTo>
                  <a:pt x="589279" y="23291"/>
                </a:lnTo>
                <a:lnTo>
                  <a:pt x="666242" y="23291"/>
                </a:lnTo>
                <a:lnTo>
                  <a:pt x="666242" y="13398"/>
                </a:lnTo>
                <a:close/>
              </a:path>
              <a:path w="688975" h="144145">
                <a:moveTo>
                  <a:pt x="245617" y="13398"/>
                </a:moveTo>
                <a:lnTo>
                  <a:pt x="157479" y="13398"/>
                </a:lnTo>
                <a:lnTo>
                  <a:pt x="157479" y="77914"/>
                </a:lnTo>
                <a:lnTo>
                  <a:pt x="247903" y="77914"/>
                </a:lnTo>
                <a:lnTo>
                  <a:pt x="247903" y="67945"/>
                </a:lnTo>
                <a:lnTo>
                  <a:pt x="168655" y="67945"/>
                </a:lnTo>
                <a:lnTo>
                  <a:pt x="168655" y="23291"/>
                </a:lnTo>
                <a:lnTo>
                  <a:pt x="245617" y="23291"/>
                </a:lnTo>
                <a:lnTo>
                  <a:pt x="245617" y="13398"/>
                </a:lnTo>
                <a:close/>
              </a:path>
              <a:path w="688975" h="144145">
                <a:moveTo>
                  <a:pt x="408304" y="112814"/>
                </a:moveTo>
                <a:lnTo>
                  <a:pt x="275208" y="112814"/>
                </a:lnTo>
                <a:lnTo>
                  <a:pt x="275208" y="122707"/>
                </a:lnTo>
                <a:lnTo>
                  <a:pt x="408304" y="122707"/>
                </a:lnTo>
                <a:lnTo>
                  <a:pt x="408304" y="112814"/>
                </a:lnTo>
                <a:close/>
              </a:path>
              <a:path w="688975" h="144145">
                <a:moveTo>
                  <a:pt x="347471" y="86690"/>
                </a:moveTo>
                <a:lnTo>
                  <a:pt x="336295" y="86690"/>
                </a:lnTo>
                <a:lnTo>
                  <a:pt x="336295" y="112814"/>
                </a:lnTo>
                <a:lnTo>
                  <a:pt x="347471" y="112814"/>
                </a:lnTo>
                <a:lnTo>
                  <a:pt x="347471" y="86690"/>
                </a:lnTo>
                <a:close/>
              </a:path>
              <a:path w="688975" h="144145">
                <a:moveTo>
                  <a:pt x="387603" y="12496"/>
                </a:moveTo>
                <a:lnTo>
                  <a:pt x="295528" y="12496"/>
                </a:lnTo>
                <a:lnTo>
                  <a:pt x="295528" y="22250"/>
                </a:lnTo>
                <a:lnTo>
                  <a:pt x="376554" y="22250"/>
                </a:lnTo>
                <a:lnTo>
                  <a:pt x="376554" y="43459"/>
                </a:lnTo>
                <a:lnTo>
                  <a:pt x="295275" y="43459"/>
                </a:lnTo>
                <a:lnTo>
                  <a:pt x="295275" y="86690"/>
                </a:lnTo>
                <a:lnTo>
                  <a:pt x="391794" y="86690"/>
                </a:lnTo>
                <a:lnTo>
                  <a:pt x="391794" y="76796"/>
                </a:lnTo>
                <a:lnTo>
                  <a:pt x="306577" y="76796"/>
                </a:lnTo>
                <a:lnTo>
                  <a:pt x="306577" y="53060"/>
                </a:lnTo>
                <a:lnTo>
                  <a:pt x="387603" y="53060"/>
                </a:lnTo>
                <a:lnTo>
                  <a:pt x="387603" y="12496"/>
                </a:lnTo>
                <a:close/>
              </a:path>
              <a:path w="688975" h="144145">
                <a:moveTo>
                  <a:pt x="534670" y="0"/>
                </a:moveTo>
                <a:lnTo>
                  <a:pt x="523621" y="0"/>
                </a:lnTo>
                <a:lnTo>
                  <a:pt x="523621" y="143548"/>
                </a:lnTo>
                <a:lnTo>
                  <a:pt x="534670" y="143548"/>
                </a:lnTo>
                <a:lnTo>
                  <a:pt x="53467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512557" y="6017183"/>
            <a:ext cx="499745" cy="132080"/>
          </a:xfrm>
          <a:custGeom>
            <a:avLst/>
            <a:gdLst/>
            <a:ahLst/>
            <a:cxnLst/>
            <a:rect l="l" t="t" r="r" b="b"/>
            <a:pathLst>
              <a:path w="499745" h="132079">
                <a:moveTo>
                  <a:pt x="289051" y="94068"/>
                </a:moveTo>
                <a:lnTo>
                  <a:pt x="277495" y="94068"/>
                </a:lnTo>
                <a:lnTo>
                  <a:pt x="268477" y="131572"/>
                </a:lnTo>
                <a:lnTo>
                  <a:pt x="276733" y="131572"/>
                </a:lnTo>
                <a:lnTo>
                  <a:pt x="289051" y="94068"/>
                </a:lnTo>
                <a:close/>
              </a:path>
              <a:path w="499745" h="132079">
                <a:moveTo>
                  <a:pt x="389382" y="0"/>
                </a:moveTo>
                <a:lnTo>
                  <a:pt x="349250" y="16598"/>
                </a:lnTo>
                <a:lnTo>
                  <a:pt x="333756" y="58648"/>
                </a:lnTo>
                <a:lnTo>
                  <a:pt x="334637" y="70142"/>
                </a:lnTo>
                <a:lnTo>
                  <a:pt x="355399" y="104625"/>
                </a:lnTo>
                <a:lnTo>
                  <a:pt x="385064" y="113182"/>
                </a:lnTo>
                <a:lnTo>
                  <a:pt x="393660" y="112774"/>
                </a:lnTo>
                <a:lnTo>
                  <a:pt x="401542" y="111550"/>
                </a:lnTo>
                <a:lnTo>
                  <a:pt x="408709" y="109506"/>
                </a:lnTo>
                <a:lnTo>
                  <a:pt x="415163" y="106641"/>
                </a:lnTo>
                <a:lnTo>
                  <a:pt x="415163" y="102247"/>
                </a:lnTo>
                <a:lnTo>
                  <a:pt x="386461" y="102247"/>
                </a:lnTo>
                <a:lnTo>
                  <a:pt x="377844" y="101480"/>
                </a:lnTo>
                <a:lnTo>
                  <a:pt x="349091" y="75833"/>
                </a:lnTo>
                <a:lnTo>
                  <a:pt x="346328" y="57975"/>
                </a:lnTo>
                <a:lnTo>
                  <a:pt x="347065" y="48133"/>
                </a:lnTo>
                <a:lnTo>
                  <a:pt x="371617" y="14312"/>
                </a:lnTo>
                <a:lnTo>
                  <a:pt x="389127" y="11023"/>
                </a:lnTo>
                <a:lnTo>
                  <a:pt x="415163" y="11023"/>
                </a:lnTo>
                <a:lnTo>
                  <a:pt x="415163" y="4546"/>
                </a:lnTo>
                <a:lnTo>
                  <a:pt x="409705" y="2555"/>
                </a:lnTo>
                <a:lnTo>
                  <a:pt x="403606" y="1135"/>
                </a:lnTo>
                <a:lnTo>
                  <a:pt x="396839" y="283"/>
                </a:lnTo>
                <a:lnTo>
                  <a:pt x="389382" y="0"/>
                </a:lnTo>
                <a:close/>
              </a:path>
              <a:path w="499745" h="132079">
                <a:moveTo>
                  <a:pt x="415163" y="94957"/>
                </a:moveTo>
                <a:lnTo>
                  <a:pt x="408803" y="98148"/>
                </a:lnTo>
                <a:lnTo>
                  <a:pt x="401907" y="100426"/>
                </a:lnTo>
                <a:lnTo>
                  <a:pt x="394463" y="101792"/>
                </a:lnTo>
                <a:lnTo>
                  <a:pt x="386461" y="102247"/>
                </a:lnTo>
                <a:lnTo>
                  <a:pt x="415163" y="102247"/>
                </a:lnTo>
                <a:lnTo>
                  <a:pt x="415163" y="94957"/>
                </a:lnTo>
                <a:close/>
              </a:path>
              <a:path w="499745" h="132079">
                <a:moveTo>
                  <a:pt x="442341" y="71297"/>
                </a:moveTo>
                <a:lnTo>
                  <a:pt x="433197" y="71297"/>
                </a:lnTo>
                <a:lnTo>
                  <a:pt x="426593" y="101879"/>
                </a:lnTo>
                <a:lnTo>
                  <a:pt x="435864" y="101879"/>
                </a:lnTo>
                <a:lnTo>
                  <a:pt x="442341" y="71297"/>
                </a:lnTo>
                <a:close/>
              </a:path>
              <a:path w="499745" h="132079">
                <a:moveTo>
                  <a:pt x="470916" y="71297"/>
                </a:moveTo>
                <a:lnTo>
                  <a:pt x="461518" y="71297"/>
                </a:lnTo>
                <a:lnTo>
                  <a:pt x="454787" y="101879"/>
                </a:lnTo>
                <a:lnTo>
                  <a:pt x="464185" y="101879"/>
                </a:lnTo>
                <a:lnTo>
                  <a:pt x="470916" y="71297"/>
                </a:lnTo>
                <a:close/>
              </a:path>
              <a:path w="499745" h="132079">
                <a:moveTo>
                  <a:pt x="494284" y="63627"/>
                </a:moveTo>
                <a:lnTo>
                  <a:pt x="414147" y="63627"/>
                </a:lnTo>
                <a:lnTo>
                  <a:pt x="412750" y="71297"/>
                </a:lnTo>
                <a:lnTo>
                  <a:pt x="492251" y="71297"/>
                </a:lnTo>
                <a:lnTo>
                  <a:pt x="494284" y="63627"/>
                </a:lnTo>
                <a:close/>
              </a:path>
              <a:path w="499745" h="132079">
                <a:moveTo>
                  <a:pt x="448818" y="40411"/>
                </a:moveTo>
                <a:lnTo>
                  <a:pt x="439420" y="40411"/>
                </a:lnTo>
                <a:lnTo>
                  <a:pt x="434848" y="63627"/>
                </a:lnTo>
                <a:lnTo>
                  <a:pt x="443738" y="63627"/>
                </a:lnTo>
                <a:lnTo>
                  <a:pt x="448818" y="40411"/>
                </a:lnTo>
                <a:close/>
              </a:path>
              <a:path w="499745" h="132079">
                <a:moveTo>
                  <a:pt x="477266" y="40411"/>
                </a:moveTo>
                <a:lnTo>
                  <a:pt x="468249" y="40411"/>
                </a:lnTo>
                <a:lnTo>
                  <a:pt x="463296" y="63627"/>
                </a:lnTo>
                <a:lnTo>
                  <a:pt x="472440" y="63627"/>
                </a:lnTo>
                <a:lnTo>
                  <a:pt x="477266" y="40411"/>
                </a:lnTo>
                <a:close/>
              </a:path>
              <a:path w="499745" h="132079">
                <a:moveTo>
                  <a:pt x="499237" y="32740"/>
                </a:moveTo>
                <a:lnTo>
                  <a:pt x="419481" y="32740"/>
                </a:lnTo>
                <a:lnTo>
                  <a:pt x="417957" y="40411"/>
                </a:lnTo>
                <a:lnTo>
                  <a:pt x="497459" y="40411"/>
                </a:lnTo>
                <a:lnTo>
                  <a:pt x="499237" y="32740"/>
                </a:lnTo>
                <a:close/>
              </a:path>
              <a:path w="499745" h="132079">
                <a:moveTo>
                  <a:pt x="456692" y="1714"/>
                </a:moveTo>
                <a:lnTo>
                  <a:pt x="447548" y="1714"/>
                </a:lnTo>
                <a:lnTo>
                  <a:pt x="440944" y="32740"/>
                </a:lnTo>
                <a:lnTo>
                  <a:pt x="450342" y="32740"/>
                </a:lnTo>
                <a:lnTo>
                  <a:pt x="456692" y="1714"/>
                </a:lnTo>
                <a:close/>
              </a:path>
              <a:path w="499745" h="132079">
                <a:moveTo>
                  <a:pt x="485140" y="1714"/>
                </a:moveTo>
                <a:lnTo>
                  <a:pt x="476250" y="1714"/>
                </a:lnTo>
                <a:lnTo>
                  <a:pt x="469519" y="32740"/>
                </a:lnTo>
                <a:lnTo>
                  <a:pt x="478790" y="32740"/>
                </a:lnTo>
                <a:lnTo>
                  <a:pt x="485140" y="1714"/>
                </a:lnTo>
                <a:close/>
              </a:path>
              <a:path w="499745" h="132079">
                <a:moveTo>
                  <a:pt x="415163" y="11023"/>
                </a:moveTo>
                <a:lnTo>
                  <a:pt x="389127" y="11023"/>
                </a:lnTo>
                <a:lnTo>
                  <a:pt x="396124" y="11426"/>
                </a:lnTo>
                <a:lnTo>
                  <a:pt x="402812" y="12636"/>
                </a:lnTo>
                <a:lnTo>
                  <a:pt x="409166" y="14656"/>
                </a:lnTo>
                <a:lnTo>
                  <a:pt x="415163" y="17487"/>
                </a:lnTo>
                <a:lnTo>
                  <a:pt x="415163" y="11023"/>
                </a:lnTo>
                <a:close/>
              </a:path>
              <a:path w="499745" h="132079">
                <a:moveTo>
                  <a:pt x="229362" y="70700"/>
                </a:moveTo>
                <a:lnTo>
                  <a:pt x="219583" y="70700"/>
                </a:lnTo>
                <a:lnTo>
                  <a:pt x="219583" y="101511"/>
                </a:lnTo>
                <a:lnTo>
                  <a:pt x="229362" y="101511"/>
                </a:lnTo>
                <a:lnTo>
                  <a:pt x="229362" y="70700"/>
                </a:lnTo>
                <a:close/>
              </a:path>
              <a:path w="499745" h="132079">
                <a:moveTo>
                  <a:pt x="260350" y="60794"/>
                </a:moveTo>
                <a:lnTo>
                  <a:pt x="188722" y="60794"/>
                </a:lnTo>
                <a:lnTo>
                  <a:pt x="188722" y="70700"/>
                </a:lnTo>
                <a:lnTo>
                  <a:pt x="260350" y="70700"/>
                </a:lnTo>
                <a:lnTo>
                  <a:pt x="260350" y="60794"/>
                </a:lnTo>
                <a:close/>
              </a:path>
              <a:path w="499745" h="132079">
                <a:moveTo>
                  <a:pt x="229362" y="29997"/>
                </a:moveTo>
                <a:lnTo>
                  <a:pt x="219583" y="29997"/>
                </a:lnTo>
                <a:lnTo>
                  <a:pt x="219583" y="60794"/>
                </a:lnTo>
                <a:lnTo>
                  <a:pt x="229362" y="60794"/>
                </a:lnTo>
                <a:lnTo>
                  <a:pt x="229362" y="29997"/>
                </a:lnTo>
                <a:close/>
              </a:path>
              <a:path w="499745" h="132079">
                <a:moveTo>
                  <a:pt x="134874" y="70700"/>
                </a:moveTo>
                <a:lnTo>
                  <a:pt x="125095" y="70700"/>
                </a:lnTo>
                <a:lnTo>
                  <a:pt x="125095" y="101511"/>
                </a:lnTo>
                <a:lnTo>
                  <a:pt x="134874" y="101511"/>
                </a:lnTo>
                <a:lnTo>
                  <a:pt x="134874" y="70700"/>
                </a:lnTo>
                <a:close/>
              </a:path>
              <a:path w="499745" h="132079">
                <a:moveTo>
                  <a:pt x="165862" y="60794"/>
                </a:moveTo>
                <a:lnTo>
                  <a:pt x="94234" y="60794"/>
                </a:lnTo>
                <a:lnTo>
                  <a:pt x="94234" y="70700"/>
                </a:lnTo>
                <a:lnTo>
                  <a:pt x="165862" y="70700"/>
                </a:lnTo>
                <a:lnTo>
                  <a:pt x="165862" y="60794"/>
                </a:lnTo>
                <a:close/>
              </a:path>
              <a:path w="499745" h="132079">
                <a:moveTo>
                  <a:pt x="134874" y="29997"/>
                </a:moveTo>
                <a:lnTo>
                  <a:pt x="125095" y="29997"/>
                </a:lnTo>
                <a:lnTo>
                  <a:pt x="125095" y="60794"/>
                </a:lnTo>
                <a:lnTo>
                  <a:pt x="134874" y="60794"/>
                </a:lnTo>
                <a:lnTo>
                  <a:pt x="134874" y="29997"/>
                </a:lnTo>
                <a:close/>
              </a:path>
              <a:path w="499745" h="132079">
                <a:moveTo>
                  <a:pt x="55625" y="0"/>
                </a:moveTo>
                <a:lnTo>
                  <a:pt x="15494" y="16598"/>
                </a:lnTo>
                <a:lnTo>
                  <a:pt x="0" y="58648"/>
                </a:lnTo>
                <a:lnTo>
                  <a:pt x="881" y="70142"/>
                </a:lnTo>
                <a:lnTo>
                  <a:pt x="21643" y="104625"/>
                </a:lnTo>
                <a:lnTo>
                  <a:pt x="51308" y="113182"/>
                </a:lnTo>
                <a:lnTo>
                  <a:pt x="59904" y="112774"/>
                </a:lnTo>
                <a:lnTo>
                  <a:pt x="67786" y="111550"/>
                </a:lnTo>
                <a:lnTo>
                  <a:pt x="74953" y="109506"/>
                </a:lnTo>
                <a:lnTo>
                  <a:pt x="81407" y="106641"/>
                </a:lnTo>
                <a:lnTo>
                  <a:pt x="81407" y="102247"/>
                </a:lnTo>
                <a:lnTo>
                  <a:pt x="52705" y="102247"/>
                </a:lnTo>
                <a:lnTo>
                  <a:pt x="44088" y="101480"/>
                </a:lnTo>
                <a:lnTo>
                  <a:pt x="15335" y="75833"/>
                </a:lnTo>
                <a:lnTo>
                  <a:pt x="12573" y="57975"/>
                </a:lnTo>
                <a:lnTo>
                  <a:pt x="13309" y="48133"/>
                </a:lnTo>
                <a:lnTo>
                  <a:pt x="37861" y="14312"/>
                </a:lnTo>
                <a:lnTo>
                  <a:pt x="55372" y="11023"/>
                </a:lnTo>
                <a:lnTo>
                  <a:pt x="81407" y="11023"/>
                </a:lnTo>
                <a:lnTo>
                  <a:pt x="81407" y="4546"/>
                </a:lnTo>
                <a:lnTo>
                  <a:pt x="75949" y="2555"/>
                </a:lnTo>
                <a:lnTo>
                  <a:pt x="69850" y="1135"/>
                </a:lnTo>
                <a:lnTo>
                  <a:pt x="63083" y="283"/>
                </a:lnTo>
                <a:lnTo>
                  <a:pt x="55625" y="0"/>
                </a:lnTo>
                <a:close/>
              </a:path>
              <a:path w="499745" h="132079">
                <a:moveTo>
                  <a:pt x="81407" y="94957"/>
                </a:moveTo>
                <a:lnTo>
                  <a:pt x="75047" y="98148"/>
                </a:lnTo>
                <a:lnTo>
                  <a:pt x="68151" y="100426"/>
                </a:lnTo>
                <a:lnTo>
                  <a:pt x="60707" y="101792"/>
                </a:lnTo>
                <a:lnTo>
                  <a:pt x="52705" y="102247"/>
                </a:lnTo>
                <a:lnTo>
                  <a:pt x="81407" y="102247"/>
                </a:lnTo>
                <a:lnTo>
                  <a:pt x="81407" y="94957"/>
                </a:lnTo>
                <a:close/>
              </a:path>
              <a:path w="499745" h="132079">
                <a:moveTo>
                  <a:pt x="81407" y="11023"/>
                </a:moveTo>
                <a:lnTo>
                  <a:pt x="55372" y="11023"/>
                </a:lnTo>
                <a:lnTo>
                  <a:pt x="62368" y="11426"/>
                </a:lnTo>
                <a:lnTo>
                  <a:pt x="69056" y="12636"/>
                </a:lnTo>
                <a:lnTo>
                  <a:pt x="75410" y="14656"/>
                </a:lnTo>
                <a:lnTo>
                  <a:pt x="81407" y="17487"/>
                </a:lnTo>
                <a:lnTo>
                  <a:pt x="81407" y="11023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704797"/>
            <a:ext cx="17068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8958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RPC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호출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9800" y="1551432"/>
            <a:ext cx="6781800" cy="5078095"/>
          </a:xfrm>
          <a:prstGeom prst="rect">
            <a:avLst/>
          </a:prstGeom>
          <a:solidFill>
            <a:srgbClr val="F0F3F4"/>
          </a:solidFill>
        </p:spPr>
        <p:txBody>
          <a:bodyPr vert="horz" wrap="square" lIns="0" tIns="8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5"/>
              </a:spcBef>
            </a:pP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using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google::protobuf;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R="3744595">
              <a:lnSpc>
                <a:spcPct val="100000"/>
              </a:lnSpc>
            </a:pP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protobuf::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RpcChannel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* channel;  protobuf::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RpcController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* controller; 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SearchService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* service; 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SearchRequest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request; 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SearchResponse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response;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void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DoSearch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()</a:t>
            </a: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 {</a:t>
            </a:r>
            <a:endParaRPr sz="1100">
              <a:latin typeface="Courier New"/>
              <a:cs typeface="Courier New"/>
            </a:endParaRPr>
          </a:p>
          <a:p>
            <a:pPr marL="167640">
              <a:lnSpc>
                <a:spcPct val="100000"/>
              </a:lnSpc>
            </a:pP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// </a:t>
            </a:r>
            <a:r>
              <a:rPr sz="1100" dirty="0">
                <a:solidFill>
                  <a:srgbClr val="D71B5F"/>
                </a:solidFill>
                <a:latin typeface="Courier New"/>
                <a:cs typeface="Courier New"/>
              </a:rPr>
              <a:t>You </a:t>
            </a: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provide classes MyRpcChannel and MyRpcController, which</a:t>
            </a:r>
            <a:r>
              <a:rPr sz="1100" spc="130" dirty="0">
                <a:solidFill>
                  <a:srgbClr val="D71B5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implement</a:t>
            </a:r>
            <a:endParaRPr sz="1100">
              <a:latin typeface="Courier New"/>
              <a:cs typeface="Courier New"/>
            </a:endParaRPr>
          </a:p>
          <a:p>
            <a:pPr marL="167640" marR="209550">
              <a:lnSpc>
                <a:spcPct val="100000"/>
              </a:lnSpc>
            </a:pP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// </a:t>
            </a:r>
            <a:r>
              <a:rPr sz="1100" dirty="0">
                <a:solidFill>
                  <a:srgbClr val="D71B5F"/>
                </a:solidFill>
                <a:latin typeface="Courier New"/>
                <a:cs typeface="Courier New"/>
              </a:rPr>
              <a:t>the </a:t>
            </a: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abstract interfaces protobuf::RpcChannel </a:t>
            </a:r>
            <a:r>
              <a:rPr sz="1100" dirty="0">
                <a:solidFill>
                  <a:srgbClr val="D71B5F"/>
                </a:solidFill>
                <a:latin typeface="Courier New"/>
                <a:cs typeface="Courier New"/>
              </a:rPr>
              <a:t>and </a:t>
            </a: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protobuf::RpcController. 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channel </a:t>
            </a: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= </a:t>
            </a: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new</a:t>
            </a:r>
            <a:r>
              <a:rPr sz="1100" spc="25" dirty="0">
                <a:solidFill>
                  <a:srgbClr val="3A78E7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MyRpcChannel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(</a:t>
            </a:r>
            <a:r>
              <a:rPr sz="1100" spc="-5" dirty="0">
                <a:solidFill>
                  <a:srgbClr val="0D904F"/>
                </a:solidFill>
                <a:latin typeface="Courier New"/>
                <a:cs typeface="Courier New"/>
              </a:rPr>
              <a:t>"somehost.example.com:1234"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);</a:t>
            </a:r>
            <a:endParaRPr sz="1100">
              <a:latin typeface="Courier New"/>
              <a:cs typeface="Courier New"/>
            </a:endParaRPr>
          </a:p>
          <a:p>
            <a:pPr marL="167640">
              <a:lnSpc>
                <a:spcPct val="100000"/>
              </a:lnSpc>
            </a:pP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controller </a:t>
            </a: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= </a:t>
            </a:r>
            <a:r>
              <a:rPr sz="1100" dirty="0">
                <a:solidFill>
                  <a:srgbClr val="3A78E7"/>
                </a:solidFill>
                <a:latin typeface="Courier New"/>
                <a:cs typeface="Courier New"/>
              </a:rPr>
              <a:t>new</a:t>
            </a:r>
            <a:r>
              <a:rPr sz="1100" spc="10" dirty="0">
                <a:solidFill>
                  <a:srgbClr val="3A78E7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MyRpcController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</a:pP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// </a:t>
            </a:r>
            <a:r>
              <a:rPr sz="1100" dirty="0">
                <a:solidFill>
                  <a:srgbClr val="D71B5F"/>
                </a:solidFill>
                <a:latin typeface="Courier New"/>
                <a:cs typeface="Courier New"/>
              </a:rPr>
              <a:t>The </a:t>
            </a: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protocol compiler </a:t>
            </a:r>
            <a:r>
              <a:rPr sz="1100" dirty="0">
                <a:solidFill>
                  <a:srgbClr val="D71B5F"/>
                </a:solidFill>
                <a:latin typeface="Courier New"/>
                <a:cs typeface="Courier New"/>
              </a:rPr>
              <a:t>generates </a:t>
            </a: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the SearchService class based on</a:t>
            </a:r>
            <a:r>
              <a:rPr sz="1100" spc="110" dirty="0">
                <a:solidFill>
                  <a:srgbClr val="D71B5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D71B5F"/>
                </a:solidFill>
                <a:latin typeface="Courier New"/>
                <a:cs typeface="Courier New"/>
              </a:rPr>
              <a:t>the</a:t>
            </a:r>
            <a:endParaRPr sz="1100">
              <a:latin typeface="Courier New"/>
              <a:cs typeface="Courier New"/>
            </a:endParaRPr>
          </a:p>
          <a:p>
            <a:pPr marL="167640">
              <a:lnSpc>
                <a:spcPct val="100000"/>
              </a:lnSpc>
            </a:pP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// definition given</a:t>
            </a:r>
            <a:r>
              <a:rPr sz="1100" spc="-10" dirty="0">
                <a:solidFill>
                  <a:srgbClr val="D71B5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above.</a:t>
            </a:r>
            <a:endParaRPr sz="1100">
              <a:latin typeface="Courier New"/>
              <a:cs typeface="Courier New"/>
            </a:endParaRPr>
          </a:p>
          <a:p>
            <a:pPr marL="167640">
              <a:lnSpc>
                <a:spcPct val="100000"/>
              </a:lnSpc>
            </a:pP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service = </a:t>
            </a:r>
            <a:r>
              <a:rPr sz="1100" dirty="0">
                <a:solidFill>
                  <a:srgbClr val="3A78E7"/>
                </a:solidFill>
                <a:latin typeface="Courier New"/>
                <a:cs typeface="Courier New"/>
              </a:rPr>
              <a:t>new</a:t>
            </a:r>
            <a:r>
              <a:rPr sz="1100" spc="5" dirty="0">
                <a:solidFill>
                  <a:srgbClr val="3A78E7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SearchService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::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Stub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(channel);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67640" marR="3408045">
              <a:lnSpc>
                <a:spcPct val="100000"/>
              </a:lnSpc>
            </a:pP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// </a:t>
            </a:r>
            <a:r>
              <a:rPr sz="1100" dirty="0">
                <a:solidFill>
                  <a:srgbClr val="D71B5F"/>
                </a:solidFill>
                <a:latin typeface="Courier New"/>
                <a:cs typeface="Courier New"/>
              </a:rPr>
              <a:t>Set </a:t>
            </a: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up the request. 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request.set_query(</a:t>
            </a:r>
            <a:r>
              <a:rPr sz="1100" spc="-5" dirty="0">
                <a:solidFill>
                  <a:srgbClr val="0D904F"/>
                </a:solidFill>
                <a:latin typeface="Courier New"/>
                <a:cs typeface="Courier New"/>
              </a:rPr>
              <a:t>"protocol</a:t>
            </a:r>
            <a:r>
              <a:rPr sz="1100" spc="55" dirty="0">
                <a:solidFill>
                  <a:srgbClr val="0D904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0D904F"/>
                </a:solidFill>
                <a:latin typeface="Courier New"/>
                <a:cs typeface="Courier New"/>
              </a:rPr>
              <a:t>buffers"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);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</a:pP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// Execute the</a:t>
            </a:r>
            <a:r>
              <a:rPr sz="1100" dirty="0">
                <a:solidFill>
                  <a:srgbClr val="D71B5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RPC.</a:t>
            </a:r>
            <a:endParaRPr sz="1100">
              <a:latin typeface="Courier New"/>
              <a:cs typeface="Courier New"/>
            </a:endParaRPr>
          </a:p>
          <a:p>
            <a:pPr marL="167640">
              <a:lnSpc>
                <a:spcPct val="100000"/>
              </a:lnSpc>
            </a:pP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service-&gt;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Search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(controller, request, response,</a:t>
            </a:r>
            <a:r>
              <a:rPr sz="1100" spc="150" dirty="0">
                <a:solidFill>
                  <a:srgbClr val="37464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protobuf::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NewCallback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(&amp;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Done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));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67640" marR="5343525" indent="-167640">
              <a:lnSpc>
                <a:spcPct val="100000"/>
              </a:lnSpc>
            </a:pPr>
            <a:r>
              <a:rPr sz="1100" dirty="0">
                <a:solidFill>
                  <a:srgbClr val="3A78E7"/>
                </a:solidFill>
                <a:latin typeface="Courier New"/>
                <a:cs typeface="Courier New"/>
              </a:rPr>
              <a:t>void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Done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() </a:t>
            </a: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{  </a:t>
            </a: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delete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service;  </a:t>
            </a: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delete</a:t>
            </a:r>
            <a:r>
              <a:rPr sz="1100" spc="-25" dirty="0">
                <a:solidFill>
                  <a:srgbClr val="3A78E7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channel;</a:t>
            </a:r>
            <a:endParaRPr sz="1100">
              <a:latin typeface="Courier New"/>
              <a:cs typeface="Courier New"/>
            </a:endParaRPr>
          </a:p>
          <a:p>
            <a:pPr marL="16764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delete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controller;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704797"/>
            <a:ext cx="20116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8958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RPC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서비스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7751" y="1524000"/>
            <a:ext cx="6210300" cy="5078095"/>
          </a:xfrm>
          <a:prstGeom prst="rect">
            <a:avLst/>
          </a:prstGeom>
          <a:solidFill>
            <a:srgbClr val="F0F3F4"/>
          </a:solidFill>
        </p:spPr>
        <p:txBody>
          <a:bodyPr vert="horz" wrap="square" lIns="0" tIns="9271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730"/>
              </a:spcBef>
            </a:pP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using</a:t>
            </a:r>
            <a:r>
              <a:rPr sz="1100" spc="-10" dirty="0">
                <a:solidFill>
                  <a:srgbClr val="3A78E7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google::protobuf;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84455" marR="1910714" indent="-8382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class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ExampleSearchService </a:t>
            </a: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: </a:t>
            </a: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public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SearchService </a:t>
            </a: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{  </a:t>
            </a: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public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:</a:t>
            </a:r>
            <a:endParaRPr sz="1100">
              <a:latin typeface="Courier New"/>
              <a:cs typeface="Courier New"/>
            </a:endParaRPr>
          </a:p>
          <a:p>
            <a:pPr marL="1176655" marR="1994535" indent="-1009015">
              <a:lnSpc>
                <a:spcPct val="100000"/>
              </a:lnSpc>
            </a:pP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void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Search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(protobuf::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RpcController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* controller,  </a:t>
            </a:r>
            <a:r>
              <a:rPr sz="1100" dirty="0">
                <a:solidFill>
                  <a:srgbClr val="3A78E7"/>
                </a:solidFill>
                <a:latin typeface="Courier New"/>
                <a:cs typeface="Courier New"/>
              </a:rPr>
              <a:t>const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SearchRequest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* request, 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SearchResponse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* </a:t>
            </a: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response, 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protobuf::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Closure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* </a:t>
            </a:r>
            <a:r>
              <a:rPr sz="1100" dirty="0">
                <a:solidFill>
                  <a:srgbClr val="3A78E7"/>
                </a:solidFill>
                <a:latin typeface="Courier New"/>
                <a:cs typeface="Courier New"/>
              </a:rPr>
              <a:t>done</a:t>
            </a: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)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335915">
              <a:lnSpc>
                <a:spcPct val="100000"/>
              </a:lnSpc>
            </a:pP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if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(request-&gt;query() == </a:t>
            </a:r>
            <a:r>
              <a:rPr sz="1100" spc="-5" dirty="0">
                <a:solidFill>
                  <a:srgbClr val="0D904F"/>
                </a:solidFill>
                <a:latin typeface="Courier New"/>
                <a:cs typeface="Courier New"/>
              </a:rPr>
              <a:t>"google"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)</a:t>
            </a:r>
            <a:r>
              <a:rPr sz="1100" spc="25" dirty="0">
                <a:solidFill>
                  <a:srgbClr val="37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503555">
              <a:lnSpc>
                <a:spcPct val="100000"/>
              </a:lnSpc>
            </a:pP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response-&gt;add_result()-&gt;set_url(</a:t>
            </a:r>
            <a:r>
              <a:rPr sz="1100" spc="-5" dirty="0">
                <a:solidFill>
                  <a:srgbClr val="0D904F"/>
                </a:solidFill>
                <a:latin typeface="Courier New"/>
                <a:cs typeface="Courier New"/>
                <a:hlinkClick r:id="rId2"/>
              </a:rPr>
              <a:t>"htt</a:t>
            </a:r>
            <a:r>
              <a:rPr sz="1100" spc="-5" dirty="0">
                <a:solidFill>
                  <a:srgbClr val="0D904F"/>
                </a:solidFill>
                <a:latin typeface="Courier New"/>
                <a:cs typeface="Courier New"/>
              </a:rPr>
              <a:t>p</a:t>
            </a:r>
            <a:r>
              <a:rPr sz="1100" spc="-5" dirty="0">
                <a:solidFill>
                  <a:srgbClr val="0D904F"/>
                </a:solidFill>
                <a:latin typeface="Courier New"/>
                <a:cs typeface="Courier New"/>
                <a:hlinkClick r:id="rId2"/>
              </a:rPr>
              <a:t>://www.google.com</a:t>
            </a:r>
            <a:r>
              <a:rPr sz="1100" spc="-5" dirty="0">
                <a:solidFill>
                  <a:srgbClr val="0D904F"/>
                </a:solidFill>
                <a:latin typeface="Courier New"/>
                <a:cs typeface="Courier New"/>
              </a:rPr>
              <a:t>"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);</a:t>
            </a:r>
            <a:endParaRPr sz="1100">
              <a:latin typeface="Courier New"/>
              <a:cs typeface="Courier New"/>
            </a:endParaRPr>
          </a:p>
          <a:p>
            <a:pPr marL="335915">
              <a:lnSpc>
                <a:spcPct val="100000"/>
              </a:lnSpc>
            </a:pP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} </a:t>
            </a: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else </a:t>
            </a:r>
            <a:r>
              <a:rPr sz="1100" dirty="0">
                <a:solidFill>
                  <a:srgbClr val="3A78E7"/>
                </a:solidFill>
                <a:latin typeface="Courier New"/>
                <a:cs typeface="Courier New"/>
              </a:rPr>
              <a:t>if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(request-&gt;query() == </a:t>
            </a:r>
            <a:r>
              <a:rPr sz="1100" spc="-5" dirty="0">
                <a:solidFill>
                  <a:srgbClr val="0D904F"/>
                </a:solidFill>
                <a:latin typeface="Courier New"/>
                <a:cs typeface="Courier New"/>
              </a:rPr>
              <a:t>"protocol buffers"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)</a:t>
            </a:r>
            <a:r>
              <a:rPr sz="1100" spc="25" dirty="0">
                <a:solidFill>
                  <a:srgbClr val="37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503555">
              <a:lnSpc>
                <a:spcPct val="100000"/>
              </a:lnSpc>
            </a:pP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response-&gt;add_result()-&gt;set_url(</a:t>
            </a:r>
            <a:r>
              <a:rPr sz="1100" spc="-5" dirty="0">
                <a:solidFill>
                  <a:srgbClr val="0D904F"/>
                </a:solidFill>
                <a:latin typeface="Courier New"/>
                <a:cs typeface="Courier New"/>
                <a:hlinkClick r:id="rId3"/>
              </a:rPr>
              <a:t>"htt</a:t>
            </a:r>
            <a:r>
              <a:rPr sz="1100" spc="-5" dirty="0">
                <a:solidFill>
                  <a:srgbClr val="0D904F"/>
                </a:solidFill>
                <a:latin typeface="Courier New"/>
                <a:cs typeface="Courier New"/>
              </a:rPr>
              <a:t>p</a:t>
            </a:r>
            <a:r>
              <a:rPr sz="1100" spc="-5" dirty="0">
                <a:solidFill>
                  <a:srgbClr val="0D904F"/>
                </a:solidFill>
                <a:latin typeface="Courier New"/>
                <a:cs typeface="Courier New"/>
                <a:hlinkClick r:id="rId3"/>
              </a:rPr>
              <a:t>://protobuf.googlecode.com"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);</a:t>
            </a:r>
            <a:endParaRPr sz="1100">
              <a:latin typeface="Courier New"/>
              <a:cs typeface="Courier New"/>
            </a:endParaRPr>
          </a:p>
          <a:p>
            <a:pPr marL="335915">
              <a:lnSpc>
                <a:spcPct val="100000"/>
              </a:lnSpc>
            </a:pP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335915">
              <a:lnSpc>
                <a:spcPct val="100000"/>
              </a:lnSpc>
            </a:pP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done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-&gt;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Run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();</a:t>
            </a:r>
            <a:endParaRPr sz="1100">
              <a:latin typeface="Courier New"/>
              <a:cs typeface="Courier New"/>
            </a:endParaRPr>
          </a:p>
          <a:p>
            <a:pPr marL="168275">
              <a:lnSpc>
                <a:spcPct val="100000"/>
              </a:lnSpc>
            </a:pP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635">
              <a:lnSpc>
                <a:spcPct val="100000"/>
              </a:lnSpc>
            </a:pP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};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635">
              <a:lnSpc>
                <a:spcPct val="100000"/>
              </a:lnSpc>
            </a:pP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int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main()</a:t>
            </a:r>
            <a:r>
              <a:rPr sz="1100" spc="-10" dirty="0">
                <a:solidFill>
                  <a:srgbClr val="37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8275">
              <a:lnSpc>
                <a:spcPct val="100000"/>
              </a:lnSpc>
              <a:tabLst>
                <a:tab pos="3114040" algn="l"/>
              </a:tabLst>
            </a:pP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// </a:t>
            </a:r>
            <a:r>
              <a:rPr sz="1100" dirty="0">
                <a:solidFill>
                  <a:srgbClr val="D71B5F"/>
                </a:solidFill>
                <a:latin typeface="Courier New"/>
                <a:cs typeface="Courier New"/>
              </a:rPr>
              <a:t>You </a:t>
            </a: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provide</a:t>
            </a:r>
            <a:r>
              <a:rPr sz="1100" spc="75" dirty="0">
                <a:solidFill>
                  <a:srgbClr val="D71B5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class</a:t>
            </a:r>
            <a:r>
              <a:rPr sz="1100" spc="15" dirty="0">
                <a:solidFill>
                  <a:srgbClr val="D71B5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MyRpcServer.	It does not have to implement</a:t>
            </a:r>
            <a:r>
              <a:rPr sz="1100" spc="40" dirty="0">
                <a:solidFill>
                  <a:srgbClr val="D71B5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any</a:t>
            </a:r>
            <a:endParaRPr sz="1100">
              <a:latin typeface="Courier New"/>
              <a:cs typeface="Courier New"/>
            </a:endParaRPr>
          </a:p>
          <a:p>
            <a:pPr marL="168275" marR="1910714">
              <a:lnSpc>
                <a:spcPct val="100000"/>
              </a:lnSpc>
            </a:pP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// particular interface; this is just an example. 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MyRpcServer</a:t>
            </a:r>
            <a:r>
              <a:rPr sz="1100" spc="-10" dirty="0">
                <a:solidFill>
                  <a:srgbClr val="9C27A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server;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68275" marR="1488440">
              <a:lnSpc>
                <a:spcPct val="100000"/>
              </a:lnSpc>
            </a:pP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protobuf::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Service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* service </a:t>
            </a: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= </a:t>
            </a: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new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ExampleSearchService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;  server.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ExportOnPort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(</a:t>
            </a:r>
            <a:r>
              <a:rPr sz="1100" spc="-5" dirty="0">
                <a:solidFill>
                  <a:srgbClr val="C53929"/>
                </a:solidFill>
                <a:latin typeface="Courier New"/>
                <a:cs typeface="Courier New"/>
              </a:rPr>
              <a:t>1234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, service);</a:t>
            </a:r>
            <a:endParaRPr sz="1100">
              <a:latin typeface="Courier New"/>
              <a:cs typeface="Courier New"/>
            </a:endParaRPr>
          </a:p>
          <a:p>
            <a:pPr marL="168275">
              <a:lnSpc>
                <a:spcPct val="100000"/>
              </a:lnSpc>
            </a:pP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server.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Run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();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68275" marR="4771390">
              <a:lnSpc>
                <a:spcPct val="100000"/>
              </a:lnSpc>
            </a:pP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delete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service;  </a:t>
            </a: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return</a:t>
            </a:r>
            <a:r>
              <a:rPr sz="1100" spc="-15" dirty="0">
                <a:solidFill>
                  <a:srgbClr val="3A78E7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C53929"/>
                </a:solidFill>
                <a:latin typeface="Courier New"/>
                <a:cs typeface="Courier New"/>
              </a:rPr>
              <a:t>0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635">
              <a:lnSpc>
                <a:spcPct val="100000"/>
              </a:lnSpc>
            </a:pP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06546" y="441706"/>
            <a:ext cx="1703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사용법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701749"/>
            <a:ext cx="8299450" cy="3743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05815" indent="-342900" algn="just">
              <a:lnSpc>
                <a:spcPct val="100000"/>
              </a:lnSpc>
              <a:spcBef>
                <a:spcPts val="105"/>
              </a:spcBef>
              <a:buSzPct val="89062"/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.proto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파일을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protocol buffer</a:t>
            </a:r>
            <a:r>
              <a:rPr sz="32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compiler</a:t>
            </a:r>
            <a:r>
              <a:rPr sz="3200" spc="-5" dirty="0">
                <a:solidFill>
                  <a:srgbClr val="FFFFFF"/>
                </a:solidFill>
                <a:latin typeface="굴림"/>
                <a:cs typeface="굴림"/>
              </a:rPr>
              <a:t>로 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컴파일</a:t>
            </a:r>
            <a:r>
              <a:rPr sz="3200" spc="-204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하면</a:t>
            </a:r>
            <a:r>
              <a:rPr sz="3200" spc="-20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원하는</a:t>
            </a:r>
            <a:r>
              <a:rPr sz="3200" spc="-20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언어의</a:t>
            </a:r>
            <a:r>
              <a:rPr sz="3200" spc="-204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소스</a:t>
            </a:r>
            <a:r>
              <a:rPr sz="3200" spc="-20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파일이  나온다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C++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는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.proto.h</a:t>
            </a:r>
            <a:r>
              <a:rPr sz="2800" dirty="0">
                <a:solidFill>
                  <a:srgbClr val="FFFFFF"/>
                </a:solidFill>
                <a:latin typeface="맑은 고딕"/>
                <a:cs typeface="맑은 고딕"/>
              </a:rPr>
              <a:t>와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.proto.cc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파일을</a:t>
            </a:r>
            <a:r>
              <a:rPr sz="2800" spc="-6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생성한다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여기에</a:t>
            </a:r>
            <a:r>
              <a:rPr sz="24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message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에</a:t>
            </a:r>
            <a:r>
              <a:rPr sz="24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1:1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매칭이</a:t>
            </a:r>
            <a:r>
              <a:rPr sz="24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되는</a:t>
            </a:r>
            <a:r>
              <a:rPr sz="24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가</a:t>
            </a:r>
            <a:r>
              <a:rPr sz="24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정의되어  있다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6285" marR="44386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위에서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정의된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에</a:t>
            </a:r>
            <a:r>
              <a:rPr sz="2800" spc="-2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데이터를</a:t>
            </a:r>
            <a:r>
              <a:rPr sz="28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넣은</a:t>
            </a:r>
            <a:r>
              <a:rPr sz="28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후</a:t>
            </a:r>
            <a:r>
              <a:rPr sz="2800" spc="-2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고유 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메소드를 호출해서</a:t>
            </a:r>
            <a:r>
              <a:rPr sz="2800" spc="-3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serialize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한다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06546" y="441706"/>
            <a:ext cx="1703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사용법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97177"/>
            <a:ext cx="8131809" cy="4238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Nuget</a:t>
            </a:r>
            <a:r>
              <a:rPr sz="3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Download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"/>
              <a:buChar char="•"/>
            </a:pPr>
            <a:endParaRPr sz="46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옛날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버전</a:t>
            </a:r>
            <a:endParaRPr sz="2800" dirty="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홈페이지에서 소스</a:t>
            </a:r>
            <a:r>
              <a:rPr sz="3200" spc="-40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다운</a:t>
            </a:r>
            <a:endParaRPr sz="3200" dirty="0">
              <a:latin typeface="굴림"/>
              <a:cs typeface="굴림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50"/>
              </a:spcBef>
              <a:buClr>
                <a:srgbClr val="FFFFFF"/>
              </a:buClr>
              <a:buSzPct val="89285"/>
              <a:buChar char="–"/>
              <a:tabLst>
                <a:tab pos="756920" algn="l"/>
              </a:tabLst>
            </a:pPr>
            <a:r>
              <a:rPr sz="2800" u="heavy" spc="-5" dirty="0">
                <a:solidFill>
                  <a:srgbClr val="DEB54E"/>
                </a:solidFill>
                <a:uFill>
                  <a:solidFill>
                    <a:srgbClr val="DEB54E"/>
                  </a:solidFill>
                </a:uFill>
                <a:latin typeface="Arial"/>
                <a:cs typeface="Arial"/>
                <a:hlinkClick r:id="rId2"/>
              </a:rPr>
              <a:t>https://github.com/protocolbuffers/protobuf/rele  ases/tag/v3.11.4</a:t>
            </a:r>
            <a:endParaRPr sz="28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Arial"/>
              <a:buChar char="–"/>
            </a:pPr>
            <a:endParaRPr sz="41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또는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32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Down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5000" y="2185416"/>
            <a:ext cx="5286756" cy="687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" y="4953000"/>
            <a:ext cx="8458200" cy="469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800" y="6092952"/>
            <a:ext cx="8686800" cy="5684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441706"/>
            <a:ext cx="5002530" cy="1769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11525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FFFF"/>
                </a:solidFill>
                <a:latin typeface="굴림"/>
                <a:cs typeface="굴림"/>
              </a:rPr>
              <a:t>사용법</a:t>
            </a:r>
            <a:endParaRPr sz="44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2209800"/>
            <a:ext cx="5286756" cy="2045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0" y="4459223"/>
            <a:ext cx="4953000" cy="2020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06546" y="441706"/>
            <a:ext cx="1703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사용법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4684395" cy="163195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설치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protoc.exe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포함</a:t>
            </a:r>
            <a:endParaRPr sz="2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include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파일의 내용</a:t>
            </a:r>
            <a:r>
              <a:rPr sz="2800" spc="-43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포함</a:t>
            </a:r>
            <a:endParaRPr sz="28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38800" y="1752600"/>
            <a:ext cx="2447544" cy="4639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06546" y="441706"/>
            <a:ext cx="1703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FFFF"/>
                </a:solidFill>
                <a:latin typeface="굴림"/>
                <a:cs typeface="굴림"/>
              </a:rPr>
              <a:t>사용법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701749"/>
            <a:ext cx="37750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protocol.proto</a:t>
            </a:r>
            <a:r>
              <a:rPr sz="3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작성</a:t>
            </a:r>
            <a:endParaRPr sz="32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2514600"/>
            <a:ext cx="3438525" cy="3232785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279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syntax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21515"/>
                </a:solidFill>
                <a:latin typeface="Courier New"/>
                <a:cs typeface="Courier New"/>
              </a:rPr>
              <a:t>"proto3"</a:t>
            </a:r>
            <a:r>
              <a:rPr sz="1200" dirty="0"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21515"/>
                </a:solidFill>
                <a:latin typeface="Courier New"/>
                <a:cs typeface="Courier New"/>
              </a:rPr>
              <a:t>"google/protobuf/any.proto"</a:t>
            </a:r>
            <a:r>
              <a:rPr sz="1200" dirty="0"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367030" marR="1866264" indent="-276225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enum </a:t>
            </a:r>
            <a:r>
              <a:rPr sz="1200" dirty="0">
                <a:solidFill>
                  <a:srgbClr val="2B91AE"/>
                </a:solidFill>
                <a:latin typeface="Courier New"/>
                <a:cs typeface="Courier New"/>
              </a:rPr>
              <a:t>Direction </a:t>
            </a:r>
            <a:r>
              <a:rPr sz="1200" dirty="0">
                <a:latin typeface="Courier New"/>
                <a:cs typeface="Courier New"/>
              </a:rPr>
              <a:t>{  </a:t>
            </a:r>
            <a:r>
              <a:rPr sz="1200" spc="-5" dirty="0">
                <a:latin typeface="Courier New"/>
                <a:cs typeface="Courier New"/>
              </a:rPr>
              <a:t>UP </a:t>
            </a:r>
            <a:r>
              <a:rPr sz="1200" dirty="0">
                <a:latin typeface="Courier New"/>
                <a:cs typeface="Courier New"/>
              </a:rPr>
              <a:t>= </a:t>
            </a:r>
            <a:r>
              <a:rPr sz="1200" spc="-5" dirty="0">
                <a:latin typeface="Courier New"/>
                <a:cs typeface="Courier New"/>
              </a:rPr>
              <a:t>0;</a:t>
            </a:r>
            <a:endParaRPr sz="1200">
              <a:latin typeface="Courier New"/>
              <a:cs typeface="Courier New"/>
            </a:endParaRPr>
          </a:p>
          <a:p>
            <a:pPr marL="36703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DOWN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6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1;</a:t>
            </a:r>
            <a:endParaRPr sz="1200">
              <a:latin typeface="Courier New"/>
              <a:cs typeface="Courier New"/>
            </a:endParaRPr>
          </a:p>
          <a:p>
            <a:pPr marL="36703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Courier New"/>
                <a:cs typeface="Courier New"/>
              </a:rPr>
              <a:t>LEFT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6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2;</a:t>
            </a:r>
            <a:endParaRPr sz="1200">
              <a:latin typeface="Courier New"/>
              <a:cs typeface="Courier New"/>
            </a:endParaRPr>
          </a:p>
          <a:p>
            <a:pPr marL="36703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RIGHT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3;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458470" marR="1313815" indent="-367665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message </a:t>
            </a:r>
            <a:r>
              <a:rPr sz="1200" spc="-5" dirty="0">
                <a:solidFill>
                  <a:srgbClr val="2B91AE"/>
                </a:solidFill>
                <a:latin typeface="Courier New"/>
                <a:cs typeface="Courier New"/>
              </a:rPr>
              <a:t>CS_MOVE </a:t>
            </a:r>
            <a:r>
              <a:rPr sz="1200" dirty="0">
                <a:latin typeface="Courier New"/>
                <a:cs typeface="Courier New"/>
              </a:rPr>
              <a:t>{  </a:t>
            </a:r>
            <a:r>
              <a:rPr sz="1200" spc="-5" dirty="0">
                <a:latin typeface="Courier New"/>
                <a:cs typeface="Courier New"/>
              </a:rPr>
              <a:t>Direction </a:t>
            </a:r>
            <a:r>
              <a:rPr sz="1200" dirty="0">
                <a:latin typeface="Courier New"/>
                <a:cs typeface="Courier New"/>
              </a:rPr>
              <a:t>dir =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1;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message </a:t>
            </a:r>
            <a:r>
              <a:rPr sz="1200" spc="-5" dirty="0">
                <a:solidFill>
                  <a:srgbClr val="2B91AE"/>
                </a:solidFill>
                <a:latin typeface="Courier New"/>
                <a:cs typeface="Courier New"/>
              </a:rPr>
              <a:t>CS_LOGIN</a:t>
            </a:r>
            <a:r>
              <a:rPr sz="1200" spc="15" dirty="0">
                <a:solidFill>
                  <a:srgbClr val="2B91AE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6703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1200" spc="-5" dirty="0">
                <a:latin typeface="Courier New"/>
                <a:cs typeface="Courier New"/>
              </a:rPr>
              <a:t>user_name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3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1;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4459" y="1524000"/>
            <a:ext cx="3161030" cy="4893945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27305" rIns="0" bIns="0" rtlCol="0">
            <a:spAutoFit/>
          </a:bodyPr>
          <a:lstStyle/>
          <a:p>
            <a:pPr marL="368300" marR="1127760" indent="-276225">
              <a:lnSpc>
                <a:spcPct val="100000"/>
              </a:lnSpc>
              <a:spcBef>
                <a:spcPts val="215"/>
              </a:spcBef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message </a:t>
            </a:r>
            <a:r>
              <a:rPr sz="1200" spc="-5" dirty="0">
                <a:solidFill>
                  <a:srgbClr val="2B91AE"/>
                </a:solidFill>
                <a:latin typeface="Courier New"/>
                <a:cs typeface="Courier New"/>
              </a:rPr>
              <a:t>SC_LOGIN_OK </a:t>
            </a:r>
            <a:r>
              <a:rPr sz="1200" dirty="0">
                <a:latin typeface="Courier New"/>
                <a:cs typeface="Courier New"/>
              </a:rPr>
              <a:t>{ 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int32 </a:t>
            </a:r>
            <a:r>
              <a:rPr sz="1200" dirty="0">
                <a:latin typeface="Courier New"/>
                <a:cs typeface="Courier New"/>
              </a:rPr>
              <a:t>id = 1; 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int32 </a:t>
            </a:r>
            <a:r>
              <a:rPr sz="1200" dirty="0">
                <a:latin typeface="Courier New"/>
                <a:cs typeface="Courier New"/>
              </a:rPr>
              <a:t>x =</a:t>
            </a:r>
            <a:r>
              <a:rPr sz="1200" spc="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2;</a:t>
            </a:r>
            <a:endParaRPr sz="1200">
              <a:latin typeface="Courier New"/>
              <a:cs typeface="Courier New"/>
            </a:endParaRPr>
          </a:p>
          <a:p>
            <a:pPr marL="3683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int32 </a:t>
            </a:r>
            <a:r>
              <a:rPr sz="1200" dirty="0">
                <a:latin typeface="Courier New"/>
                <a:cs typeface="Courier New"/>
              </a:rPr>
              <a:t>y =</a:t>
            </a:r>
            <a:r>
              <a:rPr sz="1200" spc="-5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3;</a:t>
            </a:r>
            <a:endParaRPr sz="1200">
              <a:latin typeface="Courier New"/>
              <a:cs typeface="Courier New"/>
            </a:endParaRPr>
          </a:p>
          <a:p>
            <a:pPr marL="368300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1200" spc="-5" dirty="0">
                <a:latin typeface="Courier New"/>
                <a:cs typeface="Courier New"/>
              </a:rPr>
              <a:t>user_name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4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4;</a:t>
            </a:r>
            <a:endParaRPr sz="12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368300" marR="1127760" indent="-276225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message </a:t>
            </a:r>
            <a:r>
              <a:rPr sz="1200" spc="-5" dirty="0">
                <a:solidFill>
                  <a:srgbClr val="2B91AE"/>
                </a:solidFill>
                <a:latin typeface="Courier New"/>
                <a:cs typeface="Courier New"/>
              </a:rPr>
              <a:t>SC_POSITION </a:t>
            </a:r>
            <a:r>
              <a:rPr sz="1200" dirty="0">
                <a:latin typeface="Courier New"/>
                <a:cs typeface="Courier New"/>
              </a:rPr>
              <a:t>{ 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int32 </a:t>
            </a:r>
            <a:r>
              <a:rPr sz="1200" dirty="0">
                <a:latin typeface="Courier New"/>
                <a:cs typeface="Courier New"/>
              </a:rPr>
              <a:t>id = 1; 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int32 </a:t>
            </a:r>
            <a:r>
              <a:rPr sz="1200" dirty="0">
                <a:latin typeface="Courier New"/>
                <a:cs typeface="Courier New"/>
              </a:rPr>
              <a:t>x =</a:t>
            </a:r>
            <a:r>
              <a:rPr sz="1200" spc="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2;</a:t>
            </a:r>
            <a:endParaRPr sz="1200">
              <a:latin typeface="Courier New"/>
              <a:cs typeface="Courier New"/>
            </a:endParaRPr>
          </a:p>
          <a:p>
            <a:pPr marL="368300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int32 </a:t>
            </a:r>
            <a:r>
              <a:rPr sz="1200" dirty="0">
                <a:latin typeface="Courier New"/>
                <a:cs typeface="Courier New"/>
              </a:rPr>
              <a:t>y =</a:t>
            </a:r>
            <a:r>
              <a:rPr sz="1200" spc="-4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3;</a:t>
            </a:r>
            <a:endParaRPr sz="12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368300" marR="1403350" indent="-276225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message </a:t>
            </a:r>
            <a:r>
              <a:rPr sz="1200" spc="-5" dirty="0">
                <a:solidFill>
                  <a:srgbClr val="2B91AE"/>
                </a:solidFill>
                <a:latin typeface="Courier New"/>
                <a:cs typeface="Courier New"/>
              </a:rPr>
              <a:t>SC_ENTER </a:t>
            </a:r>
            <a:r>
              <a:rPr sz="1200" dirty="0">
                <a:latin typeface="Courier New"/>
                <a:cs typeface="Courier New"/>
              </a:rPr>
              <a:t>{ 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int32 </a:t>
            </a:r>
            <a:r>
              <a:rPr sz="1200" dirty="0">
                <a:latin typeface="Courier New"/>
                <a:cs typeface="Courier New"/>
              </a:rPr>
              <a:t>id =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1;</a:t>
            </a:r>
            <a:endParaRPr sz="1200">
              <a:latin typeface="Courier New"/>
              <a:cs typeface="Courier New"/>
            </a:endParaRPr>
          </a:p>
          <a:p>
            <a:pPr marL="368300" marR="851535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1200" spc="-5" dirty="0">
                <a:latin typeface="Courier New"/>
                <a:cs typeface="Courier New"/>
              </a:rPr>
              <a:t>user_name </a:t>
            </a:r>
            <a:r>
              <a:rPr sz="1200" dirty="0">
                <a:latin typeface="Courier New"/>
                <a:cs typeface="Courier New"/>
              </a:rPr>
              <a:t>= </a:t>
            </a:r>
            <a:r>
              <a:rPr sz="1200" spc="-5" dirty="0">
                <a:latin typeface="Courier New"/>
                <a:cs typeface="Courier New"/>
              </a:rPr>
              <a:t>2; 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int32 </a:t>
            </a:r>
            <a:r>
              <a:rPr sz="1200" dirty="0">
                <a:latin typeface="Courier New"/>
                <a:cs typeface="Courier New"/>
              </a:rPr>
              <a:t>x =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3;</a:t>
            </a:r>
            <a:endParaRPr sz="1200">
              <a:latin typeface="Courier New"/>
              <a:cs typeface="Courier New"/>
            </a:endParaRPr>
          </a:p>
          <a:p>
            <a:pPr marL="368300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int32 </a:t>
            </a:r>
            <a:r>
              <a:rPr sz="1200" dirty="0">
                <a:latin typeface="Courier New"/>
                <a:cs typeface="Courier New"/>
              </a:rPr>
              <a:t>y =</a:t>
            </a:r>
            <a:r>
              <a:rPr sz="1200" spc="-5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4;</a:t>
            </a:r>
            <a:endParaRPr sz="12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368300" marR="1403350" indent="-276225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message </a:t>
            </a:r>
            <a:r>
              <a:rPr sz="1200" spc="-5" dirty="0">
                <a:solidFill>
                  <a:srgbClr val="2B91AE"/>
                </a:solidFill>
                <a:latin typeface="Courier New"/>
                <a:cs typeface="Courier New"/>
              </a:rPr>
              <a:t>SC_LEAVE </a:t>
            </a:r>
            <a:r>
              <a:rPr sz="1200" dirty="0">
                <a:latin typeface="Courier New"/>
                <a:cs typeface="Courier New"/>
              </a:rPr>
              <a:t>{ 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int32 </a:t>
            </a:r>
            <a:r>
              <a:rPr sz="1200" dirty="0">
                <a:latin typeface="Courier New"/>
                <a:cs typeface="Courier New"/>
              </a:rPr>
              <a:t>id =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1;</a:t>
            </a:r>
            <a:endParaRPr sz="12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92710" marR="111760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message </a:t>
            </a:r>
            <a:r>
              <a:rPr sz="1200" spc="-5" dirty="0">
                <a:solidFill>
                  <a:srgbClr val="2B91AE"/>
                </a:solidFill>
                <a:latin typeface="Courier New"/>
                <a:cs typeface="Courier New"/>
              </a:rPr>
              <a:t>packet </a:t>
            </a:r>
            <a:r>
              <a:rPr sz="1200" dirty="0">
                <a:latin typeface="Courier New"/>
                <a:cs typeface="Courier New"/>
              </a:rPr>
              <a:t>{  </a:t>
            </a:r>
            <a:r>
              <a:rPr sz="1200" spc="-5" dirty="0">
                <a:solidFill>
                  <a:srgbClr val="2B91AE"/>
                </a:solidFill>
                <a:latin typeface="Courier New"/>
                <a:cs typeface="Courier New"/>
              </a:rPr>
              <a:t>google.protobuf.Any </a:t>
            </a:r>
            <a:r>
              <a:rPr sz="1200" dirty="0">
                <a:latin typeface="Courier New"/>
                <a:cs typeface="Courier New"/>
              </a:rPr>
              <a:t>packets =</a:t>
            </a:r>
            <a:r>
              <a:rPr sz="1200" spc="75" dirty="0">
                <a:latin typeface="Courier New"/>
                <a:cs typeface="Courier New"/>
              </a:rPr>
              <a:t> </a:t>
            </a:r>
            <a:r>
              <a:rPr sz="1200" spc="0" dirty="0">
                <a:latin typeface="Courier New"/>
                <a:cs typeface="Courier New"/>
              </a:rPr>
              <a:t>1;</a:t>
            </a:r>
            <a:endParaRPr sz="12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441706"/>
            <a:ext cx="5002530" cy="17741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11525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FFFF"/>
                </a:solidFill>
                <a:latin typeface="굴림"/>
                <a:cs typeface="굴림"/>
              </a:rPr>
              <a:t>사용법</a:t>
            </a:r>
            <a:endParaRPr sz="44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protocol.proto</a:t>
            </a:r>
            <a:r>
              <a:rPr sz="3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컴파일</a:t>
            </a:r>
            <a:endParaRPr sz="32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508" y="2438400"/>
            <a:ext cx="8662416" cy="3137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06546" y="441706"/>
            <a:ext cx="1703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사용법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8163559" cy="404876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중간파일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protocol.pb.cc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protocol.pb.h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프로젝트에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속해야</a:t>
            </a:r>
            <a:r>
              <a:rPr sz="2800" spc="-3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한다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소스컨트롤에는</a:t>
            </a:r>
            <a:r>
              <a:rPr sz="28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속해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있지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않아야</a:t>
            </a:r>
            <a:r>
              <a:rPr sz="28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한다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protocol.proto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가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수정되면</a:t>
            </a:r>
            <a:r>
              <a:rPr sz="28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재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작성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되어야</a:t>
            </a:r>
            <a:r>
              <a:rPr sz="28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한다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90"/>
              </a:spcBef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protocol.proto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의 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속성</a:t>
            </a:r>
            <a:r>
              <a:rPr sz="2400" spc="-3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수정</a:t>
            </a:r>
            <a:endParaRPr sz="2400">
              <a:latin typeface="맑은 고딕"/>
              <a:cs typeface="맑은 고딕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항목형식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-&gt;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사용자 지정 빌드</a:t>
            </a:r>
            <a:r>
              <a:rPr sz="2400" spc="-56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도구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06546" y="441706"/>
            <a:ext cx="1703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사용법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6014085" cy="111950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protocol.proto</a:t>
            </a:r>
            <a:r>
              <a:rPr sz="3200" spc="-5" dirty="0">
                <a:solidFill>
                  <a:srgbClr val="FFFFFF"/>
                </a:solidFill>
                <a:latin typeface="굴림"/>
                <a:cs typeface="굴림"/>
              </a:rPr>
              <a:t>의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속성</a:t>
            </a:r>
            <a:r>
              <a:rPr sz="3200" spc="-40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수정</a:t>
            </a:r>
            <a:endParaRPr sz="32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655"/>
              </a:spcBef>
            </a:pP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항목형식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-&gt;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사용자 지정 빌드</a:t>
            </a:r>
            <a:r>
              <a:rPr sz="2800" spc="-50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도구</a:t>
            </a:r>
            <a:endParaRPr sz="28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1312" y="2702051"/>
            <a:ext cx="7734300" cy="3927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514" y="441706"/>
            <a:ext cx="29762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프라우드</a:t>
            </a:r>
            <a:r>
              <a:rPr sz="4400" b="0" spc="-33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넷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16925"/>
            <a:ext cx="8210550" cy="439229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SzPct val="8928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한국에서 개발된 </a:t>
            </a:r>
            <a:r>
              <a:rPr sz="2800" spc="-10" dirty="0">
                <a:solidFill>
                  <a:srgbClr val="FFFFFF"/>
                </a:solidFill>
                <a:latin typeface="굴림"/>
                <a:cs typeface="굴림"/>
              </a:rPr>
              <a:t>네트워크</a:t>
            </a:r>
            <a:r>
              <a:rPr sz="2800" spc="-44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굴림"/>
                <a:cs typeface="굴림"/>
              </a:rPr>
              <a:t>엔진</a:t>
            </a:r>
            <a:endParaRPr sz="2800" dirty="0">
              <a:latin typeface="굴림"/>
              <a:cs typeface="굴림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SzPct val="8928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초창기에는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P2P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를 위한 홀펀칭으로</a:t>
            </a:r>
            <a:r>
              <a:rPr sz="2800" spc="-61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유명했음</a:t>
            </a:r>
            <a:endParaRPr sz="2800" dirty="0">
              <a:latin typeface="굴림"/>
              <a:cs typeface="굴림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SzPct val="8928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초창기에는 일반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C-API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였으나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 C++11</a:t>
            </a:r>
            <a:r>
              <a:rPr sz="2800" spc="-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친화적으로  진화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 C#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굴림"/>
                <a:cs typeface="굴림"/>
              </a:rPr>
              <a:t>지원</a:t>
            </a:r>
            <a:endParaRPr sz="2800" dirty="0">
              <a:latin typeface="굴림"/>
              <a:cs typeface="굴림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89285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Cross Platform</a:t>
            </a:r>
            <a:endParaRPr sz="2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2150" spc="0" dirty="0">
                <a:solidFill>
                  <a:srgbClr val="FFFFFF"/>
                </a:solidFill>
                <a:latin typeface="Arial"/>
                <a:cs typeface="Arial"/>
              </a:rPr>
              <a:t>–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Windows,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Linux,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Android,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iOS,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PlayStation4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SzPct val="8928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높은 생산성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굴림"/>
                <a:cs typeface="굴림"/>
              </a:rPr>
              <a:t>고성능</a:t>
            </a:r>
            <a:endParaRPr sz="2800" dirty="0">
              <a:latin typeface="굴림"/>
              <a:cs typeface="굴림"/>
            </a:endParaRPr>
          </a:p>
          <a:p>
            <a:pPr marL="355600" marR="264160" indent="-342900">
              <a:lnSpc>
                <a:spcPct val="100000"/>
              </a:lnSpc>
              <a:spcBef>
                <a:spcPts val="675"/>
              </a:spcBef>
              <a:buSzPct val="89285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PIDL(Proudnet Interface Definition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Language)</a:t>
            </a:r>
            <a:r>
              <a:rPr sz="2800" dirty="0">
                <a:solidFill>
                  <a:srgbClr val="FFFFFF"/>
                </a:solidFill>
                <a:latin typeface="굴림"/>
                <a:cs typeface="굴림"/>
              </a:rPr>
              <a:t>을 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사용한 프로토콜</a:t>
            </a:r>
            <a:r>
              <a:rPr sz="2800" spc="-28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관리</a:t>
            </a:r>
            <a:endParaRPr sz="2800" dirty="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5438" y="441706"/>
            <a:ext cx="11449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실습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701749"/>
            <a:ext cx="712025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기존의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IOCP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서버를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3200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Buffer</a:t>
            </a:r>
            <a:r>
              <a:rPr sz="3200" spc="-5" dirty="0">
                <a:solidFill>
                  <a:srgbClr val="FFFFFF"/>
                </a:solidFill>
                <a:latin typeface="굴림"/>
                <a:cs typeface="굴림"/>
              </a:rPr>
              <a:t>로 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수정해</a:t>
            </a:r>
            <a:r>
              <a:rPr sz="3200" spc="-20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본다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5438" y="441706"/>
            <a:ext cx="11449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실습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8131809" cy="448564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라이브러리</a:t>
            </a:r>
            <a:r>
              <a:rPr sz="3200" spc="-21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설치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소스를 다운</a:t>
            </a:r>
            <a:r>
              <a:rPr sz="2800" spc="-4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받고</a:t>
            </a:r>
            <a:endParaRPr sz="2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Cmake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sz="28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설치한후</a:t>
            </a:r>
            <a:endParaRPr sz="2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CMake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실행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(x64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옵션을</a:t>
            </a:r>
            <a:r>
              <a:rPr sz="2800" spc="-1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줌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이후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생성된</a:t>
            </a:r>
            <a:r>
              <a:rPr sz="28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.sln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을</a:t>
            </a:r>
            <a:r>
              <a:rPr sz="2800" spc="-2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열고</a:t>
            </a:r>
            <a:r>
              <a:rPr sz="28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컴파일</a:t>
            </a:r>
            <a:endParaRPr sz="2800">
              <a:latin typeface="맑은 고딕"/>
              <a:cs typeface="맑은 고딕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595"/>
              </a:spcBef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libprotobuf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sz="2400" spc="-15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만들</a:t>
            </a:r>
            <a:r>
              <a:rPr sz="24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때</a:t>
            </a:r>
            <a:r>
              <a:rPr sz="24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코드생성에서</a:t>
            </a:r>
            <a:r>
              <a:rPr sz="24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shared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library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를  선택하자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6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생성된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libprotobuf.lib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를 프로젝트에</a:t>
            </a:r>
            <a:r>
              <a:rPr sz="2800" spc="-5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복사</a:t>
            </a:r>
            <a:endParaRPr sz="2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#pragma comment(lib,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"libprotobuf.lib")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31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5438" y="441706"/>
            <a:ext cx="11449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실습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701749"/>
            <a:ext cx="28117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시리얼라이즈</a:t>
            </a:r>
            <a:endParaRPr sz="32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32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3712" y="2286000"/>
            <a:ext cx="7109459" cy="3477895"/>
          </a:xfrm>
          <a:custGeom>
            <a:avLst/>
            <a:gdLst/>
            <a:ahLst/>
            <a:cxnLst/>
            <a:rect l="l" t="t" r="r" b="b"/>
            <a:pathLst>
              <a:path w="7109459" h="3477895">
                <a:moveTo>
                  <a:pt x="0" y="3477768"/>
                </a:moveTo>
                <a:lnTo>
                  <a:pt x="7109459" y="3477768"/>
                </a:lnTo>
                <a:lnTo>
                  <a:pt x="7109459" y="0"/>
                </a:lnTo>
                <a:lnTo>
                  <a:pt x="0" y="0"/>
                </a:lnTo>
                <a:lnTo>
                  <a:pt x="0" y="3477768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2452" y="2289175"/>
            <a:ext cx="688467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2000" spc="-5" dirty="0">
                <a:latin typeface="Courier New"/>
                <a:cs typeface="Courier New"/>
              </a:rPr>
              <a:t>send_login_ok_packet(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0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id</a:t>
            </a:r>
            <a:r>
              <a:rPr sz="2000" spc="-5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 marR="1986280">
              <a:lnSpc>
                <a:spcPct val="100000"/>
              </a:lnSpc>
            </a:pPr>
            <a:r>
              <a:rPr sz="2000" spc="-5" dirty="0">
                <a:solidFill>
                  <a:srgbClr val="2B91AE"/>
                </a:solidFill>
                <a:latin typeface="Courier New"/>
                <a:cs typeface="Courier New"/>
              </a:rPr>
              <a:t>SC_LOGIN_OK_PB </a:t>
            </a:r>
            <a:r>
              <a:rPr sz="2000" spc="-5" dirty="0">
                <a:latin typeface="Courier New"/>
                <a:cs typeface="Courier New"/>
              </a:rPr>
              <a:t>packet;  packet.set_id(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id</a:t>
            </a:r>
            <a:r>
              <a:rPr sz="2000" spc="-5" dirty="0">
                <a:latin typeface="Courier New"/>
                <a:cs typeface="Courier New"/>
              </a:rPr>
              <a:t>);  packet.set_x(clients</a:t>
            </a:r>
            <a:r>
              <a:rPr sz="2000" spc="-5" dirty="0">
                <a:solidFill>
                  <a:srgbClr val="008080"/>
                </a:solidFill>
                <a:latin typeface="Courier New"/>
                <a:cs typeface="Courier New"/>
              </a:rPr>
              <a:t>[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id</a:t>
            </a:r>
            <a:r>
              <a:rPr sz="2000" spc="-5" dirty="0">
                <a:solidFill>
                  <a:srgbClr val="008080"/>
                </a:solidFill>
                <a:latin typeface="Courier New"/>
                <a:cs typeface="Courier New"/>
              </a:rPr>
              <a:t>]</a:t>
            </a:r>
            <a:r>
              <a:rPr sz="2000" spc="-5" dirty="0">
                <a:latin typeface="Courier New"/>
                <a:cs typeface="Courier New"/>
              </a:rPr>
              <a:t>-&gt;x);  packet.set_y(clients</a:t>
            </a:r>
            <a:r>
              <a:rPr sz="2000" spc="-5" dirty="0">
                <a:solidFill>
                  <a:srgbClr val="008080"/>
                </a:solidFill>
                <a:latin typeface="Courier New"/>
                <a:cs typeface="Courier New"/>
              </a:rPr>
              <a:t>[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id</a:t>
            </a:r>
            <a:r>
              <a:rPr sz="2000" spc="-5" dirty="0">
                <a:solidFill>
                  <a:srgbClr val="008080"/>
                </a:solidFill>
                <a:latin typeface="Courier New"/>
                <a:cs typeface="Courier New"/>
              </a:rPr>
              <a:t>]</a:t>
            </a:r>
            <a:r>
              <a:rPr sz="2000" spc="-5" dirty="0">
                <a:latin typeface="Courier New"/>
                <a:cs typeface="Courier New"/>
              </a:rPr>
              <a:t>-&gt;y);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char </a:t>
            </a:r>
            <a:r>
              <a:rPr sz="2000" spc="-5" dirty="0">
                <a:latin typeface="Courier New"/>
                <a:cs typeface="Courier New"/>
              </a:rPr>
              <a:t>buf[512];  packet.SerializeToArray(buf,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sizeof</a:t>
            </a:r>
            <a:r>
              <a:rPr sz="2000" spc="-5" dirty="0">
                <a:latin typeface="Courier New"/>
                <a:cs typeface="Courier New"/>
              </a:rPr>
              <a:t>(buf));  send_packet(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id</a:t>
            </a:r>
            <a:r>
              <a:rPr sz="2000" spc="-5" dirty="0">
                <a:latin typeface="Courier New"/>
                <a:cs typeface="Courier New"/>
              </a:rPr>
              <a:t>,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buf);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5438" y="441706"/>
            <a:ext cx="11449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실습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701749"/>
            <a:ext cx="32188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디시리얼라이즈</a:t>
            </a:r>
            <a:endParaRPr sz="32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33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3712" y="2286000"/>
            <a:ext cx="6802120" cy="2862580"/>
          </a:xfrm>
          <a:custGeom>
            <a:avLst/>
            <a:gdLst/>
            <a:ahLst/>
            <a:cxnLst/>
            <a:rect l="l" t="t" r="r" b="b"/>
            <a:pathLst>
              <a:path w="6802120" h="2862579">
                <a:moveTo>
                  <a:pt x="0" y="2862072"/>
                </a:moveTo>
                <a:lnTo>
                  <a:pt x="6801611" y="2862072"/>
                </a:lnTo>
                <a:lnTo>
                  <a:pt x="6801611" y="0"/>
                </a:lnTo>
                <a:lnTo>
                  <a:pt x="0" y="0"/>
                </a:lnTo>
                <a:lnTo>
                  <a:pt x="0" y="2862072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2452" y="2289175"/>
            <a:ext cx="657987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2000" spc="-5" dirty="0">
                <a:latin typeface="Courier New"/>
                <a:cs typeface="Courier New"/>
              </a:rPr>
              <a:t>ProcessPacket(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00" dirty="0">
                <a:solidFill>
                  <a:srgbClr val="808080"/>
                </a:solidFill>
                <a:latin typeface="Courier New"/>
                <a:cs typeface="Courier New"/>
              </a:rPr>
              <a:t>id</a:t>
            </a:r>
            <a:r>
              <a:rPr sz="2000" dirty="0">
                <a:latin typeface="Courier New"/>
                <a:cs typeface="Courier New"/>
              </a:rPr>
              <a:t>,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20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*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buff</a:t>
            </a:r>
            <a:r>
              <a:rPr sz="2000" spc="-5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solidFill>
                  <a:srgbClr val="2B91AE"/>
                </a:solidFill>
                <a:latin typeface="Courier New"/>
                <a:cs typeface="Courier New"/>
              </a:rPr>
              <a:t>packet</a:t>
            </a:r>
            <a:r>
              <a:rPr sz="2000" spc="-10" dirty="0">
                <a:solidFill>
                  <a:srgbClr val="2B91A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any;</a:t>
            </a:r>
            <a:endParaRPr sz="2000">
              <a:latin typeface="Courier New"/>
              <a:cs typeface="Courier New"/>
            </a:endParaRPr>
          </a:p>
          <a:p>
            <a:pPr marL="469900" marR="3098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any.ParseFromArray(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buff</a:t>
            </a:r>
            <a:r>
              <a:rPr sz="2000" spc="-5" dirty="0">
                <a:latin typeface="Courier New"/>
                <a:cs typeface="Courier New"/>
              </a:rPr>
              <a:t>, </a:t>
            </a:r>
            <a:r>
              <a:rPr sz="2000" spc="-5" dirty="0">
                <a:solidFill>
                  <a:srgbClr val="6E0089"/>
                </a:solidFill>
                <a:latin typeface="Courier New"/>
                <a:cs typeface="Courier New"/>
              </a:rPr>
              <a:t>MAX_BUFFER</a:t>
            </a:r>
            <a:r>
              <a:rPr sz="2000" spc="-5" dirty="0">
                <a:latin typeface="Courier New"/>
                <a:cs typeface="Courier New"/>
              </a:rPr>
              <a:t>); 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2000" spc="-5" dirty="0">
                <a:latin typeface="Courier New"/>
                <a:cs typeface="Courier New"/>
              </a:rPr>
              <a:t>(any.packets().Is&lt;</a:t>
            </a:r>
            <a:r>
              <a:rPr sz="2000" spc="-5" dirty="0">
                <a:solidFill>
                  <a:srgbClr val="2B91AE"/>
                </a:solidFill>
                <a:latin typeface="Courier New"/>
                <a:cs typeface="Courier New"/>
              </a:rPr>
              <a:t>CS_LOGIN_PB</a:t>
            </a:r>
            <a:r>
              <a:rPr sz="2000" spc="-5" dirty="0">
                <a:latin typeface="Courier New"/>
                <a:cs typeface="Courier New"/>
              </a:rPr>
              <a:t>&gt;()) </a:t>
            </a:r>
            <a:r>
              <a:rPr sz="2000" dirty="0">
                <a:latin typeface="Courier New"/>
                <a:cs typeface="Courier New"/>
              </a:rPr>
              <a:t>{  </a:t>
            </a:r>
            <a:r>
              <a:rPr sz="2000" spc="-5" dirty="0">
                <a:solidFill>
                  <a:srgbClr val="2B91AE"/>
                </a:solidFill>
                <a:latin typeface="Courier New"/>
                <a:cs typeface="Courier New"/>
              </a:rPr>
              <a:t>CS_LOGIN_PB</a:t>
            </a:r>
            <a:r>
              <a:rPr sz="2000" spc="-10" dirty="0">
                <a:solidFill>
                  <a:srgbClr val="2B91A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p;</a:t>
            </a:r>
            <a:endParaRPr sz="2000">
              <a:latin typeface="Courier New"/>
              <a:cs typeface="Courier New"/>
            </a:endParaRPr>
          </a:p>
          <a:p>
            <a:pPr marL="469900" marR="5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any.packets().UnpackTo(&amp;p);  ProcessLogin(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id</a:t>
            </a:r>
            <a:r>
              <a:rPr sz="2000" spc="-5" dirty="0">
                <a:latin typeface="Courier New"/>
                <a:cs typeface="Courier New"/>
              </a:rPr>
              <a:t>, p.user_name().c_str());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92957" y="437133"/>
            <a:ext cx="2729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FlatBuffers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595282"/>
            <a:ext cx="7941309" cy="3850004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5"/>
              </a:spcBef>
              <a:buClr>
                <a:srgbClr val="FFFFFF"/>
              </a:buClr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u="heavy" spc="-5" dirty="0">
                <a:solidFill>
                  <a:srgbClr val="DEB54E"/>
                </a:solidFill>
                <a:uFill>
                  <a:solidFill>
                    <a:srgbClr val="DEB54E"/>
                  </a:solidFill>
                </a:uFill>
                <a:latin typeface="Arial"/>
                <a:cs typeface="Arial"/>
                <a:hlinkClick r:id="rId2"/>
              </a:rPr>
              <a:t>https://google.github.io/flatbuffers/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정의</a:t>
            </a:r>
            <a:endParaRPr sz="3200">
              <a:latin typeface="굴림"/>
              <a:cs typeface="굴림"/>
            </a:endParaRPr>
          </a:p>
          <a:p>
            <a:pPr marL="756285" marR="5080" indent="-287020">
              <a:lnSpc>
                <a:spcPct val="100000"/>
              </a:lnSpc>
              <a:spcBef>
                <a:spcPts val="650"/>
              </a:spcBef>
            </a:pPr>
            <a:r>
              <a:rPr sz="2500" spc="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–</a:t>
            </a:r>
            <a:r>
              <a:rPr sz="2500" spc="5" dirty="0">
                <a:solidFill>
                  <a:srgbClr val="DEB54E"/>
                </a:solidFill>
                <a:latin typeface="Arial"/>
                <a:cs typeface="Arial"/>
                <a:hlinkClick r:id="rId3"/>
              </a:rPr>
              <a:t> </a:t>
            </a:r>
            <a:r>
              <a:rPr sz="2800" u="heavy" spc="-5" dirty="0">
                <a:solidFill>
                  <a:srgbClr val="DEB54E"/>
                </a:solidFill>
                <a:uFill>
                  <a:solidFill>
                    <a:srgbClr val="DEB54E"/>
                  </a:solidFill>
                </a:uFill>
                <a:latin typeface="Arial"/>
                <a:cs typeface="Arial"/>
                <a:hlinkClick r:id="rId3"/>
              </a:rPr>
              <a:t>FlatBuffers</a:t>
            </a:r>
            <a:r>
              <a:rPr sz="2800" spc="-5" dirty="0">
                <a:solidFill>
                  <a:srgbClr val="DEB54E"/>
                </a:solidFill>
                <a:latin typeface="Arial"/>
                <a:cs typeface="Arial"/>
                <a:hlinkClick r:id="rId3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is an </a:t>
            </a:r>
            <a:r>
              <a:rPr sz="2800" spc="-5" dirty="0">
                <a:solidFill>
                  <a:srgbClr val="FFFF00"/>
                </a:solidFill>
                <a:latin typeface="Arial"/>
                <a:cs typeface="Arial"/>
              </a:rPr>
              <a:t>efficient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cross platform  serialization library for C++, C#, C, Go, Java,  Kotlin, JavaScript, Lobster, Lua, TypeScript, 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PHP,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Python, Rust and Swift. It was originally  created at Google </a:t>
            </a:r>
            <a:r>
              <a:rPr sz="2800" spc="-5" dirty="0">
                <a:solidFill>
                  <a:srgbClr val="FFFF00"/>
                </a:solidFill>
                <a:latin typeface="Arial"/>
                <a:cs typeface="Arial"/>
              </a:rPr>
              <a:t>for game development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and  other performance-critical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applications.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34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92957" y="437133"/>
            <a:ext cx="2729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FlatBuffers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7131050" cy="404622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용도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Parsing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이나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unpacking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이 없는</a:t>
            </a:r>
            <a:r>
              <a:rPr sz="2800" spc="-5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직렬화</a:t>
            </a:r>
            <a:endParaRPr sz="2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효율적인 메모리</a:t>
            </a:r>
            <a:r>
              <a:rPr sz="2800" spc="-3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사용</a:t>
            </a:r>
            <a:endParaRPr sz="2800">
              <a:latin typeface="맑은 고딕"/>
              <a:cs typeface="맑은 고딕"/>
            </a:endParaRPr>
          </a:p>
          <a:p>
            <a:pPr marL="1155700" lvl="2" indent="-2286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용량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절약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복사 비용</a:t>
            </a:r>
            <a:r>
              <a:rPr sz="2400" spc="-5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감소</a:t>
            </a:r>
            <a:endParaRPr sz="24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유연성</a:t>
            </a:r>
            <a:endParaRPr sz="2800">
              <a:latin typeface="맑은 고딕"/>
              <a:cs typeface="맑은 고딕"/>
            </a:endParaRPr>
          </a:p>
          <a:p>
            <a:pPr marL="1155700" lvl="2" indent="-2286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과거 버전과의</a:t>
            </a:r>
            <a:r>
              <a:rPr sz="2400" spc="-3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호환성</a:t>
            </a:r>
            <a:endParaRPr sz="24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작은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코드</a:t>
            </a:r>
            <a:r>
              <a:rPr sz="28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기반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강한</a:t>
            </a:r>
            <a:r>
              <a:rPr sz="28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typing,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사용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편의성</a:t>
            </a:r>
            <a:endParaRPr sz="2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크로스</a:t>
            </a:r>
            <a:r>
              <a:rPr sz="28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플랫폼</a:t>
            </a:r>
            <a:endParaRPr sz="28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35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92957" y="437133"/>
            <a:ext cx="2729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FlatBuffers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7131050" cy="404622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용도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Parsing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이나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unpacking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이 없는</a:t>
            </a:r>
            <a:r>
              <a:rPr sz="2800" spc="-5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직렬화</a:t>
            </a:r>
            <a:endParaRPr sz="2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효율적인 메모리</a:t>
            </a:r>
            <a:r>
              <a:rPr sz="2800" spc="-3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사용</a:t>
            </a:r>
            <a:endParaRPr sz="2800">
              <a:latin typeface="맑은 고딕"/>
              <a:cs typeface="맑은 고딕"/>
            </a:endParaRPr>
          </a:p>
          <a:p>
            <a:pPr marL="1155700" lvl="2" indent="-2286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용량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절약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복사 비용</a:t>
            </a:r>
            <a:r>
              <a:rPr sz="2400" spc="-5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감소</a:t>
            </a:r>
            <a:endParaRPr sz="24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유연성</a:t>
            </a:r>
            <a:endParaRPr sz="2800">
              <a:latin typeface="맑은 고딕"/>
              <a:cs typeface="맑은 고딕"/>
            </a:endParaRPr>
          </a:p>
          <a:p>
            <a:pPr marL="1155700" lvl="2" indent="-2286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과거 버전과의</a:t>
            </a:r>
            <a:r>
              <a:rPr sz="2400" spc="-3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호환성</a:t>
            </a:r>
            <a:endParaRPr sz="24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작은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코드</a:t>
            </a:r>
            <a:r>
              <a:rPr sz="28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기반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강한</a:t>
            </a:r>
            <a:r>
              <a:rPr sz="28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typing,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사용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편의성</a:t>
            </a:r>
            <a:endParaRPr sz="2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크로스</a:t>
            </a:r>
            <a:r>
              <a:rPr sz="28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플랫폼</a:t>
            </a:r>
            <a:endParaRPr sz="28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36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92957" y="437133"/>
            <a:ext cx="2729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FlatBuffers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4405"/>
            <a:ext cx="7100570" cy="105029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플랫버퍼에서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데이터를</a:t>
            </a:r>
            <a:r>
              <a:rPr sz="3200" spc="-434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정의한다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2150" spc="0" dirty="0">
                <a:solidFill>
                  <a:srgbClr val="FFFFFF"/>
                </a:solidFill>
                <a:latin typeface="Arial"/>
                <a:cs typeface="Arial"/>
              </a:rPr>
              <a:t>–	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고유 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포맷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언어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?)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가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있다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 .fbs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확장자를</a:t>
            </a:r>
            <a:r>
              <a:rPr sz="2400" spc="-6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가진다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37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0200" y="2590800"/>
            <a:ext cx="4834255" cy="4154804"/>
          </a:xfrm>
          <a:prstGeom prst="rect">
            <a:avLst/>
          </a:prstGeom>
          <a:ln w="9525">
            <a:solidFill>
              <a:srgbClr val="C8C5BA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1440" marR="2803525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// example </a:t>
            </a: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IDL </a:t>
            </a: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file 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namespace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MyGame; 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attribute</a:t>
            </a:r>
            <a:r>
              <a:rPr sz="1200" spc="1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"priority";</a:t>
            </a:r>
            <a:endParaRPr sz="1200">
              <a:latin typeface="Courier New"/>
              <a:cs typeface="Courier New"/>
            </a:endParaRPr>
          </a:p>
          <a:p>
            <a:pPr marL="91440" marR="870585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enum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Color : byte { Red =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1, Green, Blue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 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union Any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{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Monster, Weapon, Pickup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 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struct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Vec3</a:t>
            </a:r>
            <a:r>
              <a:rPr sz="1200" spc="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74320" marR="3815715" algn="just">
              <a:lnSpc>
                <a:spcPct val="100000"/>
              </a:lnSpc>
            </a:pP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x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:f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o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t;  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y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:f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o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t;  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z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:f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o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274320" marR="2986405" indent="-18288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table Monster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{  pos:Vec3; 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mana:short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150;</a:t>
            </a:r>
            <a:endParaRPr sz="120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hp:short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200" spc="1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100;</a:t>
            </a:r>
            <a:endParaRPr sz="120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name:string;</a:t>
            </a:r>
            <a:endParaRPr sz="1200">
              <a:latin typeface="Courier New"/>
              <a:cs typeface="Courier New"/>
            </a:endParaRPr>
          </a:p>
          <a:p>
            <a:pPr marL="274320" marR="13208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friendly:bool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 false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(deprecated,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priority: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1); 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inventory:[ubyte];</a:t>
            </a:r>
            <a:endParaRPr sz="1200">
              <a:latin typeface="Courier New"/>
              <a:cs typeface="Courier New"/>
            </a:endParaRPr>
          </a:p>
          <a:p>
            <a:pPr marL="274320" marR="2802255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color:Color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Blue; 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test:Any;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root_type</a:t>
            </a:r>
            <a:r>
              <a:rPr sz="1200" spc="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Monster;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92957" y="437133"/>
            <a:ext cx="2729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FlatBuffers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12068"/>
            <a:ext cx="3072130" cy="1859914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SzPct val="89285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5"/>
              </a:spcBef>
              <a:buSzPct val="89583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데이터</a:t>
            </a:r>
            <a:r>
              <a:rPr sz="2400" spc="-2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단위이다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SzPct val="89583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Field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sz="2400" spc="-1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가진다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SzPct val="89583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주의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3446754"/>
            <a:ext cx="7276465" cy="25126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155700" indent="-228600">
              <a:lnSpc>
                <a:spcPct val="100000"/>
              </a:lnSpc>
              <a:spcBef>
                <a:spcPts val="5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Field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sz="2000" spc="-16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추가할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때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반드시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끝에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추가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.(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호환성을</a:t>
            </a:r>
            <a:r>
              <a:rPr sz="20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위해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155700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Field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삭제</a:t>
            </a:r>
            <a:r>
              <a:rPr sz="2000" spc="-16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금지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호환성을</a:t>
            </a:r>
            <a:r>
              <a:rPr sz="20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위해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필요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없으면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사용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중지</a:t>
            </a:r>
            <a:endParaRPr sz="2000">
              <a:latin typeface="맑은 고딕"/>
              <a:cs typeface="맑은 고딕"/>
            </a:endParaRPr>
          </a:p>
          <a:p>
            <a:pPr marL="1155700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이름과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Field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이름 변경은</a:t>
            </a:r>
            <a:r>
              <a:rPr sz="2000" spc="-5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자유</a:t>
            </a:r>
            <a:endParaRPr sz="20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89285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Field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  <a:tabLst>
                <a:tab pos="756285" algn="l"/>
              </a:tabLst>
            </a:pPr>
            <a:r>
              <a:rPr sz="2150" spc="0" dirty="0">
                <a:solidFill>
                  <a:srgbClr val="FFFFFF"/>
                </a:solidFill>
                <a:latin typeface="Arial"/>
                <a:cs typeface="Arial"/>
              </a:rPr>
              <a:t>–	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이름과 타입을</a:t>
            </a:r>
            <a:r>
              <a:rPr sz="2400" spc="-3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가진다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2150" spc="0" dirty="0">
                <a:solidFill>
                  <a:srgbClr val="FFFFFF"/>
                </a:solidFill>
                <a:latin typeface="Arial"/>
                <a:cs typeface="Arial"/>
              </a:rPr>
              <a:t>–	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통해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기본값을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설정할</a:t>
            </a:r>
            <a:r>
              <a:rPr sz="2400" spc="-1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수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있다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38600" y="1536191"/>
            <a:ext cx="4834255" cy="1940560"/>
          </a:xfrm>
          <a:custGeom>
            <a:avLst/>
            <a:gdLst/>
            <a:ahLst/>
            <a:cxnLst/>
            <a:rect l="l" t="t" r="r" b="b"/>
            <a:pathLst>
              <a:path w="4834255" h="1940560">
                <a:moveTo>
                  <a:pt x="0" y="1940052"/>
                </a:moveTo>
                <a:lnTo>
                  <a:pt x="4834128" y="1940052"/>
                </a:lnTo>
                <a:lnTo>
                  <a:pt x="4834128" y="0"/>
                </a:lnTo>
                <a:lnTo>
                  <a:pt x="0" y="0"/>
                </a:lnTo>
                <a:lnTo>
                  <a:pt x="0" y="1940052"/>
                </a:lnTo>
                <a:close/>
              </a:path>
            </a:pathLst>
          </a:custGeom>
          <a:ln w="9525">
            <a:solidFill>
              <a:srgbClr val="C8C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17975" y="1551254"/>
            <a:ext cx="14052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AFEF"/>
                </a:solidFill>
                <a:latin typeface="Courier New"/>
                <a:cs typeface="Courier New"/>
              </a:rPr>
              <a:t>table </a:t>
            </a:r>
            <a:r>
              <a:rPr sz="1200" spc="-5" dirty="0">
                <a:solidFill>
                  <a:srgbClr val="FFFF00"/>
                </a:solidFill>
                <a:latin typeface="Courier New"/>
                <a:cs typeface="Courier New"/>
              </a:rPr>
              <a:t>Monster</a:t>
            </a:r>
            <a:r>
              <a:rPr sz="1200" spc="-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00854" y="1734692"/>
            <a:ext cx="44519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575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pos:Vec3;  mana:</a:t>
            </a:r>
            <a:r>
              <a:rPr sz="1200" dirty="0">
                <a:solidFill>
                  <a:srgbClr val="00AFEF"/>
                </a:solidFill>
                <a:latin typeface="Courier New"/>
                <a:cs typeface="Courier New"/>
              </a:rPr>
              <a:t>short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200" spc="-4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150;</a:t>
            </a:r>
            <a:endParaRPr sz="1200">
              <a:latin typeface="Courier New"/>
              <a:cs typeface="Courier New"/>
            </a:endParaRPr>
          </a:p>
          <a:p>
            <a:pPr marL="12700" marR="3049270">
              <a:lnSpc>
                <a:spcPct val="100000"/>
              </a:lnSpc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hp:</a:t>
            </a:r>
            <a:r>
              <a:rPr sz="1200" dirty="0">
                <a:solidFill>
                  <a:srgbClr val="00AFEF"/>
                </a:solidFill>
                <a:latin typeface="Courier New"/>
                <a:cs typeface="Courier New"/>
              </a:rPr>
              <a:t>short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200" spc="-5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100;  name:</a:t>
            </a:r>
            <a:r>
              <a:rPr sz="1200" dirty="0">
                <a:solidFill>
                  <a:srgbClr val="00AFEF"/>
                </a:solidFill>
                <a:latin typeface="Courier New"/>
                <a:cs typeface="Courier New"/>
              </a:rPr>
              <a:t>string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friendly:</a:t>
            </a:r>
            <a:r>
              <a:rPr sz="1200" spc="-5" dirty="0">
                <a:solidFill>
                  <a:srgbClr val="00AFEF"/>
                </a:solidFill>
                <a:latin typeface="Courier New"/>
                <a:cs typeface="Courier New"/>
              </a:rPr>
              <a:t>bool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 </a:t>
            </a: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false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(deprecated, priority: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1); 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inventory:[</a:t>
            </a:r>
            <a:r>
              <a:rPr sz="1200" dirty="0">
                <a:solidFill>
                  <a:srgbClr val="00AFEF"/>
                </a:solidFill>
                <a:latin typeface="Courier New"/>
                <a:cs typeface="Courier New"/>
              </a:rPr>
              <a:t>ubyte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];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color:Color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200" spc="3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Blue;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test:</a:t>
            </a:r>
            <a:r>
              <a:rPr sz="1200" spc="-5" dirty="0">
                <a:solidFill>
                  <a:srgbClr val="00AFEF"/>
                </a:solidFill>
                <a:latin typeface="Courier New"/>
                <a:cs typeface="Courier New"/>
              </a:rPr>
              <a:t>Any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17975" y="3198114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92957" y="437133"/>
            <a:ext cx="2729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FlatBuffers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596143"/>
            <a:ext cx="3521075" cy="157035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기본</a:t>
            </a:r>
            <a:endParaRPr sz="2800">
              <a:latin typeface="맑은 고딕"/>
              <a:cs typeface="맑은 고딕"/>
            </a:endParaRPr>
          </a:p>
          <a:p>
            <a:pPr marL="1155700" lvl="2" indent="-228600">
              <a:lnSpc>
                <a:spcPct val="100000"/>
              </a:lnSpc>
              <a:spcBef>
                <a:spcPts val="595"/>
              </a:spcBef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비트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: byte,</a:t>
            </a:r>
            <a:r>
              <a:rPr sz="24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bool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38600" y="1536191"/>
            <a:ext cx="4834255" cy="1940560"/>
          </a:xfrm>
          <a:custGeom>
            <a:avLst/>
            <a:gdLst/>
            <a:ahLst/>
            <a:cxnLst/>
            <a:rect l="l" t="t" r="r" b="b"/>
            <a:pathLst>
              <a:path w="4834255" h="1940560">
                <a:moveTo>
                  <a:pt x="0" y="1940052"/>
                </a:moveTo>
                <a:lnTo>
                  <a:pt x="4834128" y="1940052"/>
                </a:lnTo>
                <a:lnTo>
                  <a:pt x="4834128" y="0"/>
                </a:lnTo>
                <a:lnTo>
                  <a:pt x="0" y="0"/>
                </a:lnTo>
                <a:lnTo>
                  <a:pt x="0" y="1940052"/>
                </a:lnTo>
                <a:close/>
              </a:path>
            </a:pathLst>
          </a:custGeom>
          <a:ln w="9525">
            <a:solidFill>
              <a:srgbClr val="C8C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17975" y="1551254"/>
            <a:ext cx="14052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AFEF"/>
                </a:solidFill>
                <a:latin typeface="Courier New"/>
                <a:cs typeface="Courier New"/>
              </a:rPr>
              <a:t>table </a:t>
            </a:r>
            <a:r>
              <a:rPr sz="1200" spc="-5" dirty="0">
                <a:solidFill>
                  <a:srgbClr val="FFFF00"/>
                </a:solidFill>
                <a:latin typeface="Courier New"/>
                <a:cs typeface="Courier New"/>
              </a:rPr>
              <a:t>Monster</a:t>
            </a:r>
            <a:r>
              <a:rPr sz="1200" spc="-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00854" y="1734692"/>
            <a:ext cx="445198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575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pos:Vec3;  mana:</a:t>
            </a:r>
            <a:r>
              <a:rPr sz="1200" dirty="0">
                <a:solidFill>
                  <a:srgbClr val="00AFEF"/>
                </a:solidFill>
                <a:latin typeface="Courier New"/>
                <a:cs typeface="Courier New"/>
              </a:rPr>
              <a:t>short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200" spc="-4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150;</a:t>
            </a:r>
            <a:endParaRPr sz="1200">
              <a:latin typeface="Courier New"/>
              <a:cs typeface="Courier New"/>
            </a:endParaRPr>
          </a:p>
          <a:p>
            <a:pPr marL="12700" marR="3049270">
              <a:lnSpc>
                <a:spcPct val="100000"/>
              </a:lnSpc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hp:</a:t>
            </a:r>
            <a:r>
              <a:rPr sz="1200" dirty="0">
                <a:solidFill>
                  <a:srgbClr val="00AFEF"/>
                </a:solidFill>
                <a:latin typeface="Courier New"/>
                <a:cs typeface="Courier New"/>
              </a:rPr>
              <a:t>short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200" spc="-5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100;  name:</a:t>
            </a:r>
            <a:r>
              <a:rPr sz="1200" dirty="0">
                <a:solidFill>
                  <a:srgbClr val="00AFEF"/>
                </a:solidFill>
                <a:latin typeface="Courier New"/>
                <a:cs typeface="Courier New"/>
              </a:rPr>
              <a:t>string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friendly:</a:t>
            </a:r>
            <a:r>
              <a:rPr sz="1200" spc="-5" dirty="0">
                <a:solidFill>
                  <a:srgbClr val="00AFEF"/>
                </a:solidFill>
                <a:latin typeface="Courier New"/>
                <a:cs typeface="Courier New"/>
              </a:rPr>
              <a:t>bool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 </a:t>
            </a: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false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(deprecated, priority: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1); 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inventory:[</a:t>
            </a:r>
            <a:r>
              <a:rPr sz="1200" dirty="0">
                <a:solidFill>
                  <a:srgbClr val="00AFEF"/>
                </a:solidFill>
                <a:latin typeface="Courier New"/>
                <a:cs typeface="Courier New"/>
              </a:rPr>
              <a:t>ubyte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];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color:Color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200" spc="3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Blue;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00854" y="3014548"/>
            <a:ext cx="85534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test:</a:t>
            </a:r>
            <a:r>
              <a:rPr sz="1200" spc="-5" dirty="0">
                <a:solidFill>
                  <a:srgbClr val="00AFEF"/>
                </a:solidFill>
                <a:latin typeface="Courier New"/>
                <a:cs typeface="Courier New"/>
              </a:rPr>
              <a:t>Any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698500" indent="-228600">
              <a:lnSpc>
                <a:spcPct val="100000"/>
              </a:lnSpc>
              <a:spcBef>
                <a:spcPts val="680"/>
              </a:spcBef>
              <a:buChar char="•"/>
              <a:tabLst>
                <a:tab pos="699135" algn="l"/>
              </a:tabLst>
            </a:pPr>
            <a:r>
              <a:rPr spc="-5" dirty="0"/>
              <a:t>16</a:t>
            </a:r>
            <a:r>
              <a:rPr spc="-5" dirty="0">
                <a:latin typeface="맑은 고딕"/>
                <a:cs typeface="맑은 고딕"/>
              </a:rPr>
              <a:t>비트 </a:t>
            </a:r>
            <a:r>
              <a:rPr dirty="0"/>
              <a:t>: </a:t>
            </a:r>
            <a:r>
              <a:rPr spc="-5" dirty="0"/>
              <a:t>short, </a:t>
            </a:r>
            <a:r>
              <a:rPr dirty="0"/>
              <a:t>ush</a:t>
            </a:r>
            <a:r>
              <a:rPr spc="-540" dirty="0"/>
              <a:t> </a:t>
            </a:r>
            <a:r>
              <a:rPr spc="-265" dirty="0"/>
              <a:t>o</a:t>
            </a:r>
            <a:r>
              <a:rPr sz="1800" spc="-397" baseline="625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r>
              <a:rPr sz="2400" spc="-265" dirty="0"/>
              <a:t>rt</a:t>
            </a:r>
            <a:endParaRPr sz="2400">
              <a:latin typeface="Courier New"/>
              <a:cs typeface="Courier New"/>
            </a:endParaRPr>
          </a:p>
          <a:p>
            <a:pPr marL="698500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699135" algn="l"/>
              </a:tabLst>
            </a:pPr>
            <a:r>
              <a:rPr spc="-5" dirty="0"/>
              <a:t>32</a:t>
            </a:r>
            <a:r>
              <a:rPr spc="-5" dirty="0">
                <a:latin typeface="맑은 고딕"/>
                <a:cs typeface="맑은 고딕"/>
              </a:rPr>
              <a:t>비트 </a:t>
            </a:r>
            <a:r>
              <a:rPr dirty="0"/>
              <a:t>: int, </a:t>
            </a:r>
            <a:r>
              <a:rPr spc="-5" dirty="0"/>
              <a:t>uint,</a:t>
            </a:r>
            <a:r>
              <a:rPr spc="-210" dirty="0"/>
              <a:t> </a:t>
            </a:r>
            <a:r>
              <a:rPr dirty="0"/>
              <a:t>float</a:t>
            </a:r>
          </a:p>
          <a:p>
            <a:pPr marL="698500" indent="-228600">
              <a:lnSpc>
                <a:spcPct val="100000"/>
              </a:lnSpc>
              <a:spcBef>
                <a:spcPts val="580"/>
              </a:spcBef>
              <a:buChar char="•"/>
              <a:tabLst>
                <a:tab pos="699135" algn="l"/>
              </a:tabLst>
            </a:pPr>
            <a:r>
              <a:rPr spc="-5" dirty="0"/>
              <a:t>64</a:t>
            </a:r>
            <a:r>
              <a:rPr spc="-5" dirty="0">
                <a:latin typeface="맑은 고딕"/>
                <a:cs typeface="맑은 고딕"/>
              </a:rPr>
              <a:t>비트 </a:t>
            </a:r>
            <a:r>
              <a:rPr dirty="0"/>
              <a:t>: </a:t>
            </a:r>
            <a:r>
              <a:rPr spc="-5" dirty="0"/>
              <a:t>long, ulong,</a:t>
            </a:r>
            <a:r>
              <a:rPr spc="-210" dirty="0"/>
              <a:t> </a:t>
            </a:r>
            <a:r>
              <a:rPr spc="-5" dirty="0"/>
              <a:t>double</a:t>
            </a:r>
          </a:p>
          <a:p>
            <a:pPr marL="299085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299720" algn="l"/>
              </a:tabLst>
            </a:pPr>
            <a:r>
              <a:rPr sz="2800" spc="-5" dirty="0"/>
              <a:t>Built-in</a:t>
            </a:r>
            <a:endParaRPr sz="2800"/>
          </a:p>
          <a:p>
            <a:pPr marL="698500" lvl="1" indent="-228600">
              <a:lnSpc>
                <a:spcPct val="100000"/>
              </a:lnSpc>
              <a:spcBef>
                <a:spcPts val="595"/>
              </a:spcBef>
              <a:buChar char="•"/>
              <a:tabLst>
                <a:tab pos="6991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Vector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[type]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6991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string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UTF-8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6991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Table,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Struct,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enum,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union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514" y="441706"/>
            <a:ext cx="29762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프라우드</a:t>
            </a:r>
            <a:r>
              <a:rPr sz="4400" b="0" spc="-33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넷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34988"/>
            <a:ext cx="5185410" cy="236410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50"/>
              </a:spcBef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기능</a:t>
            </a:r>
            <a:endParaRPr sz="24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465"/>
              </a:spcBef>
              <a:buSzPct val="90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기본 네트워킹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서버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클라이언트</a:t>
            </a:r>
            <a:r>
              <a:rPr sz="2000" spc="-4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클래스</a:t>
            </a:r>
            <a:endParaRPr sz="20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Wifi/Cellular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간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Handover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Remote Procedure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Call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P2P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Communication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평가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7240" y="4250459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13" y="0"/>
                </a:lnTo>
              </a:path>
            </a:pathLst>
          </a:custGeom>
          <a:ln w="14175">
            <a:solidFill>
              <a:srgbClr val="62B7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9779" y="4102734"/>
            <a:ext cx="464820" cy="234950"/>
          </a:xfrm>
          <a:custGeom>
            <a:avLst/>
            <a:gdLst/>
            <a:ahLst/>
            <a:cxnLst/>
            <a:rect l="l" t="t" r="r" b="b"/>
            <a:pathLst>
              <a:path w="464819" h="234950">
                <a:moveTo>
                  <a:pt x="111226" y="169544"/>
                </a:moveTo>
                <a:lnTo>
                  <a:pt x="80615" y="171592"/>
                </a:lnTo>
                <a:lnTo>
                  <a:pt x="58751" y="177736"/>
                </a:lnTo>
                <a:lnTo>
                  <a:pt x="45634" y="187975"/>
                </a:lnTo>
                <a:lnTo>
                  <a:pt x="41262" y="202310"/>
                </a:lnTo>
                <a:lnTo>
                  <a:pt x="45634" y="216552"/>
                </a:lnTo>
                <a:lnTo>
                  <a:pt x="58751" y="226710"/>
                </a:lnTo>
                <a:lnTo>
                  <a:pt x="80615" y="232796"/>
                </a:lnTo>
                <a:lnTo>
                  <a:pt x="111226" y="234822"/>
                </a:lnTo>
                <a:lnTo>
                  <a:pt x="141837" y="232848"/>
                </a:lnTo>
                <a:lnTo>
                  <a:pt x="163701" y="226933"/>
                </a:lnTo>
                <a:lnTo>
                  <a:pt x="173156" y="219837"/>
                </a:lnTo>
                <a:lnTo>
                  <a:pt x="111226" y="219837"/>
                </a:lnTo>
                <a:lnTo>
                  <a:pt x="89149" y="218719"/>
                </a:lnTo>
                <a:lnTo>
                  <a:pt x="73382" y="215376"/>
                </a:lnTo>
                <a:lnTo>
                  <a:pt x="63922" y="209817"/>
                </a:lnTo>
                <a:lnTo>
                  <a:pt x="60769" y="202056"/>
                </a:lnTo>
                <a:lnTo>
                  <a:pt x="63922" y="194296"/>
                </a:lnTo>
                <a:lnTo>
                  <a:pt x="73382" y="188737"/>
                </a:lnTo>
                <a:lnTo>
                  <a:pt x="89149" y="185394"/>
                </a:lnTo>
                <a:lnTo>
                  <a:pt x="111226" y="184276"/>
                </a:lnTo>
                <a:lnTo>
                  <a:pt x="171555" y="184276"/>
                </a:lnTo>
                <a:lnTo>
                  <a:pt x="163701" y="177958"/>
                </a:lnTo>
                <a:lnTo>
                  <a:pt x="141837" y="171644"/>
                </a:lnTo>
                <a:lnTo>
                  <a:pt x="111226" y="169544"/>
                </a:lnTo>
                <a:close/>
              </a:path>
              <a:path w="464819" h="234950">
                <a:moveTo>
                  <a:pt x="171555" y="184276"/>
                </a:moveTo>
                <a:lnTo>
                  <a:pt x="111226" y="184276"/>
                </a:lnTo>
                <a:lnTo>
                  <a:pt x="133303" y="185445"/>
                </a:lnTo>
                <a:lnTo>
                  <a:pt x="149071" y="188960"/>
                </a:lnTo>
                <a:lnTo>
                  <a:pt x="158530" y="194831"/>
                </a:lnTo>
                <a:lnTo>
                  <a:pt x="161683" y="203072"/>
                </a:lnTo>
                <a:lnTo>
                  <a:pt x="158530" y="210407"/>
                </a:lnTo>
                <a:lnTo>
                  <a:pt x="149071" y="215645"/>
                </a:lnTo>
                <a:lnTo>
                  <a:pt x="133303" y="218789"/>
                </a:lnTo>
                <a:lnTo>
                  <a:pt x="111226" y="219837"/>
                </a:lnTo>
                <a:lnTo>
                  <a:pt x="173156" y="219837"/>
                </a:lnTo>
                <a:lnTo>
                  <a:pt x="176818" y="217088"/>
                </a:lnTo>
                <a:lnTo>
                  <a:pt x="181190" y="203326"/>
                </a:lnTo>
                <a:lnTo>
                  <a:pt x="176818" y="188511"/>
                </a:lnTo>
                <a:lnTo>
                  <a:pt x="171555" y="184276"/>
                </a:lnTo>
                <a:close/>
              </a:path>
              <a:path w="464819" h="234950">
                <a:moveTo>
                  <a:pt x="298424" y="160273"/>
                </a:moveTo>
                <a:lnTo>
                  <a:pt x="279501" y="160273"/>
                </a:lnTo>
                <a:lnTo>
                  <a:pt x="279501" y="227583"/>
                </a:lnTo>
                <a:lnTo>
                  <a:pt x="433171" y="227583"/>
                </a:lnTo>
                <a:lnTo>
                  <a:pt x="433171" y="210946"/>
                </a:lnTo>
                <a:lnTo>
                  <a:pt x="298424" y="210946"/>
                </a:lnTo>
                <a:lnTo>
                  <a:pt x="298424" y="160273"/>
                </a:lnTo>
                <a:close/>
              </a:path>
              <a:path w="464819" h="234950">
                <a:moveTo>
                  <a:pt x="200634" y="141350"/>
                </a:moveTo>
                <a:lnTo>
                  <a:pt x="21628" y="141350"/>
                </a:lnTo>
                <a:lnTo>
                  <a:pt x="21628" y="157225"/>
                </a:lnTo>
                <a:lnTo>
                  <a:pt x="200634" y="157225"/>
                </a:lnTo>
                <a:lnTo>
                  <a:pt x="200634" y="141350"/>
                </a:lnTo>
                <a:close/>
              </a:path>
              <a:path w="464819" h="234950">
                <a:moveTo>
                  <a:pt x="120421" y="120268"/>
                </a:moveTo>
                <a:lnTo>
                  <a:pt x="102031" y="120268"/>
                </a:lnTo>
                <a:lnTo>
                  <a:pt x="102031" y="141350"/>
                </a:lnTo>
                <a:lnTo>
                  <a:pt x="120421" y="141350"/>
                </a:lnTo>
                <a:lnTo>
                  <a:pt x="120421" y="120268"/>
                </a:lnTo>
                <a:close/>
              </a:path>
              <a:path w="464819" h="234950">
                <a:moveTo>
                  <a:pt x="464794" y="120014"/>
                </a:moveTo>
                <a:lnTo>
                  <a:pt x="242290" y="120014"/>
                </a:lnTo>
                <a:lnTo>
                  <a:pt x="242290" y="136906"/>
                </a:lnTo>
                <a:lnTo>
                  <a:pt x="464794" y="136906"/>
                </a:lnTo>
                <a:lnTo>
                  <a:pt x="464794" y="120014"/>
                </a:lnTo>
                <a:close/>
              </a:path>
              <a:path w="464819" h="234950">
                <a:moveTo>
                  <a:pt x="222478" y="94614"/>
                </a:moveTo>
                <a:lnTo>
                  <a:pt x="0" y="94614"/>
                </a:lnTo>
                <a:lnTo>
                  <a:pt x="0" y="110743"/>
                </a:lnTo>
                <a:lnTo>
                  <a:pt x="222478" y="110743"/>
                </a:lnTo>
                <a:lnTo>
                  <a:pt x="222478" y="94614"/>
                </a:lnTo>
                <a:close/>
              </a:path>
              <a:path w="464819" h="234950">
                <a:moveTo>
                  <a:pt x="120675" y="66547"/>
                </a:moveTo>
                <a:lnTo>
                  <a:pt x="101777" y="66547"/>
                </a:lnTo>
                <a:lnTo>
                  <a:pt x="101777" y="94614"/>
                </a:lnTo>
                <a:lnTo>
                  <a:pt x="120675" y="94614"/>
                </a:lnTo>
                <a:lnTo>
                  <a:pt x="120675" y="66547"/>
                </a:lnTo>
                <a:close/>
              </a:path>
              <a:path w="464819" h="234950">
                <a:moveTo>
                  <a:pt x="121411" y="16509"/>
                </a:moveTo>
                <a:lnTo>
                  <a:pt x="101041" y="16509"/>
                </a:lnTo>
                <a:lnTo>
                  <a:pt x="97171" y="24772"/>
                </a:lnTo>
                <a:lnTo>
                  <a:pt x="90862" y="32512"/>
                </a:lnTo>
                <a:lnTo>
                  <a:pt x="57768" y="52613"/>
                </a:lnTo>
                <a:lnTo>
                  <a:pt x="12928" y="62864"/>
                </a:lnTo>
                <a:lnTo>
                  <a:pt x="23990" y="77342"/>
                </a:lnTo>
                <a:lnTo>
                  <a:pt x="64743" y="66270"/>
                </a:lnTo>
                <a:lnTo>
                  <a:pt x="99145" y="46974"/>
                </a:lnTo>
                <a:lnTo>
                  <a:pt x="111480" y="34035"/>
                </a:lnTo>
                <a:lnTo>
                  <a:pt x="133794" y="34035"/>
                </a:lnTo>
                <a:lnTo>
                  <a:pt x="132041" y="32607"/>
                </a:lnTo>
                <a:lnTo>
                  <a:pt x="125457" y="24749"/>
                </a:lnTo>
                <a:lnTo>
                  <a:pt x="121411" y="16509"/>
                </a:lnTo>
                <a:close/>
              </a:path>
              <a:path w="464819" h="234950">
                <a:moveTo>
                  <a:pt x="133794" y="34035"/>
                </a:moveTo>
                <a:lnTo>
                  <a:pt x="111480" y="34035"/>
                </a:lnTo>
                <a:lnTo>
                  <a:pt x="116671" y="40915"/>
                </a:lnTo>
                <a:lnTo>
                  <a:pt x="157344" y="66341"/>
                </a:lnTo>
                <a:lnTo>
                  <a:pt x="199872" y="77342"/>
                </a:lnTo>
                <a:lnTo>
                  <a:pt x="209524" y="62864"/>
                </a:lnTo>
                <a:lnTo>
                  <a:pt x="194324" y="61009"/>
                </a:lnTo>
                <a:lnTo>
                  <a:pt x="179793" y="57737"/>
                </a:lnTo>
                <a:lnTo>
                  <a:pt x="165929" y="53060"/>
                </a:lnTo>
                <a:lnTo>
                  <a:pt x="152703" y="46974"/>
                </a:lnTo>
                <a:lnTo>
                  <a:pt x="141128" y="40012"/>
                </a:lnTo>
                <a:lnTo>
                  <a:pt x="133794" y="34035"/>
                </a:lnTo>
                <a:close/>
              </a:path>
              <a:path w="464819" h="234950">
                <a:moveTo>
                  <a:pt x="196951" y="762"/>
                </a:moveTo>
                <a:lnTo>
                  <a:pt x="25476" y="762"/>
                </a:lnTo>
                <a:lnTo>
                  <a:pt x="25476" y="16509"/>
                </a:lnTo>
                <a:lnTo>
                  <a:pt x="196951" y="16509"/>
                </a:lnTo>
                <a:lnTo>
                  <a:pt x="196951" y="762"/>
                </a:lnTo>
                <a:close/>
              </a:path>
              <a:path w="464819" h="234950">
                <a:moveTo>
                  <a:pt x="353542" y="0"/>
                </a:moveTo>
                <a:lnTo>
                  <a:pt x="309269" y="7500"/>
                </a:lnTo>
                <a:lnTo>
                  <a:pt x="280210" y="37713"/>
                </a:lnTo>
                <a:lnTo>
                  <a:pt x="278993" y="47878"/>
                </a:lnTo>
                <a:lnTo>
                  <a:pt x="280210" y="57975"/>
                </a:lnTo>
                <a:lnTo>
                  <a:pt x="309340" y="88384"/>
                </a:lnTo>
                <a:lnTo>
                  <a:pt x="353542" y="95884"/>
                </a:lnTo>
                <a:lnTo>
                  <a:pt x="370207" y="95051"/>
                </a:lnTo>
                <a:lnTo>
                  <a:pt x="384943" y="92551"/>
                </a:lnTo>
                <a:lnTo>
                  <a:pt x="397726" y="88384"/>
                </a:lnTo>
                <a:lnTo>
                  <a:pt x="408533" y="82550"/>
                </a:lnTo>
                <a:lnTo>
                  <a:pt x="411726" y="79882"/>
                </a:lnTo>
                <a:lnTo>
                  <a:pt x="353542" y="79882"/>
                </a:lnTo>
                <a:lnTo>
                  <a:pt x="341156" y="79337"/>
                </a:lnTo>
                <a:lnTo>
                  <a:pt x="302044" y="61039"/>
                </a:lnTo>
                <a:lnTo>
                  <a:pt x="298424" y="47878"/>
                </a:lnTo>
                <a:lnTo>
                  <a:pt x="299329" y="40905"/>
                </a:lnTo>
                <a:lnTo>
                  <a:pt x="330269" y="17938"/>
                </a:lnTo>
                <a:lnTo>
                  <a:pt x="353542" y="15747"/>
                </a:lnTo>
                <a:lnTo>
                  <a:pt x="411602" y="15747"/>
                </a:lnTo>
                <a:lnTo>
                  <a:pt x="408660" y="13334"/>
                </a:lnTo>
                <a:lnTo>
                  <a:pt x="397869" y="7500"/>
                </a:lnTo>
                <a:lnTo>
                  <a:pt x="385102" y="3333"/>
                </a:lnTo>
                <a:lnTo>
                  <a:pt x="370334" y="833"/>
                </a:lnTo>
                <a:lnTo>
                  <a:pt x="353542" y="0"/>
                </a:lnTo>
                <a:close/>
              </a:path>
              <a:path w="464819" h="234950">
                <a:moveTo>
                  <a:pt x="411602" y="15747"/>
                </a:moveTo>
                <a:lnTo>
                  <a:pt x="353542" y="15747"/>
                </a:lnTo>
                <a:lnTo>
                  <a:pt x="365929" y="16295"/>
                </a:lnTo>
                <a:lnTo>
                  <a:pt x="376815" y="17938"/>
                </a:lnTo>
                <a:lnTo>
                  <a:pt x="407755" y="40905"/>
                </a:lnTo>
                <a:lnTo>
                  <a:pt x="408660" y="47878"/>
                </a:lnTo>
                <a:lnTo>
                  <a:pt x="407755" y="54834"/>
                </a:lnTo>
                <a:lnTo>
                  <a:pt x="376815" y="77708"/>
                </a:lnTo>
                <a:lnTo>
                  <a:pt x="353542" y="79882"/>
                </a:lnTo>
                <a:lnTo>
                  <a:pt x="411726" y="79882"/>
                </a:lnTo>
                <a:lnTo>
                  <a:pt x="417201" y="75311"/>
                </a:lnTo>
                <a:lnTo>
                  <a:pt x="423392" y="67119"/>
                </a:lnTo>
                <a:lnTo>
                  <a:pt x="427107" y="57975"/>
                </a:lnTo>
                <a:lnTo>
                  <a:pt x="428345" y="47878"/>
                </a:lnTo>
                <a:lnTo>
                  <a:pt x="427127" y="37713"/>
                </a:lnTo>
                <a:lnTo>
                  <a:pt x="423456" y="28559"/>
                </a:lnTo>
                <a:lnTo>
                  <a:pt x="417308" y="20429"/>
                </a:lnTo>
                <a:lnTo>
                  <a:pt x="411602" y="157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46427" y="4098671"/>
            <a:ext cx="942340" cy="240029"/>
          </a:xfrm>
          <a:custGeom>
            <a:avLst/>
            <a:gdLst/>
            <a:ahLst/>
            <a:cxnLst/>
            <a:rect l="l" t="t" r="r" b="b"/>
            <a:pathLst>
              <a:path w="942339" h="240029">
                <a:moveTo>
                  <a:pt x="303657" y="153415"/>
                </a:moveTo>
                <a:lnTo>
                  <a:pt x="285115" y="153415"/>
                </a:lnTo>
                <a:lnTo>
                  <a:pt x="285115" y="231774"/>
                </a:lnTo>
                <a:lnTo>
                  <a:pt x="439166" y="231774"/>
                </a:lnTo>
                <a:lnTo>
                  <a:pt x="439166" y="215518"/>
                </a:lnTo>
                <a:lnTo>
                  <a:pt x="303657" y="215518"/>
                </a:lnTo>
                <a:lnTo>
                  <a:pt x="303657" y="153415"/>
                </a:lnTo>
                <a:close/>
              </a:path>
              <a:path w="942339" h="240029">
                <a:moveTo>
                  <a:pt x="432689" y="0"/>
                </a:moveTo>
                <a:lnTo>
                  <a:pt x="414147" y="0"/>
                </a:lnTo>
                <a:lnTo>
                  <a:pt x="414147" y="170433"/>
                </a:lnTo>
                <a:lnTo>
                  <a:pt x="432689" y="170433"/>
                </a:lnTo>
                <a:lnTo>
                  <a:pt x="432689" y="0"/>
                </a:lnTo>
                <a:close/>
              </a:path>
              <a:path w="942339" h="240029">
                <a:moveTo>
                  <a:pt x="323596" y="29717"/>
                </a:moveTo>
                <a:lnTo>
                  <a:pt x="305435" y="29717"/>
                </a:lnTo>
                <a:lnTo>
                  <a:pt x="305435" y="38607"/>
                </a:lnTo>
                <a:lnTo>
                  <a:pt x="304313" y="51516"/>
                </a:lnTo>
                <a:lnTo>
                  <a:pt x="287401" y="89788"/>
                </a:lnTo>
                <a:lnTo>
                  <a:pt x="255754" y="121042"/>
                </a:lnTo>
                <a:lnTo>
                  <a:pt x="243205" y="128396"/>
                </a:lnTo>
                <a:lnTo>
                  <a:pt x="256413" y="141223"/>
                </a:lnTo>
                <a:lnTo>
                  <a:pt x="290830" y="111759"/>
                </a:lnTo>
                <a:lnTo>
                  <a:pt x="315087" y="75564"/>
                </a:lnTo>
                <a:lnTo>
                  <a:pt x="334995" y="75564"/>
                </a:lnTo>
                <a:lnTo>
                  <a:pt x="334204" y="74416"/>
                </a:lnTo>
                <a:lnTo>
                  <a:pt x="328295" y="62404"/>
                </a:lnTo>
                <a:lnTo>
                  <a:pt x="324766" y="50464"/>
                </a:lnTo>
                <a:lnTo>
                  <a:pt x="323596" y="38607"/>
                </a:lnTo>
                <a:lnTo>
                  <a:pt x="323596" y="29717"/>
                </a:lnTo>
                <a:close/>
              </a:path>
              <a:path w="942339" h="240029">
                <a:moveTo>
                  <a:pt x="334995" y="75564"/>
                </a:moveTo>
                <a:lnTo>
                  <a:pt x="315087" y="75564"/>
                </a:lnTo>
                <a:lnTo>
                  <a:pt x="319039" y="82825"/>
                </a:lnTo>
                <a:lnTo>
                  <a:pt x="346735" y="115319"/>
                </a:lnTo>
                <a:lnTo>
                  <a:pt x="372364" y="135000"/>
                </a:lnTo>
                <a:lnTo>
                  <a:pt x="384810" y="121665"/>
                </a:lnTo>
                <a:lnTo>
                  <a:pt x="373380" y="115258"/>
                </a:lnTo>
                <a:lnTo>
                  <a:pt x="362521" y="107267"/>
                </a:lnTo>
                <a:lnTo>
                  <a:pt x="352234" y="97680"/>
                </a:lnTo>
                <a:lnTo>
                  <a:pt x="342519" y="86486"/>
                </a:lnTo>
                <a:lnTo>
                  <a:pt x="334995" y="75564"/>
                </a:lnTo>
                <a:close/>
              </a:path>
              <a:path w="942339" h="240029">
                <a:moveTo>
                  <a:pt x="377317" y="12826"/>
                </a:moveTo>
                <a:lnTo>
                  <a:pt x="250952" y="12826"/>
                </a:lnTo>
                <a:lnTo>
                  <a:pt x="250952" y="29717"/>
                </a:lnTo>
                <a:lnTo>
                  <a:pt x="377317" y="29717"/>
                </a:lnTo>
                <a:lnTo>
                  <a:pt x="377317" y="12826"/>
                </a:lnTo>
                <a:close/>
              </a:path>
              <a:path w="942339" h="240029">
                <a:moveTo>
                  <a:pt x="62357" y="152907"/>
                </a:moveTo>
                <a:lnTo>
                  <a:pt x="43815" y="152907"/>
                </a:lnTo>
                <a:lnTo>
                  <a:pt x="43815" y="230504"/>
                </a:lnTo>
                <a:lnTo>
                  <a:pt x="203454" y="230504"/>
                </a:lnTo>
                <a:lnTo>
                  <a:pt x="203454" y="213740"/>
                </a:lnTo>
                <a:lnTo>
                  <a:pt x="62357" y="213740"/>
                </a:lnTo>
                <a:lnTo>
                  <a:pt x="62357" y="152907"/>
                </a:lnTo>
                <a:close/>
              </a:path>
              <a:path w="942339" h="240029">
                <a:moveTo>
                  <a:pt x="196215" y="0"/>
                </a:moveTo>
                <a:lnTo>
                  <a:pt x="177673" y="0"/>
                </a:lnTo>
                <a:lnTo>
                  <a:pt x="177673" y="171703"/>
                </a:lnTo>
                <a:lnTo>
                  <a:pt x="196215" y="171703"/>
                </a:lnTo>
                <a:lnTo>
                  <a:pt x="196215" y="0"/>
                </a:lnTo>
                <a:close/>
              </a:path>
              <a:path w="942339" h="240029">
                <a:moveTo>
                  <a:pt x="154559" y="80136"/>
                </a:moveTo>
                <a:lnTo>
                  <a:pt x="136144" y="80136"/>
                </a:lnTo>
                <a:lnTo>
                  <a:pt x="136144" y="165353"/>
                </a:lnTo>
                <a:lnTo>
                  <a:pt x="154559" y="165353"/>
                </a:lnTo>
                <a:lnTo>
                  <a:pt x="154559" y="80136"/>
                </a:lnTo>
                <a:close/>
              </a:path>
              <a:path w="942339" h="240029">
                <a:moveTo>
                  <a:pt x="55499" y="11175"/>
                </a:moveTo>
                <a:lnTo>
                  <a:pt x="15494" y="27177"/>
                </a:lnTo>
                <a:lnTo>
                  <a:pt x="0" y="70611"/>
                </a:lnTo>
                <a:lnTo>
                  <a:pt x="976" y="83780"/>
                </a:lnTo>
                <a:lnTo>
                  <a:pt x="23959" y="121354"/>
                </a:lnTo>
                <a:lnTo>
                  <a:pt x="55499" y="130301"/>
                </a:lnTo>
                <a:lnTo>
                  <a:pt x="65932" y="129490"/>
                </a:lnTo>
                <a:lnTo>
                  <a:pt x="75533" y="127047"/>
                </a:lnTo>
                <a:lnTo>
                  <a:pt x="84324" y="122961"/>
                </a:lnTo>
                <a:lnTo>
                  <a:pt x="92329" y="117220"/>
                </a:lnTo>
                <a:lnTo>
                  <a:pt x="95077" y="114299"/>
                </a:lnTo>
                <a:lnTo>
                  <a:pt x="55499" y="114299"/>
                </a:lnTo>
                <a:lnTo>
                  <a:pt x="47501" y="113539"/>
                </a:lnTo>
                <a:lnTo>
                  <a:pt x="18551" y="79946"/>
                </a:lnTo>
                <a:lnTo>
                  <a:pt x="17907" y="70611"/>
                </a:lnTo>
                <a:lnTo>
                  <a:pt x="18568" y="61299"/>
                </a:lnTo>
                <a:lnTo>
                  <a:pt x="47519" y="28170"/>
                </a:lnTo>
                <a:lnTo>
                  <a:pt x="55499" y="27431"/>
                </a:lnTo>
                <a:lnTo>
                  <a:pt x="95238" y="27431"/>
                </a:lnTo>
                <a:lnTo>
                  <a:pt x="93091" y="25018"/>
                </a:lnTo>
                <a:lnTo>
                  <a:pt x="85038" y="18944"/>
                </a:lnTo>
                <a:lnTo>
                  <a:pt x="76104" y="14620"/>
                </a:lnTo>
                <a:lnTo>
                  <a:pt x="66266" y="12035"/>
                </a:lnTo>
                <a:lnTo>
                  <a:pt x="55499" y="11175"/>
                </a:lnTo>
                <a:close/>
              </a:path>
              <a:path w="942339" h="240029">
                <a:moveTo>
                  <a:pt x="95238" y="27431"/>
                </a:moveTo>
                <a:lnTo>
                  <a:pt x="55499" y="27431"/>
                </a:lnTo>
                <a:lnTo>
                  <a:pt x="63406" y="28170"/>
                </a:lnTo>
                <a:lnTo>
                  <a:pt x="70564" y="30384"/>
                </a:lnTo>
                <a:lnTo>
                  <a:pt x="93218" y="70611"/>
                </a:lnTo>
                <a:lnTo>
                  <a:pt x="92553" y="79946"/>
                </a:lnTo>
                <a:lnTo>
                  <a:pt x="70659" y="111267"/>
                </a:lnTo>
                <a:lnTo>
                  <a:pt x="55499" y="114299"/>
                </a:lnTo>
                <a:lnTo>
                  <a:pt x="95077" y="114299"/>
                </a:lnTo>
                <a:lnTo>
                  <a:pt x="99091" y="110033"/>
                </a:lnTo>
                <a:lnTo>
                  <a:pt x="104330" y="101441"/>
                </a:lnTo>
                <a:lnTo>
                  <a:pt x="108045" y="91467"/>
                </a:lnTo>
                <a:lnTo>
                  <a:pt x="110236" y="80136"/>
                </a:lnTo>
                <a:lnTo>
                  <a:pt x="154559" y="80136"/>
                </a:lnTo>
                <a:lnTo>
                  <a:pt x="154559" y="63626"/>
                </a:lnTo>
                <a:lnTo>
                  <a:pt x="110490" y="63626"/>
                </a:lnTo>
                <a:lnTo>
                  <a:pt x="108539" y="51915"/>
                </a:lnTo>
                <a:lnTo>
                  <a:pt x="104981" y="41560"/>
                </a:lnTo>
                <a:lnTo>
                  <a:pt x="99827" y="32587"/>
                </a:lnTo>
                <a:lnTo>
                  <a:pt x="95238" y="27431"/>
                </a:lnTo>
                <a:close/>
              </a:path>
              <a:path w="942339" h="240029">
                <a:moveTo>
                  <a:pt x="154559" y="4825"/>
                </a:moveTo>
                <a:lnTo>
                  <a:pt x="136144" y="4825"/>
                </a:lnTo>
                <a:lnTo>
                  <a:pt x="136144" y="63626"/>
                </a:lnTo>
                <a:lnTo>
                  <a:pt x="154559" y="63626"/>
                </a:lnTo>
                <a:lnTo>
                  <a:pt x="154559" y="4825"/>
                </a:lnTo>
                <a:close/>
              </a:path>
              <a:path w="942339" h="240029">
                <a:moveTo>
                  <a:pt x="942086" y="180085"/>
                </a:moveTo>
                <a:lnTo>
                  <a:pt x="719582" y="180085"/>
                </a:lnTo>
                <a:lnTo>
                  <a:pt x="719582" y="196976"/>
                </a:lnTo>
                <a:lnTo>
                  <a:pt x="942086" y="196976"/>
                </a:lnTo>
                <a:lnTo>
                  <a:pt x="942086" y="180085"/>
                </a:lnTo>
                <a:close/>
              </a:path>
              <a:path w="942339" h="240029">
                <a:moveTo>
                  <a:pt x="826516" y="101980"/>
                </a:moveTo>
                <a:lnTo>
                  <a:pt x="807974" y="101980"/>
                </a:lnTo>
                <a:lnTo>
                  <a:pt x="807974" y="180085"/>
                </a:lnTo>
                <a:lnTo>
                  <a:pt x="826516" y="180085"/>
                </a:lnTo>
                <a:lnTo>
                  <a:pt x="826516" y="101980"/>
                </a:lnTo>
                <a:close/>
              </a:path>
              <a:path w="942339" h="240029">
                <a:moveTo>
                  <a:pt x="905637" y="22605"/>
                </a:moveTo>
                <a:lnTo>
                  <a:pt x="751967" y="22605"/>
                </a:lnTo>
                <a:lnTo>
                  <a:pt x="751967" y="39369"/>
                </a:lnTo>
                <a:lnTo>
                  <a:pt x="887095" y="39369"/>
                </a:lnTo>
                <a:lnTo>
                  <a:pt x="887089" y="77088"/>
                </a:lnTo>
                <a:lnTo>
                  <a:pt x="886831" y="93852"/>
                </a:lnTo>
                <a:lnTo>
                  <a:pt x="886031" y="111759"/>
                </a:lnTo>
                <a:lnTo>
                  <a:pt x="884683" y="130428"/>
                </a:lnTo>
                <a:lnTo>
                  <a:pt x="882777" y="149859"/>
                </a:lnTo>
                <a:lnTo>
                  <a:pt x="900811" y="151383"/>
                </a:lnTo>
                <a:lnTo>
                  <a:pt x="902904" y="132524"/>
                </a:lnTo>
                <a:lnTo>
                  <a:pt x="904414" y="113855"/>
                </a:lnTo>
                <a:lnTo>
                  <a:pt x="905329" y="95376"/>
                </a:lnTo>
                <a:lnTo>
                  <a:pt x="905637" y="77088"/>
                </a:lnTo>
                <a:lnTo>
                  <a:pt x="905637" y="22605"/>
                </a:lnTo>
                <a:close/>
              </a:path>
              <a:path w="942339" h="240029">
                <a:moveTo>
                  <a:pt x="552069" y="15747"/>
                </a:moveTo>
                <a:lnTo>
                  <a:pt x="507746" y="37464"/>
                </a:lnTo>
                <a:lnTo>
                  <a:pt x="492154" y="79309"/>
                </a:lnTo>
                <a:lnTo>
                  <a:pt x="491109" y="97408"/>
                </a:lnTo>
                <a:lnTo>
                  <a:pt x="492156" y="115218"/>
                </a:lnTo>
                <a:lnTo>
                  <a:pt x="507873" y="157098"/>
                </a:lnTo>
                <a:lnTo>
                  <a:pt x="552069" y="179196"/>
                </a:lnTo>
                <a:lnTo>
                  <a:pt x="565145" y="177815"/>
                </a:lnTo>
                <a:lnTo>
                  <a:pt x="576937" y="173672"/>
                </a:lnTo>
                <a:lnTo>
                  <a:pt x="587376" y="166820"/>
                </a:lnTo>
                <a:lnTo>
                  <a:pt x="591436" y="162559"/>
                </a:lnTo>
                <a:lnTo>
                  <a:pt x="552069" y="162559"/>
                </a:lnTo>
                <a:lnTo>
                  <a:pt x="543067" y="161440"/>
                </a:lnTo>
                <a:lnTo>
                  <a:pt x="512127" y="123888"/>
                </a:lnTo>
                <a:lnTo>
                  <a:pt x="509143" y="97408"/>
                </a:lnTo>
                <a:lnTo>
                  <a:pt x="509895" y="83310"/>
                </a:lnTo>
                <a:lnTo>
                  <a:pt x="527458" y="42277"/>
                </a:lnTo>
                <a:lnTo>
                  <a:pt x="552069" y="32257"/>
                </a:lnTo>
                <a:lnTo>
                  <a:pt x="591634" y="32257"/>
                </a:lnTo>
                <a:lnTo>
                  <a:pt x="587502" y="27963"/>
                </a:lnTo>
                <a:lnTo>
                  <a:pt x="577024" y="21177"/>
                </a:lnTo>
                <a:lnTo>
                  <a:pt x="565213" y="17105"/>
                </a:lnTo>
                <a:lnTo>
                  <a:pt x="552069" y="15747"/>
                </a:lnTo>
                <a:close/>
              </a:path>
              <a:path w="942339" h="240029">
                <a:moveTo>
                  <a:pt x="591634" y="32257"/>
                </a:moveTo>
                <a:lnTo>
                  <a:pt x="552069" y="32257"/>
                </a:lnTo>
                <a:lnTo>
                  <a:pt x="561234" y="33375"/>
                </a:lnTo>
                <a:lnTo>
                  <a:pt x="569483" y="36718"/>
                </a:lnTo>
                <a:lnTo>
                  <a:pt x="592153" y="70723"/>
                </a:lnTo>
                <a:lnTo>
                  <a:pt x="595122" y="97408"/>
                </a:lnTo>
                <a:lnTo>
                  <a:pt x="594346" y="111363"/>
                </a:lnTo>
                <a:lnTo>
                  <a:pt x="576500" y="152487"/>
                </a:lnTo>
                <a:lnTo>
                  <a:pt x="552069" y="162559"/>
                </a:lnTo>
                <a:lnTo>
                  <a:pt x="591436" y="162559"/>
                </a:lnTo>
                <a:lnTo>
                  <a:pt x="612467" y="115363"/>
                </a:lnTo>
                <a:lnTo>
                  <a:pt x="613537" y="97408"/>
                </a:lnTo>
                <a:lnTo>
                  <a:pt x="612469" y="79309"/>
                </a:lnTo>
                <a:lnTo>
                  <a:pt x="609282" y="63293"/>
                </a:lnTo>
                <a:lnTo>
                  <a:pt x="604000" y="49349"/>
                </a:lnTo>
                <a:lnTo>
                  <a:pt x="596646" y="37464"/>
                </a:lnTo>
                <a:lnTo>
                  <a:pt x="591634" y="32257"/>
                </a:lnTo>
                <a:close/>
              </a:path>
              <a:path w="942339" h="240029">
                <a:moveTo>
                  <a:pt x="676656" y="0"/>
                </a:moveTo>
                <a:lnTo>
                  <a:pt x="657987" y="0"/>
                </a:lnTo>
                <a:lnTo>
                  <a:pt x="657987" y="239648"/>
                </a:lnTo>
                <a:lnTo>
                  <a:pt x="676656" y="239648"/>
                </a:lnTo>
                <a:lnTo>
                  <a:pt x="6766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7276" y="4287139"/>
            <a:ext cx="34290" cy="62865"/>
          </a:xfrm>
          <a:custGeom>
            <a:avLst/>
            <a:gdLst/>
            <a:ahLst/>
            <a:cxnLst/>
            <a:rect l="l" t="t" r="r" b="b"/>
            <a:pathLst>
              <a:path w="34289" h="62864">
                <a:moveTo>
                  <a:pt x="34290" y="0"/>
                </a:moveTo>
                <a:lnTo>
                  <a:pt x="15112" y="0"/>
                </a:lnTo>
                <a:lnTo>
                  <a:pt x="0" y="62611"/>
                </a:lnTo>
                <a:lnTo>
                  <a:pt x="13843" y="62611"/>
                </a:lnTo>
                <a:lnTo>
                  <a:pt x="342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21864" y="4098671"/>
            <a:ext cx="950594" cy="236220"/>
          </a:xfrm>
          <a:custGeom>
            <a:avLst/>
            <a:gdLst/>
            <a:ahLst/>
            <a:cxnLst/>
            <a:rect l="l" t="t" r="r" b="b"/>
            <a:pathLst>
              <a:path w="950595" h="236220">
                <a:moveTo>
                  <a:pt x="123443" y="144017"/>
                </a:moveTo>
                <a:lnTo>
                  <a:pt x="76188" y="151143"/>
                </a:lnTo>
                <a:lnTo>
                  <a:pt x="44872" y="180167"/>
                </a:lnTo>
                <a:lnTo>
                  <a:pt x="43561" y="189864"/>
                </a:lnTo>
                <a:lnTo>
                  <a:pt x="44872" y="199507"/>
                </a:lnTo>
                <a:lnTo>
                  <a:pt x="76188" y="228405"/>
                </a:lnTo>
                <a:lnTo>
                  <a:pt x="123443" y="235584"/>
                </a:lnTo>
                <a:lnTo>
                  <a:pt x="141422" y="234779"/>
                </a:lnTo>
                <a:lnTo>
                  <a:pt x="157257" y="232378"/>
                </a:lnTo>
                <a:lnTo>
                  <a:pt x="170949" y="228405"/>
                </a:lnTo>
                <a:lnTo>
                  <a:pt x="182499" y="222884"/>
                </a:lnTo>
                <a:lnTo>
                  <a:pt x="186607" y="219836"/>
                </a:lnTo>
                <a:lnTo>
                  <a:pt x="123443" y="219836"/>
                </a:lnTo>
                <a:lnTo>
                  <a:pt x="109870" y="219313"/>
                </a:lnTo>
                <a:lnTo>
                  <a:pt x="72012" y="206902"/>
                </a:lnTo>
                <a:lnTo>
                  <a:pt x="63118" y="189864"/>
                </a:lnTo>
                <a:lnTo>
                  <a:pt x="64105" y="183578"/>
                </a:lnTo>
                <a:lnTo>
                  <a:pt x="97710" y="161877"/>
                </a:lnTo>
                <a:lnTo>
                  <a:pt x="123443" y="159765"/>
                </a:lnTo>
                <a:lnTo>
                  <a:pt x="186574" y="159765"/>
                </a:lnTo>
                <a:lnTo>
                  <a:pt x="182499" y="156717"/>
                </a:lnTo>
                <a:lnTo>
                  <a:pt x="170949" y="151143"/>
                </a:lnTo>
                <a:lnTo>
                  <a:pt x="157257" y="147177"/>
                </a:lnTo>
                <a:lnTo>
                  <a:pt x="141422" y="144805"/>
                </a:lnTo>
                <a:lnTo>
                  <a:pt x="123443" y="144017"/>
                </a:lnTo>
                <a:close/>
              </a:path>
              <a:path w="950595" h="236220">
                <a:moveTo>
                  <a:pt x="186574" y="159765"/>
                </a:moveTo>
                <a:lnTo>
                  <a:pt x="123443" y="159765"/>
                </a:lnTo>
                <a:lnTo>
                  <a:pt x="137032" y="160291"/>
                </a:lnTo>
                <a:lnTo>
                  <a:pt x="149033" y="161877"/>
                </a:lnTo>
                <a:lnTo>
                  <a:pt x="182901" y="183598"/>
                </a:lnTo>
                <a:lnTo>
                  <a:pt x="183896" y="189864"/>
                </a:lnTo>
                <a:lnTo>
                  <a:pt x="182897" y="196203"/>
                </a:lnTo>
                <a:lnTo>
                  <a:pt x="148971" y="217741"/>
                </a:lnTo>
                <a:lnTo>
                  <a:pt x="123443" y="219836"/>
                </a:lnTo>
                <a:lnTo>
                  <a:pt x="186607" y="219836"/>
                </a:lnTo>
                <a:lnTo>
                  <a:pt x="191740" y="216028"/>
                </a:lnTo>
                <a:lnTo>
                  <a:pt x="198326" y="208232"/>
                </a:lnTo>
                <a:lnTo>
                  <a:pt x="202269" y="199507"/>
                </a:lnTo>
                <a:lnTo>
                  <a:pt x="203581" y="189864"/>
                </a:lnTo>
                <a:lnTo>
                  <a:pt x="202269" y="180167"/>
                </a:lnTo>
                <a:lnTo>
                  <a:pt x="198326" y="171434"/>
                </a:lnTo>
                <a:lnTo>
                  <a:pt x="191740" y="163629"/>
                </a:lnTo>
                <a:lnTo>
                  <a:pt x="186574" y="159765"/>
                </a:lnTo>
                <a:close/>
              </a:path>
              <a:path w="950595" h="236220">
                <a:moveTo>
                  <a:pt x="611124" y="143255"/>
                </a:moveTo>
                <a:lnTo>
                  <a:pt x="564475" y="150489"/>
                </a:lnTo>
                <a:lnTo>
                  <a:pt x="534048" y="179746"/>
                </a:lnTo>
                <a:lnTo>
                  <a:pt x="532764" y="189610"/>
                </a:lnTo>
                <a:lnTo>
                  <a:pt x="534048" y="199421"/>
                </a:lnTo>
                <a:lnTo>
                  <a:pt x="564475" y="228879"/>
                </a:lnTo>
                <a:lnTo>
                  <a:pt x="611124" y="236219"/>
                </a:lnTo>
                <a:lnTo>
                  <a:pt x="628836" y="235408"/>
                </a:lnTo>
                <a:lnTo>
                  <a:pt x="644429" y="232965"/>
                </a:lnTo>
                <a:lnTo>
                  <a:pt x="657879" y="228879"/>
                </a:lnTo>
                <a:lnTo>
                  <a:pt x="669163" y="223138"/>
                </a:lnTo>
                <a:lnTo>
                  <a:pt x="672913" y="220217"/>
                </a:lnTo>
                <a:lnTo>
                  <a:pt x="611124" y="220217"/>
                </a:lnTo>
                <a:lnTo>
                  <a:pt x="597836" y="219672"/>
                </a:lnTo>
                <a:lnTo>
                  <a:pt x="561115" y="206988"/>
                </a:lnTo>
                <a:lnTo>
                  <a:pt x="552703" y="189610"/>
                </a:lnTo>
                <a:lnTo>
                  <a:pt x="553634" y="183231"/>
                </a:lnTo>
                <a:lnTo>
                  <a:pt x="586073" y="161178"/>
                </a:lnTo>
                <a:lnTo>
                  <a:pt x="611124" y="159003"/>
                </a:lnTo>
                <a:lnTo>
                  <a:pt x="672923" y="159003"/>
                </a:lnTo>
                <a:lnTo>
                  <a:pt x="669163" y="156082"/>
                </a:lnTo>
                <a:lnTo>
                  <a:pt x="657897" y="150489"/>
                </a:lnTo>
                <a:lnTo>
                  <a:pt x="644477" y="146478"/>
                </a:lnTo>
                <a:lnTo>
                  <a:pt x="628890" y="144063"/>
                </a:lnTo>
                <a:lnTo>
                  <a:pt x="611124" y="143255"/>
                </a:lnTo>
                <a:close/>
              </a:path>
              <a:path w="950595" h="236220">
                <a:moveTo>
                  <a:pt x="672923" y="159003"/>
                </a:moveTo>
                <a:lnTo>
                  <a:pt x="611124" y="159003"/>
                </a:lnTo>
                <a:lnTo>
                  <a:pt x="624556" y="159549"/>
                </a:lnTo>
                <a:lnTo>
                  <a:pt x="636285" y="161178"/>
                </a:lnTo>
                <a:lnTo>
                  <a:pt x="668740" y="183177"/>
                </a:lnTo>
                <a:lnTo>
                  <a:pt x="669671" y="189610"/>
                </a:lnTo>
                <a:lnTo>
                  <a:pt x="668738" y="196062"/>
                </a:lnTo>
                <a:lnTo>
                  <a:pt x="636127" y="218043"/>
                </a:lnTo>
                <a:lnTo>
                  <a:pt x="611124" y="220217"/>
                </a:lnTo>
                <a:lnTo>
                  <a:pt x="672913" y="220217"/>
                </a:lnTo>
                <a:lnTo>
                  <a:pt x="678090" y="216185"/>
                </a:lnTo>
                <a:lnTo>
                  <a:pt x="684482" y="208279"/>
                </a:lnTo>
                <a:lnTo>
                  <a:pt x="688326" y="199421"/>
                </a:lnTo>
                <a:lnTo>
                  <a:pt x="689610" y="189610"/>
                </a:lnTo>
                <a:lnTo>
                  <a:pt x="688326" y="179746"/>
                </a:lnTo>
                <a:lnTo>
                  <a:pt x="684482" y="170894"/>
                </a:lnTo>
                <a:lnTo>
                  <a:pt x="678090" y="163018"/>
                </a:lnTo>
                <a:lnTo>
                  <a:pt x="672923" y="159003"/>
                </a:lnTo>
                <a:close/>
              </a:path>
              <a:path w="950595" h="236220">
                <a:moveTo>
                  <a:pt x="304800" y="156590"/>
                </a:moveTo>
                <a:lnTo>
                  <a:pt x="285877" y="156590"/>
                </a:lnTo>
                <a:lnTo>
                  <a:pt x="285877" y="231393"/>
                </a:lnTo>
                <a:lnTo>
                  <a:pt x="438785" y="231393"/>
                </a:lnTo>
                <a:lnTo>
                  <a:pt x="438785" y="214375"/>
                </a:lnTo>
                <a:lnTo>
                  <a:pt x="304800" y="214375"/>
                </a:lnTo>
                <a:lnTo>
                  <a:pt x="304800" y="156590"/>
                </a:lnTo>
                <a:close/>
              </a:path>
              <a:path w="950595" h="236220">
                <a:moveTo>
                  <a:pt x="430911" y="0"/>
                </a:moveTo>
                <a:lnTo>
                  <a:pt x="412369" y="0"/>
                </a:lnTo>
                <a:lnTo>
                  <a:pt x="412369" y="174243"/>
                </a:lnTo>
                <a:lnTo>
                  <a:pt x="430911" y="174243"/>
                </a:lnTo>
                <a:lnTo>
                  <a:pt x="430911" y="91312"/>
                </a:lnTo>
                <a:lnTo>
                  <a:pt x="467106" y="91312"/>
                </a:lnTo>
                <a:lnTo>
                  <a:pt x="467106" y="74802"/>
                </a:lnTo>
                <a:lnTo>
                  <a:pt x="430911" y="74802"/>
                </a:lnTo>
                <a:lnTo>
                  <a:pt x="430911" y="0"/>
                </a:lnTo>
                <a:close/>
              </a:path>
              <a:path w="950595" h="236220">
                <a:moveTo>
                  <a:pt x="322580" y="9397"/>
                </a:moveTo>
                <a:lnTo>
                  <a:pt x="304800" y="9397"/>
                </a:lnTo>
                <a:lnTo>
                  <a:pt x="304800" y="40258"/>
                </a:lnTo>
                <a:lnTo>
                  <a:pt x="303512" y="53232"/>
                </a:lnTo>
                <a:lnTo>
                  <a:pt x="286385" y="91058"/>
                </a:lnTo>
                <a:lnTo>
                  <a:pt x="255452" y="121080"/>
                </a:lnTo>
                <a:lnTo>
                  <a:pt x="243331" y="127888"/>
                </a:lnTo>
                <a:lnTo>
                  <a:pt x="256921" y="140715"/>
                </a:lnTo>
                <a:lnTo>
                  <a:pt x="290830" y="112267"/>
                </a:lnTo>
                <a:lnTo>
                  <a:pt x="314071" y="77088"/>
                </a:lnTo>
                <a:lnTo>
                  <a:pt x="333378" y="77088"/>
                </a:lnTo>
                <a:lnTo>
                  <a:pt x="332652" y="76013"/>
                </a:lnTo>
                <a:lnTo>
                  <a:pt x="327056" y="64230"/>
                </a:lnTo>
                <a:lnTo>
                  <a:pt x="323699" y="52304"/>
                </a:lnTo>
                <a:lnTo>
                  <a:pt x="322580" y="40258"/>
                </a:lnTo>
                <a:lnTo>
                  <a:pt x="322580" y="9397"/>
                </a:lnTo>
                <a:close/>
              </a:path>
              <a:path w="950595" h="236220">
                <a:moveTo>
                  <a:pt x="333378" y="77088"/>
                </a:moveTo>
                <a:lnTo>
                  <a:pt x="314071" y="77088"/>
                </a:lnTo>
                <a:lnTo>
                  <a:pt x="317974" y="84405"/>
                </a:lnTo>
                <a:lnTo>
                  <a:pt x="345967" y="116830"/>
                </a:lnTo>
                <a:lnTo>
                  <a:pt x="370078" y="134492"/>
                </a:lnTo>
                <a:lnTo>
                  <a:pt x="382524" y="121157"/>
                </a:lnTo>
                <a:lnTo>
                  <a:pt x="370901" y="115151"/>
                </a:lnTo>
                <a:lnTo>
                  <a:pt x="360029" y="107584"/>
                </a:lnTo>
                <a:lnTo>
                  <a:pt x="349894" y="98423"/>
                </a:lnTo>
                <a:lnTo>
                  <a:pt x="340487" y="87629"/>
                </a:lnTo>
                <a:lnTo>
                  <a:pt x="333378" y="77088"/>
                </a:lnTo>
                <a:close/>
              </a:path>
              <a:path w="950595" h="236220">
                <a:moveTo>
                  <a:pt x="950213" y="185927"/>
                </a:moveTo>
                <a:lnTo>
                  <a:pt x="727710" y="185927"/>
                </a:lnTo>
                <a:lnTo>
                  <a:pt x="727710" y="202564"/>
                </a:lnTo>
                <a:lnTo>
                  <a:pt x="950213" y="202564"/>
                </a:lnTo>
                <a:lnTo>
                  <a:pt x="950213" y="185927"/>
                </a:lnTo>
                <a:close/>
              </a:path>
              <a:path w="950595" h="236220">
                <a:moveTo>
                  <a:pt x="848360" y="130555"/>
                </a:moveTo>
                <a:lnTo>
                  <a:pt x="829563" y="130555"/>
                </a:lnTo>
                <a:lnTo>
                  <a:pt x="829563" y="185927"/>
                </a:lnTo>
                <a:lnTo>
                  <a:pt x="848360" y="185927"/>
                </a:lnTo>
                <a:lnTo>
                  <a:pt x="848360" y="130555"/>
                </a:lnTo>
                <a:close/>
              </a:path>
              <a:path w="950595" h="236220">
                <a:moveTo>
                  <a:pt x="912495" y="22605"/>
                </a:moveTo>
                <a:lnTo>
                  <a:pt x="765428" y="22605"/>
                </a:lnTo>
                <a:lnTo>
                  <a:pt x="765428" y="130555"/>
                </a:lnTo>
                <a:lnTo>
                  <a:pt x="916432" y="130555"/>
                </a:lnTo>
                <a:lnTo>
                  <a:pt x="916432" y="113918"/>
                </a:lnTo>
                <a:lnTo>
                  <a:pt x="783971" y="113918"/>
                </a:lnTo>
                <a:lnTo>
                  <a:pt x="783971" y="39115"/>
                </a:lnTo>
                <a:lnTo>
                  <a:pt x="912495" y="39115"/>
                </a:lnTo>
                <a:lnTo>
                  <a:pt x="912495" y="22605"/>
                </a:lnTo>
                <a:close/>
              </a:path>
              <a:path w="950595" h="236220">
                <a:moveTo>
                  <a:pt x="70485" y="8381"/>
                </a:moveTo>
                <a:lnTo>
                  <a:pt x="52705" y="8381"/>
                </a:lnTo>
                <a:lnTo>
                  <a:pt x="52705" y="33781"/>
                </a:lnTo>
                <a:lnTo>
                  <a:pt x="51800" y="45833"/>
                </a:lnTo>
                <a:lnTo>
                  <a:pt x="30414" y="90937"/>
                </a:lnTo>
                <a:lnTo>
                  <a:pt x="0" y="115315"/>
                </a:lnTo>
                <a:lnTo>
                  <a:pt x="13208" y="127634"/>
                </a:lnTo>
                <a:lnTo>
                  <a:pt x="43053" y="100837"/>
                </a:lnTo>
                <a:lnTo>
                  <a:pt x="61975" y="69214"/>
                </a:lnTo>
                <a:lnTo>
                  <a:pt x="80382" y="69214"/>
                </a:lnTo>
                <a:lnTo>
                  <a:pt x="79003" y="67000"/>
                </a:lnTo>
                <a:lnTo>
                  <a:pt x="74279" y="56165"/>
                </a:lnTo>
                <a:lnTo>
                  <a:pt x="71435" y="45092"/>
                </a:lnTo>
                <a:lnTo>
                  <a:pt x="70485" y="33781"/>
                </a:lnTo>
                <a:lnTo>
                  <a:pt x="70485" y="8381"/>
                </a:lnTo>
                <a:close/>
              </a:path>
              <a:path w="950595" h="236220">
                <a:moveTo>
                  <a:pt x="80382" y="69214"/>
                </a:moveTo>
                <a:lnTo>
                  <a:pt x="61975" y="69214"/>
                </a:lnTo>
                <a:lnTo>
                  <a:pt x="65065" y="75570"/>
                </a:lnTo>
                <a:lnTo>
                  <a:pt x="95678" y="111664"/>
                </a:lnTo>
                <a:lnTo>
                  <a:pt x="109474" y="121665"/>
                </a:lnTo>
                <a:lnTo>
                  <a:pt x="121666" y="107822"/>
                </a:lnTo>
                <a:lnTo>
                  <a:pt x="111547" y="102367"/>
                </a:lnTo>
                <a:lnTo>
                  <a:pt x="102155" y="95519"/>
                </a:lnTo>
                <a:lnTo>
                  <a:pt x="93501" y="87266"/>
                </a:lnTo>
                <a:lnTo>
                  <a:pt x="85598" y="77596"/>
                </a:lnTo>
                <a:lnTo>
                  <a:pt x="80382" y="69214"/>
                </a:lnTo>
                <a:close/>
              </a:path>
              <a:path w="950595" h="236220">
                <a:moveTo>
                  <a:pt x="684784" y="0"/>
                </a:moveTo>
                <a:lnTo>
                  <a:pt x="666114" y="0"/>
                </a:lnTo>
                <a:lnTo>
                  <a:pt x="666114" y="50291"/>
                </a:lnTo>
                <a:lnTo>
                  <a:pt x="610235" y="50291"/>
                </a:lnTo>
                <a:lnTo>
                  <a:pt x="610235" y="66928"/>
                </a:lnTo>
                <a:lnTo>
                  <a:pt x="666114" y="66928"/>
                </a:lnTo>
                <a:lnTo>
                  <a:pt x="666114" y="138429"/>
                </a:lnTo>
                <a:lnTo>
                  <a:pt x="684784" y="138429"/>
                </a:lnTo>
                <a:lnTo>
                  <a:pt x="684784" y="0"/>
                </a:lnTo>
                <a:close/>
              </a:path>
              <a:path w="950595" h="236220">
                <a:moveTo>
                  <a:pt x="567309" y="7746"/>
                </a:moveTo>
                <a:lnTo>
                  <a:pt x="549275" y="7746"/>
                </a:lnTo>
                <a:lnTo>
                  <a:pt x="549275" y="33273"/>
                </a:lnTo>
                <a:lnTo>
                  <a:pt x="548199" y="45987"/>
                </a:lnTo>
                <a:lnTo>
                  <a:pt x="531876" y="82295"/>
                </a:lnTo>
                <a:lnTo>
                  <a:pt x="501157" y="111174"/>
                </a:lnTo>
                <a:lnTo>
                  <a:pt x="488823" y="117982"/>
                </a:lnTo>
                <a:lnTo>
                  <a:pt x="501904" y="130809"/>
                </a:lnTo>
                <a:lnTo>
                  <a:pt x="535432" y="103631"/>
                </a:lnTo>
                <a:lnTo>
                  <a:pt x="559053" y="70103"/>
                </a:lnTo>
                <a:lnTo>
                  <a:pt x="578856" y="70103"/>
                </a:lnTo>
                <a:lnTo>
                  <a:pt x="577435" y="68099"/>
                </a:lnTo>
                <a:lnTo>
                  <a:pt x="571801" y="56737"/>
                </a:lnTo>
                <a:lnTo>
                  <a:pt x="568430" y="45136"/>
                </a:lnTo>
                <a:lnTo>
                  <a:pt x="567309" y="33273"/>
                </a:lnTo>
                <a:lnTo>
                  <a:pt x="567309" y="7746"/>
                </a:lnTo>
                <a:close/>
              </a:path>
              <a:path w="950595" h="236220">
                <a:moveTo>
                  <a:pt x="578856" y="70103"/>
                </a:moveTo>
                <a:lnTo>
                  <a:pt x="559053" y="70103"/>
                </a:lnTo>
                <a:lnTo>
                  <a:pt x="562913" y="77196"/>
                </a:lnTo>
                <a:lnTo>
                  <a:pt x="590212" y="107497"/>
                </a:lnTo>
                <a:lnTo>
                  <a:pt x="614680" y="124713"/>
                </a:lnTo>
                <a:lnTo>
                  <a:pt x="627252" y="111124"/>
                </a:lnTo>
                <a:lnTo>
                  <a:pt x="615650" y="105411"/>
                </a:lnTo>
                <a:lnTo>
                  <a:pt x="604821" y="98186"/>
                </a:lnTo>
                <a:lnTo>
                  <a:pt x="594731" y="89461"/>
                </a:lnTo>
                <a:lnTo>
                  <a:pt x="585343" y="79247"/>
                </a:lnTo>
                <a:lnTo>
                  <a:pt x="578856" y="70103"/>
                </a:lnTo>
                <a:close/>
              </a:path>
              <a:path w="950595" h="236220">
                <a:moveTo>
                  <a:pt x="201803" y="79628"/>
                </a:moveTo>
                <a:lnTo>
                  <a:pt x="183261" y="79628"/>
                </a:lnTo>
                <a:lnTo>
                  <a:pt x="183261" y="139572"/>
                </a:lnTo>
                <a:lnTo>
                  <a:pt x="201803" y="139572"/>
                </a:lnTo>
                <a:lnTo>
                  <a:pt x="201803" y="79628"/>
                </a:lnTo>
                <a:close/>
              </a:path>
              <a:path w="950595" h="236220">
                <a:moveTo>
                  <a:pt x="155321" y="4825"/>
                </a:moveTo>
                <a:lnTo>
                  <a:pt x="136779" y="4825"/>
                </a:lnTo>
                <a:lnTo>
                  <a:pt x="136779" y="133349"/>
                </a:lnTo>
                <a:lnTo>
                  <a:pt x="155321" y="133349"/>
                </a:lnTo>
                <a:lnTo>
                  <a:pt x="155321" y="79628"/>
                </a:lnTo>
                <a:lnTo>
                  <a:pt x="201803" y="79628"/>
                </a:lnTo>
                <a:lnTo>
                  <a:pt x="201803" y="63626"/>
                </a:lnTo>
                <a:lnTo>
                  <a:pt x="155321" y="63626"/>
                </a:lnTo>
                <a:lnTo>
                  <a:pt x="155321" y="4825"/>
                </a:lnTo>
                <a:close/>
              </a:path>
              <a:path w="950595" h="236220">
                <a:moveTo>
                  <a:pt x="201803" y="0"/>
                </a:moveTo>
                <a:lnTo>
                  <a:pt x="183261" y="0"/>
                </a:lnTo>
                <a:lnTo>
                  <a:pt x="183261" y="63626"/>
                </a:lnTo>
                <a:lnTo>
                  <a:pt x="201803" y="63626"/>
                </a:lnTo>
                <a:lnTo>
                  <a:pt x="2018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63517" y="4103242"/>
            <a:ext cx="464820" cy="228600"/>
          </a:xfrm>
          <a:custGeom>
            <a:avLst/>
            <a:gdLst/>
            <a:ahLst/>
            <a:cxnLst/>
            <a:rect l="l" t="t" r="r" b="b"/>
            <a:pathLst>
              <a:path w="464820" h="228600">
                <a:moveTo>
                  <a:pt x="193548" y="212216"/>
                </a:moveTo>
                <a:lnTo>
                  <a:pt x="28956" y="212216"/>
                </a:lnTo>
                <a:lnTo>
                  <a:pt x="28956" y="228472"/>
                </a:lnTo>
                <a:lnTo>
                  <a:pt x="193548" y="228472"/>
                </a:lnTo>
                <a:lnTo>
                  <a:pt x="193548" y="212216"/>
                </a:lnTo>
                <a:close/>
              </a:path>
              <a:path w="464820" h="228600">
                <a:moveTo>
                  <a:pt x="79883" y="162305"/>
                </a:moveTo>
                <a:lnTo>
                  <a:pt x="61722" y="162305"/>
                </a:lnTo>
                <a:lnTo>
                  <a:pt x="61722" y="212216"/>
                </a:lnTo>
                <a:lnTo>
                  <a:pt x="79883" y="212216"/>
                </a:lnTo>
                <a:lnTo>
                  <a:pt x="79883" y="162305"/>
                </a:lnTo>
                <a:close/>
              </a:path>
              <a:path w="464820" h="228600">
                <a:moveTo>
                  <a:pt x="160782" y="162305"/>
                </a:moveTo>
                <a:lnTo>
                  <a:pt x="142621" y="162305"/>
                </a:lnTo>
                <a:lnTo>
                  <a:pt x="142621" y="212216"/>
                </a:lnTo>
                <a:lnTo>
                  <a:pt x="160782" y="212216"/>
                </a:lnTo>
                <a:lnTo>
                  <a:pt x="160782" y="162305"/>
                </a:lnTo>
                <a:close/>
              </a:path>
              <a:path w="464820" h="228600">
                <a:moveTo>
                  <a:pt x="190373" y="146049"/>
                </a:moveTo>
                <a:lnTo>
                  <a:pt x="32131" y="146049"/>
                </a:lnTo>
                <a:lnTo>
                  <a:pt x="32131" y="162305"/>
                </a:lnTo>
                <a:lnTo>
                  <a:pt x="190373" y="162305"/>
                </a:lnTo>
                <a:lnTo>
                  <a:pt x="190373" y="146049"/>
                </a:lnTo>
                <a:close/>
              </a:path>
              <a:path w="464820" h="228600">
                <a:moveTo>
                  <a:pt x="464820" y="175513"/>
                </a:moveTo>
                <a:lnTo>
                  <a:pt x="242316" y="175513"/>
                </a:lnTo>
                <a:lnTo>
                  <a:pt x="242316" y="192404"/>
                </a:lnTo>
                <a:lnTo>
                  <a:pt x="464820" y="192404"/>
                </a:lnTo>
                <a:lnTo>
                  <a:pt x="464820" y="175513"/>
                </a:lnTo>
                <a:close/>
              </a:path>
              <a:path w="464820" h="228600">
                <a:moveTo>
                  <a:pt x="349250" y="97408"/>
                </a:moveTo>
                <a:lnTo>
                  <a:pt x="330708" y="97408"/>
                </a:lnTo>
                <a:lnTo>
                  <a:pt x="330708" y="175513"/>
                </a:lnTo>
                <a:lnTo>
                  <a:pt x="349250" y="175513"/>
                </a:lnTo>
                <a:lnTo>
                  <a:pt x="349250" y="97408"/>
                </a:lnTo>
                <a:close/>
              </a:path>
              <a:path w="464820" h="228600">
                <a:moveTo>
                  <a:pt x="428371" y="18033"/>
                </a:moveTo>
                <a:lnTo>
                  <a:pt x="274701" y="18033"/>
                </a:lnTo>
                <a:lnTo>
                  <a:pt x="274701" y="34797"/>
                </a:lnTo>
                <a:lnTo>
                  <a:pt x="409829" y="34797"/>
                </a:lnTo>
                <a:lnTo>
                  <a:pt x="409823" y="72516"/>
                </a:lnTo>
                <a:lnTo>
                  <a:pt x="409565" y="89280"/>
                </a:lnTo>
                <a:lnTo>
                  <a:pt x="408765" y="107187"/>
                </a:lnTo>
                <a:lnTo>
                  <a:pt x="407417" y="125856"/>
                </a:lnTo>
                <a:lnTo>
                  <a:pt x="405511" y="145287"/>
                </a:lnTo>
                <a:lnTo>
                  <a:pt x="423545" y="146811"/>
                </a:lnTo>
                <a:lnTo>
                  <a:pt x="425638" y="127952"/>
                </a:lnTo>
                <a:lnTo>
                  <a:pt x="427148" y="109283"/>
                </a:lnTo>
                <a:lnTo>
                  <a:pt x="428063" y="90804"/>
                </a:lnTo>
                <a:lnTo>
                  <a:pt x="428371" y="72516"/>
                </a:lnTo>
                <a:lnTo>
                  <a:pt x="428371" y="18033"/>
                </a:lnTo>
                <a:close/>
              </a:path>
              <a:path w="464820" h="228600">
                <a:moveTo>
                  <a:pt x="222504" y="105409"/>
                </a:moveTo>
                <a:lnTo>
                  <a:pt x="0" y="105409"/>
                </a:lnTo>
                <a:lnTo>
                  <a:pt x="0" y="121919"/>
                </a:lnTo>
                <a:lnTo>
                  <a:pt x="222504" y="121919"/>
                </a:lnTo>
                <a:lnTo>
                  <a:pt x="222504" y="105409"/>
                </a:lnTo>
                <a:close/>
              </a:path>
              <a:path w="464820" h="228600">
                <a:moveTo>
                  <a:pt x="120650" y="73278"/>
                </a:moveTo>
                <a:lnTo>
                  <a:pt x="101854" y="73278"/>
                </a:lnTo>
                <a:lnTo>
                  <a:pt x="101854" y="105409"/>
                </a:lnTo>
                <a:lnTo>
                  <a:pt x="120650" y="105409"/>
                </a:lnTo>
                <a:lnTo>
                  <a:pt x="120650" y="73278"/>
                </a:lnTo>
                <a:close/>
              </a:path>
              <a:path w="464820" h="228600">
                <a:moveTo>
                  <a:pt x="57277" y="0"/>
                </a:moveTo>
                <a:lnTo>
                  <a:pt x="38735" y="0"/>
                </a:lnTo>
                <a:lnTo>
                  <a:pt x="38735" y="73278"/>
                </a:lnTo>
                <a:lnTo>
                  <a:pt x="189865" y="73278"/>
                </a:lnTo>
                <a:lnTo>
                  <a:pt x="189865" y="56768"/>
                </a:lnTo>
                <a:lnTo>
                  <a:pt x="57277" y="56768"/>
                </a:lnTo>
                <a:lnTo>
                  <a:pt x="572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37101" y="4287139"/>
            <a:ext cx="34290" cy="62865"/>
          </a:xfrm>
          <a:custGeom>
            <a:avLst/>
            <a:gdLst/>
            <a:ahLst/>
            <a:cxnLst/>
            <a:rect l="l" t="t" r="r" b="b"/>
            <a:pathLst>
              <a:path w="34289" h="62864">
                <a:moveTo>
                  <a:pt x="34289" y="0"/>
                </a:moveTo>
                <a:lnTo>
                  <a:pt x="15112" y="0"/>
                </a:lnTo>
                <a:lnTo>
                  <a:pt x="0" y="62611"/>
                </a:lnTo>
                <a:lnTo>
                  <a:pt x="13843" y="62611"/>
                </a:lnTo>
                <a:lnTo>
                  <a:pt x="342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68927" y="4098671"/>
            <a:ext cx="704215" cy="236854"/>
          </a:xfrm>
          <a:custGeom>
            <a:avLst/>
            <a:gdLst/>
            <a:ahLst/>
            <a:cxnLst/>
            <a:rect l="l" t="t" r="r" b="b"/>
            <a:pathLst>
              <a:path w="704214" h="236854">
                <a:moveTo>
                  <a:pt x="350138" y="147573"/>
                </a:moveTo>
                <a:lnTo>
                  <a:pt x="303490" y="154324"/>
                </a:lnTo>
                <a:lnTo>
                  <a:pt x="273296" y="182336"/>
                </a:lnTo>
                <a:lnTo>
                  <a:pt x="272034" y="192023"/>
                </a:lnTo>
                <a:lnTo>
                  <a:pt x="273296" y="201838"/>
                </a:lnTo>
                <a:lnTo>
                  <a:pt x="303490" y="229923"/>
                </a:lnTo>
                <a:lnTo>
                  <a:pt x="350138" y="236727"/>
                </a:lnTo>
                <a:lnTo>
                  <a:pt x="367829" y="235967"/>
                </a:lnTo>
                <a:lnTo>
                  <a:pt x="383365" y="233695"/>
                </a:lnTo>
                <a:lnTo>
                  <a:pt x="396734" y="229923"/>
                </a:lnTo>
                <a:lnTo>
                  <a:pt x="407924" y="224662"/>
                </a:lnTo>
                <a:lnTo>
                  <a:pt x="413122" y="220852"/>
                </a:lnTo>
                <a:lnTo>
                  <a:pt x="350138" y="220852"/>
                </a:lnTo>
                <a:lnTo>
                  <a:pt x="336544" y="220374"/>
                </a:lnTo>
                <a:lnTo>
                  <a:pt x="299950" y="208865"/>
                </a:lnTo>
                <a:lnTo>
                  <a:pt x="291592" y="192023"/>
                </a:lnTo>
                <a:lnTo>
                  <a:pt x="292531" y="185767"/>
                </a:lnTo>
                <a:lnTo>
                  <a:pt x="324881" y="165290"/>
                </a:lnTo>
                <a:lnTo>
                  <a:pt x="350138" y="163321"/>
                </a:lnTo>
                <a:lnTo>
                  <a:pt x="413109" y="163321"/>
                </a:lnTo>
                <a:lnTo>
                  <a:pt x="407924" y="159511"/>
                </a:lnTo>
                <a:lnTo>
                  <a:pt x="396734" y="154324"/>
                </a:lnTo>
                <a:lnTo>
                  <a:pt x="383365" y="150590"/>
                </a:lnTo>
                <a:lnTo>
                  <a:pt x="367829" y="148332"/>
                </a:lnTo>
                <a:lnTo>
                  <a:pt x="350138" y="147573"/>
                </a:lnTo>
                <a:close/>
              </a:path>
              <a:path w="704214" h="236854">
                <a:moveTo>
                  <a:pt x="413109" y="163321"/>
                </a:moveTo>
                <a:lnTo>
                  <a:pt x="350138" y="163321"/>
                </a:lnTo>
                <a:lnTo>
                  <a:pt x="363642" y="163818"/>
                </a:lnTo>
                <a:lnTo>
                  <a:pt x="375396" y="165290"/>
                </a:lnTo>
                <a:lnTo>
                  <a:pt x="407757" y="185785"/>
                </a:lnTo>
                <a:lnTo>
                  <a:pt x="408686" y="192023"/>
                </a:lnTo>
                <a:lnTo>
                  <a:pt x="407757" y="198336"/>
                </a:lnTo>
                <a:lnTo>
                  <a:pt x="375459" y="218932"/>
                </a:lnTo>
                <a:lnTo>
                  <a:pt x="350138" y="220852"/>
                </a:lnTo>
                <a:lnTo>
                  <a:pt x="413122" y="220852"/>
                </a:lnTo>
                <a:lnTo>
                  <a:pt x="416831" y="218134"/>
                </a:lnTo>
                <a:lnTo>
                  <a:pt x="423179" y="210534"/>
                </a:lnTo>
                <a:lnTo>
                  <a:pt x="426979" y="201838"/>
                </a:lnTo>
                <a:lnTo>
                  <a:pt x="428244" y="192023"/>
                </a:lnTo>
                <a:lnTo>
                  <a:pt x="426979" y="182336"/>
                </a:lnTo>
                <a:lnTo>
                  <a:pt x="423179" y="173672"/>
                </a:lnTo>
                <a:lnTo>
                  <a:pt x="416831" y="166056"/>
                </a:lnTo>
                <a:lnTo>
                  <a:pt x="413109" y="163321"/>
                </a:lnTo>
                <a:close/>
              </a:path>
              <a:path w="704214" h="236854">
                <a:moveTo>
                  <a:pt x="122300" y="143255"/>
                </a:moveTo>
                <a:lnTo>
                  <a:pt x="75652" y="150489"/>
                </a:lnTo>
                <a:lnTo>
                  <a:pt x="45225" y="179746"/>
                </a:lnTo>
                <a:lnTo>
                  <a:pt x="43942" y="189610"/>
                </a:lnTo>
                <a:lnTo>
                  <a:pt x="45225" y="199421"/>
                </a:lnTo>
                <a:lnTo>
                  <a:pt x="75652" y="228879"/>
                </a:lnTo>
                <a:lnTo>
                  <a:pt x="122300" y="236219"/>
                </a:lnTo>
                <a:lnTo>
                  <a:pt x="140013" y="235408"/>
                </a:lnTo>
                <a:lnTo>
                  <a:pt x="155606" y="232965"/>
                </a:lnTo>
                <a:lnTo>
                  <a:pt x="169056" y="228879"/>
                </a:lnTo>
                <a:lnTo>
                  <a:pt x="180339" y="223138"/>
                </a:lnTo>
                <a:lnTo>
                  <a:pt x="184090" y="220217"/>
                </a:lnTo>
                <a:lnTo>
                  <a:pt x="122300" y="220217"/>
                </a:lnTo>
                <a:lnTo>
                  <a:pt x="109013" y="219672"/>
                </a:lnTo>
                <a:lnTo>
                  <a:pt x="72292" y="206988"/>
                </a:lnTo>
                <a:lnTo>
                  <a:pt x="63881" y="189610"/>
                </a:lnTo>
                <a:lnTo>
                  <a:pt x="64811" y="183231"/>
                </a:lnTo>
                <a:lnTo>
                  <a:pt x="97250" y="161178"/>
                </a:lnTo>
                <a:lnTo>
                  <a:pt x="122300" y="159003"/>
                </a:lnTo>
                <a:lnTo>
                  <a:pt x="184100" y="159003"/>
                </a:lnTo>
                <a:lnTo>
                  <a:pt x="180339" y="156082"/>
                </a:lnTo>
                <a:lnTo>
                  <a:pt x="169074" y="150489"/>
                </a:lnTo>
                <a:lnTo>
                  <a:pt x="155654" y="146478"/>
                </a:lnTo>
                <a:lnTo>
                  <a:pt x="140067" y="144063"/>
                </a:lnTo>
                <a:lnTo>
                  <a:pt x="122300" y="143255"/>
                </a:lnTo>
                <a:close/>
              </a:path>
              <a:path w="704214" h="236854">
                <a:moveTo>
                  <a:pt x="184100" y="159003"/>
                </a:moveTo>
                <a:lnTo>
                  <a:pt x="122300" y="159003"/>
                </a:lnTo>
                <a:lnTo>
                  <a:pt x="135733" y="159549"/>
                </a:lnTo>
                <a:lnTo>
                  <a:pt x="147462" y="161178"/>
                </a:lnTo>
                <a:lnTo>
                  <a:pt x="179917" y="183177"/>
                </a:lnTo>
                <a:lnTo>
                  <a:pt x="180848" y="189610"/>
                </a:lnTo>
                <a:lnTo>
                  <a:pt x="179915" y="196062"/>
                </a:lnTo>
                <a:lnTo>
                  <a:pt x="147304" y="218043"/>
                </a:lnTo>
                <a:lnTo>
                  <a:pt x="122300" y="220217"/>
                </a:lnTo>
                <a:lnTo>
                  <a:pt x="184090" y="220217"/>
                </a:lnTo>
                <a:lnTo>
                  <a:pt x="189267" y="216185"/>
                </a:lnTo>
                <a:lnTo>
                  <a:pt x="195659" y="208279"/>
                </a:lnTo>
                <a:lnTo>
                  <a:pt x="199503" y="199421"/>
                </a:lnTo>
                <a:lnTo>
                  <a:pt x="200787" y="189610"/>
                </a:lnTo>
                <a:lnTo>
                  <a:pt x="199503" y="179746"/>
                </a:lnTo>
                <a:lnTo>
                  <a:pt x="195659" y="170894"/>
                </a:lnTo>
                <a:lnTo>
                  <a:pt x="189267" y="163018"/>
                </a:lnTo>
                <a:lnTo>
                  <a:pt x="184100" y="159003"/>
                </a:lnTo>
                <a:close/>
              </a:path>
              <a:path w="704214" h="236854">
                <a:moveTo>
                  <a:pt x="461390" y="107568"/>
                </a:moveTo>
                <a:lnTo>
                  <a:pt x="238887" y="107568"/>
                </a:lnTo>
                <a:lnTo>
                  <a:pt x="238887" y="124078"/>
                </a:lnTo>
                <a:lnTo>
                  <a:pt x="461390" y="124078"/>
                </a:lnTo>
                <a:lnTo>
                  <a:pt x="461390" y="107568"/>
                </a:lnTo>
                <a:close/>
              </a:path>
              <a:path w="704214" h="236854">
                <a:moveTo>
                  <a:pt x="703707" y="185927"/>
                </a:moveTo>
                <a:lnTo>
                  <a:pt x="481202" y="185927"/>
                </a:lnTo>
                <a:lnTo>
                  <a:pt x="481202" y="202564"/>
                </a:lnTo>
                <a:lnTo>
                  <a:pt x="703707" y="202564"/>
                </a:lnTo>
                <a:lnTo>
                  <a:pt x="703707" y="185927"/>
                </a:lnTo>
                <a:close/>
              </a:path>
              <a:path w="704214" h="236854">
                <a:moveTo>
                  <a:pt x="601852" y="130555"/>
                </a:moveTo>
                <a:lnTo>
                  <a:pt x="583057" y="130555"/>
                </a:lnTo>
                <a:lnTo>
                  <a:pt x="583057" y="185927"/>
                </a:lnTo>
                <a:lnTo>
                  <a:pt x="601852" y="185927"/>
                </a:lnTo>
                <a:lnTo>
                  <a:pt x="601852" y="130555"/>
                </a:lnTo>
                <a:close/>
              </a:path>
              <a:path w="704214" h="236854">
                <a:moveTo>
                  <a:pt x="665988" y="22605"/>
                </a:moveTo>
                <a:lnTo>
                  <a:pt x="518922" y="22605"/>
                </a:lnTo>
                <a:lnTo>
                  <a:pt x="518922" y="130555"/>
                </a:lnTo>
                <a:lnTo>
                  <a:pt x="669925" y="130555"/>
                </a:lnTo>
                <a:lnTo>
                  <a:pt x="669925" y="113918"/>
                </a:lnTo>
                <a:lnTo>
                  <a:pt x="537463" y="113918"/>
                </a:lnTo>
                <a:lnTo>
                  <a:pt x="537463" y="39115"/>
                </a:lnTo>
                <a:lnTo>
                  <a:pt x="665988" y="39115"/>
                </a:lnTo>
                <a:lnTo>
                  <a:pt x="665988" y="22605"/>
                </a:lnTo>
                <a:close/>
              </a:path>
              <a:path w="704214" h="236854">
                <a:moveTo>
                  <a:pt x="195961" y="0"/>
                </a:moveTo>
                <a:lnTo>
                  <a:pt x="177292" y="0"/>
                </a:lnTo>
                <a:lnTo>
                  <a:pt x="177292" y="50291"/>
                </a:lnTo>
                <a:lnTo>
                  <a:pt x="121412" y="50291"/>
                </a:lnTo>
                <a:lnTo>
                  <a:pt x="121412" y="66928"/>
                </a:lnTo>
                <a:lnTo>
                  <a:pt x="177292" y="66928"/>
                </a:lnTo>
                <a:lnTo>
                  <a:pt x="177292" y="138429"/>
                </a:lnTo>
                <a:lnTo>
                  <a:pt x="195961" y="138429"/>
                </a:lnTo>
                <a:lnTo>
                  <a:pt x="195961" y="0"/>
                </a:lnTo>
                <a:close/>
              </a:path>
              <a:path w="704214" h="236854">
                <a:moveTo>
                  <a:pt x="78486" y="7746"/>
                </a:moveTo>
                <a:lnTo>
                  <a:pt x="60451" y="7746"/>
                </a:lnTo>
                <a:lnTo>
                  <a:pt x="60451" y="33273"/>
                </a:lnTo>
                <a:lnTo>
                  <a:pt x="59376" y="45987"/>
                </a:lnTo>
                <a:lnTo>
                  <a:pt x="43052" y="82295"/>
                </a:lnTo>
                <a:lnTo>
                  <a:pt x="12334" y="111174"/>
                </a:lnTo>
                <a:lnTo>
                  <a:pt x="0" y="117982"/>
                </a:lnTo>
                <a:lnTo>
                  <a:pt x="13081" y="130809"/>
                </a:lnTo>
                <a:lnTo>
                  <a:pt x="46609" y="103631"/>
                </a:lnTo>
                <a:lnTo>
                  <a:pt x="70231" y="70103"/>
                </a:lnTo>
                <a:lnTo>
                  <a:pt x="90033" y="70103"/>
                </a:lnTo>
                <a:lnTo>
                  <a:pt x="88612" y="68099"/>
                </a:lnTo>
                <a:lnTo>
                  <a:pt x="82978" y="56737"/>
                </a:lnTo>
                <a:lnTo>
                  <a:pt x="79607" y="45136"/>
                </a:lnTo>
                <a:lnTo>
                  <a:pt x="78486" y="33273"/>
                </a:lnTo>
                <a:lnTo>
                  <a:pt x="78486" y="7746"/>
                </a:lnTo>
                <a:close/>
              </a:path>
              <a:path w="704214" h="236854">
                <a:moveTo>
                  <a:pt x="90033" y="70103"/>
                </a:moveTo>
                <a:lnTo>
                  <a:pt x="70231" y="70103"/>
                </a:lnTo>
                <a:lnTo>
                  <a:pt x="74090" y="77196"/>
                </a:lnTo>
                <a:lnTo>
                  <a:pt x="101389" y="107497"/>
                </a:lnTo>
                <a:lnTo>
                  <a:pt x="125857" y="124713"/>
                </a:lnTo>
                <a:lnTo>
                  <a:pt x="138430" y="111124"/>
                </a:lnTo>
                <a:lnTo>
                  <a:pt x="126827" y="105411"/>
                </a:lnTo>
                <a:lnTo>
                  <a:pt x="115998" y="98186"/>
                </a:lnTo>
                <a:lnTo>
                  <a:pt x="105908" y="89461"/>
                </a:lnTo>
                <a:lnTo>
                  <a:pt x="96520" y="79247"/>
                </a:lnTo>
                <a:lnTo>
                  <a:pt x="90033" y="70103"/>
                </a:lnTo>
                <a:close/>
              </a:path>
              <a:path w="704214" h="236854">
                <a:moveTo>
                  <a:pt x="297434" y="5079"/>
                </a:moveTo>
                <a:lnTo>
                  <a:pt x="278892" y="5079"/>
                </a:lnTo>
                <a:lnTo>
                  <a:pt x="278892" y="81406"/>
                </a:lnTo>
                <a:lnTo>
                  <a:pt x="428751" y="81406"/>
                </a:lnTo>
                <a:lnTo>
                  <a:pt x="428751" y="64769"/>
                </a:lnTo>
                <a:lnTo>
                  <a:pt x="297434" y="64769"/>
                </a:lnTo>
                <a:lnTo>
                  <a:pt x="297434" y="50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65597" y="4103496"/>
            <a:ext cx="464820" cy="234315"/>
          </a:xfrm>
          <a:custGeom>
            <a:avLst/>
            <a:gdLst/>
            <a:ahLst/>
            <a:cxnLst/>
            <a:rect l="l" t="t" r="r" b="b"/>
            <a:pathLst>
              <a:path w="464820" h="234314">
                <a:moveTo>
                  <a:pt x="111251" y="168782"/>
                </a:moveTo>
                <a:lnTo>
                  <a:pt x="80654" y="170830"/>
                </a:lnTo>
                <a:lnTo>
                  <a:pt x="58785" y="176974"/>
                </a:lnTo>
                <a:lnTo>
                  <a:pt x="45654" y="187213"/>
                </a:lnTo>
                <a:lnTo>
                  <a:pt x="41275" y="201548"/>
                </a:lnTo>
                <a:lnTo>
                  <a:pt x="45654" y="215790"/>
                </a:lnTo>
                <a:lnTo>
                  <a:pt x="58785" y="225948"/>
                </a:lnTo>
                <a:lnTo>
                  <a:pt x="80654" y="232034"/>
                </a:lnTo>
                <a:lnTo>
                  <a:pt x="111251" y="234060"/>
                </a:lnTo>
                <a:lnTo>
                  <a:pt x="141849" y="232086"/>
                </a:lnTo>
                <a:lnTo>
                  <a:pt x="163718" y="226171"/>
                </a:lnTo>
                <a:lnTo>
                  <a:pt x="173183" y="219075"/>
                </a:lnTo>
                <a:lnTo>
                  <a:pt x="111251" y="219075"/>
                </a:lnTo>
                <a:lnTo>
                  <a:pt x="89175" y="217957"/>
                </a:lnTo>
                <a:lnTo>
                  <a:pt x="73421" y="214614"/>
                </a:lnTo>
                <a:lnTo>
                  <a:pt x="63978" y="209055"/>
                </a:lnTo>
                <a:lnTo>
                  <a:pt x="60832" y="201294"/>
                </a:lnTo>
                <a:lnTo>
                  <a:pt x="63978" y="193534"/>
                </a:lnTo>
                <a:lnTo>
                  <a:pt x="73421" y="187975"/>
                </a:lnTo>
                <a:lnTo>
                  <a:pt x="89175" y="184632"/>
                </a:lnTo>
                <a:lnTo>
                  <a:pt x="111251" y="183514"/>
                </a:lnTo>
                <a:lnTo>
                  <a:pt x="171580" y="183514"/>
                </a:lnTo>
                <a:lnTo>
                  <a:pt x="163718" y="177196"/>
                </a:lnTo>
                <a:lnTo>
                  <a:pt x="141849" y="170882"/>
                </a:lnTo>
                <a:lnTo>
                  <a:pt x="111251" y="168782"/>
                </a:lnTo>
                <a:close/>
              </a:path>
              <a:path w="464820" h="234314">
                <a:moveTo>
                  <a:pt x="171580" y="183514"/>
                </a:moveTo>
                <a:lnTo>
                  <a:pt x="111251" y="183514"/>
                </a:lnTo>
                <a:lnTo>
                  <a:pt x="133328" y="184683"/>
                </a:lnTo>
                <a:lnTo>
                  <a:pt x="149082" y="188198"/>
                </a:lnTo>
                <a:lnTo>
                  <a:pt x="158525" y="194069"/>
                </a:lnTo>
                <a:lnTo>
                  <a:pt x="161671" y="202310"/>
                </a:lnTo>
                <a:lnTo>
                  <a:pt x="158525" y="209645"/>
                </a:lnTo>
                <a:lnTo>
                  <a:pt x="149082" y="214883"/>
                </a:lnTo>
                <a:lnTo>
                  <a:pt x="133328" y="218027"/>
                </a:lnTo>
                <a:lnTo>
                  <a:pt x="111251" y="219075"/>
                </a:lnTo>
                <a:lnTo>
                  <a:pt x="173183" y="219075"/>
                </a:lnTo>
                <a:lnTo>
                  <a:pt x="176849" y="216326"/>
                </a:lnTo>
                <a:lnTo>
                  <a:pt x="181228" y="202564"/>
                </a:lnTo>
                <a:lnTo>
                  <a:pt x="176849" y="187749"/>
                </a:lnTo>
                <a:lnTo>
                  <a:pt x="171580" y="183514"/>
                </a:lnTo>
                <a:close/>
              </a:path>
              <a:path w="464820" h="234314">
                <a:moveTo>
                  <a:pt x="200660" y="140588"/>
                </a:moveTo>
                <a:lnTo>
                  <a:pt x="21589" y="140588"/>
                </a:lnTo>
                <a:lnTo>
                  <a:pt x="21589" y="156463"/>
                </a:lnTo>
                <a:lnTo>
                  <a:pt x="200660" y="156463"/>
                </a:lnTo>
                <a:lnTo>
                  <a:pt x="200660" y="140588"/>
                </a:lnTo>
                <a:close/>
              </a:path>
              <a:path w="464820" h="234314">
                <a:moveTo>
                  <a:pt x="120396" y="119506"/>
                </a:moveTo>
                <a:lnTo>
                  <a:pt x="102107" y="119506"/>
                </a:lnTo>
                <a:lnTo>
                  <a:pt x="102107" y="140588"/>
                </a:lnTo>
                <a:lnTo>
                  <a:pt x="120396" y="140588"/>
                </a:lnTo>
                <a:lnTo>
                  <a:pt x="120396" y="119506"/>
                </a:lnTo>
                <a:close/>
              </a:path>
              <a:path w="464820" h="234314">
                <a:moveTo>
                  <a:pt x="464819" y="175259"/>
                </a:moveTo>
                <a:lnTo>
                  <a:pt x="242315" y="175259"/>
                </a:lnTo>
                <a:lnTo>
                  <a:pt x="242315" y="192150"/>
                </a:lnTo>
                <a:lnTo>
                  <a:pt x="464819" y="192150"/>
                </a:lnTo>
                <a:lnTo>
                  <a:pt x="464819" y="175259"/>
                </a:lnTo>
                <a:close/>
              </a:path>
              <a:path w="464820" h="234314">
                <a:moveTo>
                  <a:pt x="349250" y="97154"/>
                </a:moveTo>
                <a:lnTo>
                  <a:pt x="330707" y="97154"/>
                </a:lnTo>
                <a:lnTo>
                  <a:pt x="330707" y="175259"/>
                </a:lnTo>
                <a:lnTo>
                  <a:pt x="349250" y="175259"/>
                </a:lnTo>
                <a:lnTo>
                  <a:pt x="349250" y="97154"/>
                </a:lnTo>
                <a:close/>
              </a:path>
              <a:path w="464820" h="234314">
                <a:moveTo>
                  <a:pt x="428371" y="17779"/>
                </a:moveTo>
                <a:lnTo>
                  <a:pt x="274700" y="17779"/>
                </a:lnTo>
                <a:lnTo>
                  <a:pt x="274700" y="34543"/>
                </a:lnTo>
                <a:lnTo>
                  <a:pt x="409828" y="34543"/>
                </a:lnTo>
                <a:lnTo>
                  <a:pt x="409823" y="72262"/>
                </a:lnTo>
                <a:lnTo>
                  <a:pt x="409565" y="89026"/>
                </a:lnTo>
                <a:lnTo>
                  <a:pt x="408765" y="106933"/>
                </a:lnTo>
                <a:lnTo>
                  <a:pt x="407417" y="125602"/>
                </a:lnTo>
                <a:lnTo>
                  <a:pt x="405511" y="145033"/>
                </a:lnTo>
                <a:lnTo>
                  <a:pt x="423544" y="146557"/>
                </a:lnTo>
                <a:lnTo>
                  <a:pt x="425638" y="127698"/>
                </a:lnTo>
                <a:lnTo>
                  <a:pt x="427148" y="109029"/>
                </a:lnTo>
                <a:lnTo>
                  <a:pt x="428063" y="90550"/>
                </a:lnTo>
                <a:lnTo>
                  <a:pt x="428371" y="72262"/>
                </a:lnTo>
                <a:lnTo>
                  <a:pt x="428371" y="17779"/>
                </a:lnTo>
                <a:close/>
              </a:path>
              <a:path w="464820" h="234314">
                <a:moveTo>
                  <a:pt x="222503" y="93852"/>
                </a:moveTo>
                <a:lnTo>
                  <a:pt x="0" y="93852"/>
                </a:lnTo>
                <a:lnTo>
                  <a:pt x="0" y="109981"/>
                </a:lnTo>
                <a:lnTo>
                  <a:pt x="222503" y="109981"/>
                </a:lnTo>
                <a:lnTo>
                  <a:pt x="222503" y="93852"/>
                </a:lnTo>
                <a:close/>
              </a:path>
              <a:path w="464820" h="234314">
                <a:moveTo>
                  <a:pt x="120650" y="65785"/>
                </a:moveTo>
                <a:lnTo>
                  <a:pt x="101853" y="65785"/>
                </a:lnTo>
                <a:lnTo>
                  <a:pt x="101853" y="93852"/>
                </a:lnTo>
                <a:lnTo>
                  <a:pt x="120650" y="93852"/>
                </a:lnTo>
                <a:lnTo>
                  <a:pt x="120650" y="65785"/>
                </a:lnTo>
                <a:close/>
              </a:path>
              <a:path w="464820" h="234314">
                <a:moveTo>
                  <a:pt x="121412" y="15747"/>
                </a:moveTo>
                <a:lnTo>
                  <a:pt x="101091" y="15747"/>
                </a:lnTo>
                <a:lnTo>
                  <a:pt x="97187" y="24010"/>
                </a:lnTo>
                <a:lnTo>
                  <a:pt x="90868" y="31750"/>
                </a:lnTo>
                <a:lnTo>
                  <a:pt x="57763" y="51851"/>
                </a:lnTo>
                <a:lnTo>
                  <a:pt x="12953" y="62102"/>
                </a:lnTo>
                <a:lnTo>
                  <a:pt x="24002" y="76580"/>
                </a:lnTo>
                <a:lnTo>
                  <a:pt x="64775" y="65508"/>
                </a:lnTo>
                <a:lnTo>
                  <a:pt x="99155" y="46212"/>
                </a:lnTo>
                <a:lnTo>
                  <a:pt x="111505" y="33273"/>
                </a:lnTo>
                <a:lnTo>
                  <a:pt x="133848" y="33273"/>
                </a:lnTo>
                <a:lnTo>
                  <a:pt x="132095" y="31845"/>
                </a:lnTo>
                <a:lnTo>
                  <a:pt x="125497" y="23987"/>
                </a:lnTo>
                <a:lnTo>
                  <a:pt x="121412" y="15747"/>
                </a:lnTo>
                <a:close/>
              </a:path>
              <a:path w="464820" h="234314">
                <a:moveTo>
                  <a:pt x="133848" y="33273"/>
                </a:moveTo>
                <a:lnTo>
                  <a:pt x="111505" y="33273"/>
                </a:lnTo>
                <a:lnTo>
                  <a:pt x="116720" y="40153"/>
                </a:lnTo>
                <a:lnTo>
                  <a:pt x="157392" y="65579"/>
                </a:lnTo>
                <a:lnTo>
                  <a:pt x="199898" y="76580"/>
                </a:lnTo>
                <a:lnTo>
                  <a:pt x="209550" y="62102"/>
                </a:lnTo>
                <a:lnTo>
                  <a:pt x="194357" y="60247"/>
                </a:lnTo>
                <a:lnTo>
                  <a:pt x="179831" y="56975"/>
                </a:lnTo>
                <a:lnTo>
                  <a:pt x="165973" y="52298"/>
                </a:lnTo>
                <a:lnTo>
                  <a:pt x="152754" y="46212"/>
                </a:lnTo>
                <a:lnTo>
                  <a:pt x="141182" y="39250"/>
                </a:lnTo>
                <a:lnTo>
                  <a:pt x="133848" y="33273"/>
                </a:lnTo>
                <a:close/>
              </a:path>
              <a:path w="464820" h="234314">
                <a:moveTo>
                  <a:pt x="196976" y="0"/>
                </a:moveTo>
                <a:lnTo>
                  <a:pt x="25526" y="0"/>
                </a:lnTo>
                <a:lnTo>
                  <a:pt x="25526" y="15747"/>
                </a:lnTo>
                <a:lnTo>
                  <a:pt x="196976" y="15747"/>
                </a:lnTo>
                <a:lnTo>
                  <a:pt x="1969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39180" y="4287139"/>
            <a:ext cx="34290" cy="62865"/>
          </a:xfrm>
          <a:custGeom>
            <a:avLst/>
            <a:gdLst/>
            <a:ahLst/>
            <a:cxnLst/>
            <a:rect l="l" t="t" r="r" b="b"/>
            <a:pathLst>
              <a:path w="34289" h="62864">
                <a:moveTo>
                  <a:pt x="34290" y="0"/>
                </a:moveTo>
                <a:lnTo>
                  <a:pt x="15113" y="0"/>
                </a:lnTo>
                <a:lnTo>
                  <a:pt x="0" y="62611"/>
                </a:lnTo>
                <a:lnTo>
                  <a:pt x="13843" y="62611"/>
                </a:lnTo>
                <a:lnTo>
                  <a:pt x="342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72911" y="4098671"/>
            <a:ext cx="702310" cy="240029"/>
          </a:xfrm>
          <a:custGeom>
            <a:avLst/>
            <a:gdLst/>
            <a:ahLst/>
            <a:cxnLst/>
            <a:rect l="l" t="t" r="r" b="b"/>
            <a:pathLst>
              <a:path w="702310" h="240029">
                <a:moveTo>
                  <a:pt x="436372" y="146557"/>
                </a:moveTo>
                <a:lnTo>
                  <a:pt x="281559" y="146557"/>
                </a:lnTo>
                <a:lnTo>
                  <a:pt x="281559" y="163321"/>
                </a:lnTo>
                <a:lnTo>
                  <a:pt x="417702" y="163321"/>
                </a:lnTo>
                <a:lnTo>
                  <a:pt x="417702" y="239648"/>
                </a:lnTo>
                <a:lnTo>
                  <a:pt x="436372" y="239648"/>
                </a:lnTo>
                <a:lnTo>
                  <a:pt x="436372" y="146557"/>
                </a:lnTo>
                <a:close/>
              </a:path>
              <a:path w="702310" h="240029">
                <a:moveTo>
                  <a:pt x="701801" y="185927"/>
                </a:moveTo>
                <a:lnTo>
                  <a:pt x="479298" y="185927"/>
                </a:lnTo>
                <a:lnTo>
                  <a:pt x="479298" y="202564"/>
                </a:lnTo>
                <a:lnTo>
                  <a:pt x="701801" y="202564"/>
                </a:lnTo>
                <a:lnTo>
                  <a:pt x="701801" y="185927"/>
                </a:lnTo>
                <a:close/>
              </a:path>
              <a:path w="702310" h="240029">
                <a:moveTo>
                  <a:pt x="599948" y="130555"/>
                </a:moveTo>
                <a:lnTo>
                  <a:pt x="581151" y="130555"/>
                </a:lnTo>
                <a:lnTo>
                  <a:pt x="581151" y="185927"/>
                </a:lnTo>
                <a:lnTo>
                  <a:pt x="599948" y="185927"/>
                </a:lnTo>
                <a:lnTo>
                  <a:pt x="599948" y="130555"/>
                </a:lnTo>
                <a:close/>
              </a:path>
              <a:path w="702310" h="240029">
                <a:moveTo>
                  <a:pt x="664083" y="22605"/>
                </a:moveTo>
                <a:lnTo>
                  <a:pt x="517016" y="22605"/>
                </a:lnTo>
                <a:lnTo>
                  <a:pt x="517016" y="130555"/>
                </a:lnTo>
                <a:lnTo>
                  <a:pt x="668020" y="130555"/>
                </a:lnTo>
                <a:lnTo>
                  <a:pt x="668020" y="113918"/>
                </a:lnTo>
                <a:lnTo>
                  <a:pt x="535559" y="113918"/>
                </a:lnTo>
                <a:lnTo>
                  <a:pt x="535559" y="39115"/>
                </a:lnTo>
                <a:lnTo>
                  <a:pt x="664083" y="39115"/>
                </a:lnTo>
                <a:lnTo>
                  <a:pt x="664083" y="22605"/>
                </a:lnTo>
                <a:close/>
              </a:path>
              <a:path w="702310" h="240029">
                <a:moveTo>
                  <a:pt x="122174" y="21335"/>
                </a:moveTo>
                <a:lnTo>
                  <a:pt x="10287" y="21335"/>
                </a:lnTo>
                <a:lnTo>
                  <a:pt x="10287" y="37845"/>
                </a:lnTo>
                <a:lnTo>
                  <a:pt x="102362" y="37845"/>
                </a:lnTo>
                <a:lnTo>
                  <a:pt x="98317" y="59701"/>
                </a:lnTo>
                <a:lnTo>
                  <a:pt x="80895" y="99603"/>
                </a:lnTo>
                <a:lnTo>
                  <a:pt x="52131" y="133820"/>
                </a:lnTo>
                <a:lnTo>
                  <a:pt x="18361" y="159017"/>
                </a:lnTo>
                <a:lnTo>
                  <a:pt x="0" y="168020"/>
                </a:lnTo>
                <a:lnTo>
                  <a:pt x="14350" y="183006"/>
                </a:lnTo>
                <a:lnTo>
                  <a:pt x="60523" y="150530"/>
                </a:lnTo>
                <a:lnTo>
                  <a:pt x="93884" y="112744"/>
                </a:lnTo>
                <a:lnTo>
                  <a:pt x="114434" y="69671"/>
                </a:lnTo>
                <a:lnTo>
                  <a:pt x="122174" y="21335"/>
                </a:lnTo>
                <a:close/>
              </a:path>
              <a:path w="702310" h="240029">
                <a:moveTo>
                  <a:pt x="364236" y="12572"/>
                </a:moveTo>
                <a:lnTo>
                  <a:pt x="258445" y="12572"/>
                </a:lnTo>
                <a:lnTo>
                  <a:pt x="258445" y="29336"/>
                </a:lnTo>
                <a:lnTo>
                  <a:pt x="343153" y="29336"/>
                </a:lnTo>
                <a:lnTo>
                  <a:pt x="339177" y="44271"/>
                </a:lnTo>
                <a:lnTo>
                  <a:pt x="310388" y="86740"/>
                </a:lnTo>
                <a:lnTo>
                  <a:pt x="279495" y="110267"/>
                </a:lnTo>
                <a:lnTo>
                  <a:pt x="242315" y="126745"/>
                </a:lnTo>
                <a:lnTo>
                  <a:pt x="255650" y="141223"/>
                </a:lnTo>
                <a:lnTo>
                  <a:pt x="300148" y="118014"/>
                </a:lnTo>
                <a:lnTo>
                  <a:pt x="334645" y="86613"/>
                </a:lnTo>
                <a:lnTo>
                  <a:pt x="356870" y="50307"/>
                </a:lnTo>
                <a:lnTo>
                  <a:pt x="362398" y="31624"/>
                </a:lnTo>
                <a:lnTo>
                  <a:pt x="364236" y="12572"/>
                </a:lnTo>
                <a:close/>
              </a:path>
              <a:path w="702310" h="240029">
                <a:moveTo>
                  <a:pt x="436372" y="0"/>
                </a:moveTo>
                <a:lnTo>
                  <a:pt x="417702" y="0"/>
                </a:lnTo>
                <a:lnTo>
                  <a:pt x="417702" y="39115"/>
                </a:lnTo>
                <a:lnTo>
                  <a:pt x="369824" y="39115"/>
                </a:lnTo>
                <a:lnTo>
                  <a:pt x="369824" y="55371"/>
                </a:lnTo>
                <a:lnTo>
                  <a:pt x="417702" y="55371"/>
                </a:lnTo>
                <a:lnTo>
                  <a:pt x="417702" y="90042"/>
                </a:lnTo>
                <a:lnTo>
                  <a:pt x="367411" y="90042"/>
                </a:lnTo>
                <a:lnTo>
                  <a:pt x="367411" y="106298"/>
                </a:lnTo>
                <a:lnTo>
                  <a:pt x="417702" y="106298"/>
                </a:lnTo>
                <a:lnTo>
                  <a:pt x="417702" y="133349"/>
                </a:lnTo>
                <a:lnTo>
                  <a:pt x="436372" y="133349"/>
                </a:lnTo>
                <a:lnTo>
                  <a:pt x="436372" y="0"/>
                </a:lnTo>
                <a:close/>
              </a:path>
              <a:path w="702310" h="240029">
                <a:moveTo>
                  <a:pt x="181228" y="0"/>
                </a:moveTo>
                <a:lnTo>
                  <a:pt x="162687" y="0"/>
                </a:lnTo>
                <a:lnTo>
                  <a:pt x="162687" y="239648"/>
                </a:lnTo>
                <a:lnTo>
                  <a:pt x="181228" y="239648"/>
                </a:lnTo>
                <a:lnTo>
                  <a:pt x="181228" y="115315"/>
                </a:lnTo>
                <a:lnTo>
                  <a:pt x="224282" y="115315"/>
                </a:lnTo>
                <a:lnTo>
                  <a:pt x="224282" y="98678"/>
                </a:lnTo>
                <a:lnTo>
                  <a:pt x="181228" y="98678"/>
                </a:lnTo>
                <a:lnTo>
                  <a:pt x="1812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65265" y="4098671"/>
            <a:ext cx="473709" cy="240029"/>
          </a:xfrm>
          <a:custGeom>
            <a:avLst/>
            <a:gdLst/>
            <a:ahLst/>
            <a:cxnLst/>
            <a:rect l="l" t="t" r="r" b="b"/>
            <a:pathLst>
              <a:path w="473709" h="240029">
                <a:moveTo>
                  <a:pt x="374014" y="21081"/>
                </a:moveTo>
                <a:lnTo>
                  <a:pt x="262000" y="21081"/>
                </a:lnTo>
                <a:lnTo>
                  <a:pt x="262000" y="171703"/>
                </a:lnTo>
                <a:lnTo>
                  <a:pt x="334795" y="171436"/>
                </a:lnTo>
                <a:lnTo>
                  <a:pt x="379521" y="169320"/>
                </a:lnTo>
                <a:lnTo>
                  <a:pt x="389762" y="168147"/>
                </a:lnTo>
                <a:lnTo>
                  <a:pt x="388529" y="155193"/>
                </a:lnTo>
                <a:lnTo>
                  <a:pt x="280669" y="155193"/>
                </a:lnTo>
                <a:lnTo>
                  <a:pt x="280669" y="37591"/>
                </a:lnTo>
                <a:lnTo>
                  <a:pt x="374014" y="37591"/>
                </a:lnTo>
                <a:lnTo>
                  <a:pt x="374014" y="21081"/>
                </a:lnTo>
                <a:close/>
              </a:path>
              <a:path w="473709" h="240029">
                <a:moveTo>
                  <a:pt x="388238" y="152145"/>
                </a:moveTo>
                <a:lnTo>
                  <a:pt x="374878" y="153479"/>
                </a:lnTo>
                <a:lnTo>
                  <a:pt x="352504" y="154431"/>
                </a:lnTo>
                <a:lnTo>
                  <a:pt x="321105" y="155003"/>
                </a:lnTo>
                <a:lnTo>
                  <a:pt x="280669" y="155193"/>
                </a:lnTo>
                <a:lnTo>
                  <a:pt x="388529" y="155193"/>
                </a:lnTo>
                <a:lnTo>
                  <a:pt x="388238" y="152145"/>
                </a:lnTo>
                <a:close/>
              </a:path>
              <a:path w="473709" h="240029">
                <a:moveTo>
                  <a:pt x="62789" y="98932"/>
                </a:moveTo>
                <a:lnTo>
                  <a:pt x="46989" y="98932"/>
                </a:lnTo>
                <a:lnTo>
                  <a:pt x="51826" y="114093"/>
                </a:lnTo>
                <a:lnTo>
                  <a:pt x="58038" y="128301"/>
                </a:lnTo>
                <a:lnTo>
                  <a:pt x="65706" y="141759"/>
                </a:lnTo>
                <a:lnTo>
                  <a:pt x="74802" y="154431"/>
                </a:lnTo>
                <a:lnTo>
                  <a:pt x="70490" y="163026"/>
                </a:lnTo>
                <a:lnTo>
                  <a:pt x="66309" y="170513"/>
                </a:lnTo>
                <a:lnTo>
                  <a:pt x="62247" y="176881"/>
                </a:lnTo>
                <a:lnTo>
                  <a:pt x="58292" y="182117"/>
                </a:lnTo>
                <a:lnTo>
                  <a:pt x="73151" y="189864"/>
                </a:lnTo>
                <a:lnTo>
                  <a:pt x="95250" y="146938"/>
                </a:lnTo>
                <a:lnTo>
                  <a:pt x="98796" y="137667"/>
                </a:lnTo>
                <a:lnTo>
                  <a:pt x="81787" y="137667"/>
                </a:lnTo>
                <a:lnTo>
                  <a:pt x="76717" y="129784"/>
                </a:lnTo>
                <a:lnTo>
                  <a:pt x="71970" y="121126"/>
                </a:lnTo>
                <a:lnTo>
                  <a:pt x="67582" y="111716"/>
                </a:lnTo>
                <a:lnTo>
                  <a:pt x="63626" y="101726"/>
                </a:lnTo>
                <a:lnTo>
                  <a:pt x="62789" y="98932"/>
                </a:lnTo>
                <a:close/>
              </a:path>
              <a:path w="473709" h="240029">
                <a:moveTo>
                  <a:pt x="124414" y="102996"/>
                </a:moveTo>
                <a:lnTo>
                  <a:pt x="108330" y="102996"/>
                </a:lnTo>
                <a:lnTo>
                  <a:pt x="110535" y="111825"/>
                </a:lnTo>
                <a:lnTo>
                  <a:pt x="129694" y="152757"/>
                </a:lnTo>
                <a:lnTo>
                  <a:pt x="148589" y="178688"/>
                </a:lnTo>
                <a:lnTo>
                  <a:pt x="162051" y="168147"/>
                </a:lnTo>
                <a:lnTo>
                  <a:pt x="155672" y="161809"/>
                </a:lnTo>
                <a:lnTo>
                  <a:pt x="149494" y="154209"/>
                </a:lnTo>
                <a:lnTo>
                  <a:pt x="128217" y="114034"/>
                </a:lnTo>
                <a:lnTo>
                  <a:pt x="124686" y="103963"/>
                </a:lnTo>
                <a:lnTo>
                  <a:pt x="124414" y="102996"/>
                </a:lnTo>
                <a:close/>
              </a:path>
              <a:path w="473709" h="240029">
                <a:moveTo>
                  <a:pt x="55879" y="17271"/>
                </a:moveTo>
                <a:lnTo>
                  <a:pt x="38353" y="17271"/>
                </a:lnTo>
                <a:lnTo>
                  <a:pt x="38267" y="46735"/>
                </a:lnTo>
                <a:lnTo>
                  <a:pt x="37685" y="62095"/>
                </a:lnTo>
                <a:lnTo>
                  <a:pt x="27577" y="111825"/>
                </a:lnTo>
                <a:lnTo>
                  <a:pt x="8020" y="153267"/>
                </a:lnTo>
                <a:lnTo>
                  <a:pt x="0" y="164337"/>
                </a:lnTo>
                <a:lnTo>
                  <a:pt x="15366" y="172211"/>
                </a:lnTo>
                <a:lnTo>
                  <a:pt x="34341" y="137667"/>
                </a:lnTo>
                <a:lnTo>
                  <a:pt x="46989" y="98932"/>
                </a:lnTo>
                <a:lnTo>
                  <a:pt x="62789" y="98932"/>
                </a:lnTo>
                <a:lnTo>
                  <a:pt x="56315" y="60192"/>
                </a:lnTo>
                <a:lnTo>
                  <a:pt x="55943" y="46735"/>
                </a:lnTo>
                <a:lnTo>
                  <a:pt x="55879" y="17271"/>
                </a:lnTo>
                <a:close/>
              </a:path>
              <a:path w="473709" h="240029">
                <a:moveTo>
                  <a:pt x="117220" y="16509"/>
                </a:moveTo>
                <a:lnTo>
                  <a:pt x="99567" y="16509"/>
                </a:lnTo>
                <a:lnTo>
                  <a:pt x="99502" y="46735"/>
                </a:lnTo>
                <a:lnTo>
                  <a:pt x="98468" y="68891"/>
                </a:lnTo>
                <a:lnTo>
                  <a:pt x="95154" y="92122"/>
                </a:lnTo>
                <a:lnTo>
                  <a:pt x="89602" y="115044"/>
                </a:lnTo>
                <a:lnTo>
                  <a:pt x="81787" y="137667"/>
                </a:lnTo>
                <a:lnTo>
                  <a:pt x="98796" y="137667"/>
                </a:lnTo>
                <a:lnTo>
                  <a:pt x="100151" y="134125"/>
                </a:lnTo>
                <a:lnTo>
                  <a:pt x="103981" y="122539"/>
                </a:lnTo>
                <a:lnTo>
                  <a:pt x="106715" y="112166"/>
                </a:lnTo>
                <a:lnTo>
                  <a:pt x="108330" y="102996"/>
                </a:lnTo>
                <a:lnTo>
                  <a:pt x="124414" y="102996"/>
                </a:lnTo>
                <a:lnTo>
                  <a:pt x="117526" y="60192"/>
                </a:lnTo>
                <a:lnTo>
                  <a:pt x="117220" y="46735"/>
                </a:lnTo>
                <a:lnTo>
                  <a:pt x="117220" y="16509"/>
                </a:lnTo>
                <a:close/>
              </a:path>
              <a:path w="473709" h="240029">
                <a:moveTo>
                  <a:pt x="431291" y="0"/>
                </a:moveTo>
                <a:lnTo>
                  <a:pt x="412750" y="0"/>
                </a:lnTo>
                <a:lnTo>
                  <a:pt x="412750" y="239648"/>
                </a:lnTo>
                <a:lnTo>
                  <a:pt x="431291" y="239648"/>
                </a:lnTo>
                <a:lnTo>
                  <a:pt x="431291" y="111124"/>
                </a:lnTo>
                <a:lnTo>
                  <a:pt x="473582" y="111124"/>
                </a:lnTo>
                <a:lnTo>
                  <a:pt x="473582" y="94360"/>
                </a:lnTo>
                <a:lnTo>
                  <a:pt x="431291" y="94360"/>
                </a:lnTo>
                <a:lnTo>
                  <a:pt x="431291" y="0"/>
                </a:lnTo>
                <a:close/>
              </a:path>
              <a:path w="473709" h="240029">
                <a:moveTo>
                  <a:pt x="191642" y="0"/>
                </a:moveTo>
                <a:lnTo>
                  <a:pt x="172974" y="0"/>
                </a:lnTo>
                <a:lnTo>
                  <a:pt x="172974" y="239648"/>
                </a:lnTo>
                <a:lnTo>
                  <a:pt x="191642" y="239648"/>
                </a:lnTo>
                <a:lnTo>
                  <a:pt x="191642" y="112648"/>
                </a:lnTo>
                <a:lnTo>
                  <a:pt x="233044" y="112648"/>
                </a:lnTo>
                <a:lnTo>
                  <a:pt x="233044" y="96138"/>
                </a:lnTo>
                <a:lnTo>
                  <a:pt x="191642" y="96138"/>
                </a:lnTo>
                <a:lnTo>
                  <a:pt x="1916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50531" y="4291076"/>
            <a:ext cx="27305" cy="27940"/>
          </a:xfrm>
          <a:custGeom>
            <a:avLst/>
            <a:gdLst/>
            <a:ahLst/>
            <a:cxnLst/>
            <a:rect l="l" t="t" r="r" b="b"/>
            <a:pathLst>
              <a:path w="27304" h="27939">
                <a:moveTo>
                  <a:pt x="17272" y="0"/>
                </a:moveTo>
                <a:lnTo>
                  <a:pt x="9906" y="0"/>
                </a:lnTo>
                <a:lnTo>
                  <a:pt x="6731" y="1397"/>
                </a:lnTo>
                <a:lnTo>
                  <a:pt x="4064" y="4063"/>
                </a:lnTo>
                <a:lnTo>
                  <a:pt x="1270" y="6731"/>
                </a:lnTo>
                <a:lnTo>
                  <a:pt x="0" y="10032"/>
                </a:lnTo>
                <a:lnTo>
                  <a:pt x="0" y="17780"/>
                </a:lnTo>
                <a:lnTo>
                  <a:pt x="1270" y="20955"/>
                </a:lnTo>
                <a:lnTo>
                  <a:pt x="3937" y="23749"/>
                </a:lnTo>
                <a:lnTo>
                  <a:pt x="6731" y="26416"/>
                </a:lnTo>
                <a:lnTo>
                  <a:pt x="9906" y="27812"/>
                </a:lnTo>
                <a:lnTo>
                  <a:pt x="17399" y="27812"/>
                </a:lnTo>
                <a:lnTo>
                  <a:pt x="20574" y="26416"/>
                </a:lnTo>
                <a:lnTo>
                  <a:pt x="25908" y="20828"/>
                </a:lnTo>
                <a:lnTo>
                  <a:pt x="27249" y="17780"/>
                </a:lnTo>
                <a:lnTo>
                  <a:pt x="27304" y="10032"/>
                </a:lnTo>
                <a:lnTo>
                  <a:pt x="25908" y="6731"/>
                </a:lnTo>
                <a:lnTo>
                  <a:pt x="23241" y="4063"/>
                </a:lnTo>
                <a:lnTo>
                  <a:pt x="20447" y="1397"/>
                </a:lnTo>
                <a:lnTo>
                  <a:pt x="172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7240" y="4631459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13" y="0"/>
                </a:lnTo>
              </a:path>
            </a:pathLst>
          </a:custGeom>
          <a:ln w="14175">
            <a:solidFill>
              <a:srgbClr val="62B7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87983" y="4511040"/>
            <a:ext cx="602615" cy="189230"/>
          </a:xfrm>
          <a:custGeom>
            <a:avLst/>
            <a:gdLst/>
            <a:ahLst/>
            <a:cxnLst/>
            <a:rect l="l" t="t" r="r" b="b"/>
            <a:pathLst>
              <a:path w="602614" h="189229">
                <a:moveTo>
                  <a:pt x="518439" y="0"/>
                </a:moveTo>
                <a:lnTo>
                  <a:pt x="466575" y="14841"/>
                </a:lnTo>
                <a:lnTo>
                  <a:pt x="435841" y="57102"/>
                </a:lnTo>
                <a:lnTo>
                  <a:pt x="429920" y="96647"/>
                </a:lnTo>
                <a:lnTo>
                  <a:pt x="431394" y="116099"/>
                </a:lnTo>
                <a:lnTo>
                  <a:pt x="453415" y="163195"/>
                </a:lnTo>
                <a:lnTo>
                  <a:pt x="497081" y="187376"/>
                </a:lnTo>
                <a:lnTo>
                  <a:pt x="515391" y="188976"/>
                </a:lnTo>
                <a:lnTo>
                  <a:pt x="534441" y="187330"/>
                </a:lnTo>
                <a:lnTo>
                  <a:pt x="551395" y="182387"/>
                </a:lnTo>
                <a:lnTo>
                  <a:pt x="566254" y="174134"/>
                </a:lnTo>
                <a:lnTo>
                  <a:pt x="569915" y="170815"/>
                </a:lnTo>
                <a:lnTo>
                  <a:pt x="515264" y="170815"/>
                </a:lnTo>
                <a:lnTo>
                  <a:pt x="501407" y="169479"/>
                </a:lnTo>
                <a:lnTo>
                  <a:pt x="468528" y="149352"/>
                </a:lnTo>
                <a:lnTo>
                  <a:pt x="452097" y="110704"/>
                </a:lnTo>
                <a:lnTo>
                  <a:pt x="451002" y="94868"/>
                </a:lnTo>
                <a:lnTo>
                  <a:pt x="452123" y="78938"/>
                </a:lnTo>
                <a:lnTo>
                  <a:pt x="469036" y="40005"/>
                </a:lnTo>
                <a:lnTo>
                  <a:pt x="502701" y="19770"/>
                </a:lnTo>
                <a:lnTo>
                  <a:pt x="516915" y="18415"/>
                </a:lnTo>
                <a:lnTo>
                  <a:pt x="571253" y="18415"/>
                </a:lnTo>
                <a:lnTo>
                  <a:pt x="566820" y="14412"/>
                </a:lnTo>
                <a:lnTo>
                  <a:pt x="552523" y="6397"/>
                </a:lnTo>
                <a:lnTo>
                  <a:pt x="536392" y="1597"/>
                </a:lnTo>
                <a:lnTo>
                  <a:pt x="518439" y="0"/>
                </a:lnTo>
                <a:close/>
              </a:path>
              <a:path w="602614" h="189229">
                <a:moveTo>
                  <a:pt x="571253" y="18415"/>
                </a:moveTo>
                <a:lnTo>
                  <a:pt x="516915" y="18415"/>
                </a:lnTo>
                <a:lnTo>
                  <a:pt x="531464" y="19679"/>
                </a:lnTo>
                <a:lnTo>
                  <a:pt x="544252" y="23479"/>
                </a:lnTo>
                <a:lnTo>
                  <a:pt x="571948" y="49903"/>
                </a:lnTo>
                <a:lnTo>
                  <a:pt x="581243" y="92075"/>
                </a:lnTo>
                <a:lnTo>
                  <a:pt x="581331" y="96647"/>
                </a:lnTo>
                <a:lnTo>
                  <a:pt x="580336" y="111813"/>
                </a:lnTo>
                <a:lnTo>
                  <a:pt x="563905" y="150622"/>
                </a:lnTo>
                <a:lnTo>
                  <a:pt x="530026" y="169552"/>
                </a:lnTo>
                <a:lnTo>
                  <a:pt x="515264" y="170815"/>
                </a:lnTo>
                <a:lnTo>
                  <a:pt x="569915" y="170815"/>
                </a:lnTo>
                <a:lnTo>
                  <a:pt x="596560" y="131603"/>
                </a:lnTo>
                <a:lnTo>
                  <a:pt x="602386" y="92075"/>
                </a:lnTo>
                <a:lnTo>
                  <a:pt x="600935" y="72642"/>
                </a:lnTo>
                <a:lnTo>
                  <a:pt x="596592" y="55102"/>
                </a:lnTo>
                <a:lnTo>
                  <a:pt x="589366" y="39443"/>
                </a:lnTo>
                <a:lnTo>
                  <a:pt x="579272" y="25654"/>
                </a:lnTo>
                <a:lnTo>
                  <a:pt x="571253" y="18415"/>
                </a:lnTo>
                <a:close/>
              </a:path>
              <a:path w="602614" h="189229">
                <a:moveTo>
                  <a:pt x="247167" y="3048"/>
                </a:moveTo>
                <a:lnTo>
                  <a:pt x="221005" y="3048"/>
                </a:lnTo>
                <a:lnTo>
                  <a:pt x="221005" y="185928"/>
                </a:lnTo>
                <a:lnTo>
                  <a:pt x="240436" y="185928"/>
                </a:lnTo>
                <a:lnTo>
                  <a:pt x="240309" y="44323"/>
                </a:lnTo>
                <a:lnTo>
                  <a:pt x="240230" y="39227"/>
                </a:lnTo>
                <a:lnTo>
                  <a:pt x="239954" y="31811"/>
                </a:lnTo>
                <a:lnTo>
                  <a:pt x="239547" y="27051"/>
                </a:lnTo>
                <a:lnTo>
                  <a:pt x="257819" y="27051"/>
                </a:lnTo>
                <a:lnTo>
                  <a:pt x="247167" y="3048"/>
                </a:lnTo>
                <a:close/>
              </a:path>
              <a:path w="602614" h="189229">
                <a:moveTo>
                  <a:pt x="257819" y="27051"/>
                </a:moveTo>
                <a:lnTo>
                  <a:pt x="240182" y="27051"/>
                </a:lnTo>
                <a:lnTo>
                  <a:pt x="241960" y="35687"/>
                </a:lnTo>
                <a:lnTo>
                  <a:pt x="243738" y="41783"/>
                </a:lnTo>
                <a:lnTo>
                  <a:pt x="245389" y="45339"/>
                </a:lnTo>
                <a:lnTo>
                  <a:pt x="309016" y="185928"/>
                </a:lnTo>
                <a:lnTo>
                  <a:pt x="318033" y="185928"/>
                </a:lnTo>
                <a:lnTo>
                  <a:pt x="332613" y="153543"/>
                </a:lnTo>
                <a:lnTo>
                  <a:pt x="312953" y="153543"/>
                </a:lnTo>
                <a:lnTo>
                  <a:pt x="311810" y="149479"/>
                </a:lnTo>
                <a:lnTo>
                  <a:pt x="309016" y="142367"/>
                </a:lnTo>
                <a:lnTo>
                  <a:pt x="304317" y="131826"/>
                </a:lnTo>
                <a:lnTo>
                  <a:pt x="257819" y="27051"/>
                </a:lnTo>
                <a:close/>
              </a:path>
              <a:path w="602614" h="189229">
                <a:moveTo>
                  <a:pt x="405917" y="27051"/>
                </a:moveTo>
                <a:lnTo>
                  <a:pt x="387756" y="27051"/>
                </a:lnTo>
                <a:lnTo>
                  <a:pt x="386922" y="37175"/>
                </a:lnTo>
                <a:lnTo>
                  <a:pt x="386327" y="46418"/>
                </a:lnTo>
                <a:lnTo>
                  <a:pt x="385970" y="54804"/>
                </a:lnTo>
                <a:lnTo>
                  <a:pt x="385851" y="185928"/>
                </a:lnTo>
                <a:lnTo>
                  <a:pt x="405917" y="185928"/>
                </a:lnTo>
                <a:lnTo>
                  <a:pt x="405917" y="27051"/>
                </a:lnTo>
                <a:close/>
              </a:path>
              <a:path w="602614" h="189229">
                <a:moveTo>
                  <a:pt x="405917" y="3048"/>
                </a:moveTo>
                <a:lnTo>
                  <a:pt x="381152" y="3048"/>
                </a:lnTo>
                <a:lnTo>
                  <a:pt x="322605" y="131191"/>
                </a:lnTo>
                <a:lnTo>
                  <a:pt x="317906" y="142621"/>
                </a:lnTo>
                <a:lnTo>
                  <a:pt x="314985" y="150114"/>
                </a:lnTo>
                <a:lnTo>
                  <a:pt x="313715" y="153543"/>
                </a:lnTo>
                <a:lnTo>
                  <a:pt x="332613" y="153543"/>
                </a:lnTo>
                <a:lnTo>
                  <a:pt x="381787" y="44323"/>
                </a:lnTo>
                <a:lnTo>
                  <a:pt x="383311" y="41021"/>
                </a:lnTo>
                <a:lnTo>
                  <a:pt x="385089" y="35306"/>
                </a:lnTo>
                <a:lnTo>
                  <a:pt x="387121" y="27051"/>
                </a:lnTo>
                <a:lnTo>
                  <a:pt x="405917" y="27051"/>
                </a:lnTo>
                <a:lnTo>
                  <a:pt x="405917" y="3048"/>
                </a:lnTo>
                <a:close/>
              </a:path>
              <a:path w="602614" h="189229">
                <a:moveTo>
                  <a:pt x="26225" y="3048"/>
                </a:moveTo>
                <a:lnTo>
                  <a:pt x="0" y="3048"/>
                </a:lnTo>
                <a:lnTo>
                  <a:pt x="0" y="185928"/>
                </a:lnTo>
                <a:lnTo>
                  <a:pt x="19507" y="185928"/>
                </a:lnTo>
                <a:lnTo>
                  <a:pt x="19392" y="46418"/>
                </a:lnTo>
                <a:lnTo>
                  <a:pt x="19292" y="41021"/>
                </a:lnTo>
                <a:lnTo>
                  <a:pt x="19173" y="37175"/>
                </a:lnTo>
                <a:lnTo>
                  <a:pt x="18949" y="31811"/>
                </a:lnTo>
                <a:lnTo>
                  <a:pt x="18516" y="27051"/>
                </a:lnTo>
                <a:lnTo>
                  <a:pt x="36880" y="27051"/>
                </a:lnTo>
                <a:lnTo>
                  <a:pt x="26225" y="3048"/>
                </a:lnTo>
                <a:close/>
              </a:path>
              <a:path w="602614" h="189229">
                <a:moveTo>
                  <a:pt x="36880" y="27051"/>
                </a:moveTo>
                <a:lnTo>
                  <a:pt x="19138" y="27051"/>
                </a:lnTo>
                <a:lnTo>
                  <a:pt x="20967" y="35687"/>
                </a:lnTo>
                <a:lnTo>
                  <a:pt x="22707" y="41783"/>
                </a:lnTo>
                <a:lnTo>
                  <a:pt x="24358" y="45339"/>
                </a:lnTo>
                <a:lnTo>
                  <a:pt x="87985" y="185928"/>
                </a:lnTo>
                <a:lnTo>
                  <a:pt x="97053" y="185928"/>
                </a:lnTo>
                <a:lnTo>
                  <a:pt x="111633" y="153543"/>
                </a:lnTo>
                <a:lnTo>
                  <a:pt x="91960" y="153543"/>
                </a:lnTo>
                <a:lnTo>
                  <a:pt x="90881" y="149479"/>
                </a:lnTo>
                <a:lnTo>
                  <a:pt x="88023" y="142367"/>
                </a:lnTo>
                <a:lnTo>
                  <a:pt x="83388" y="131826"/>
                </a:lnTo>
                <a:lnTo>
                  <a:pt x="36880" y="27051"/>
                </a:lnTo>
                <a:close/>
              </a:path>
              <a:path w="602614" h="189229">
                <a:moveTo>
                  <a:pt x="184937" y="27051"/>
                </a:moveTo>
                <a:lnTo>
                  <a:pt x="166776" y="27051"/>
                </a:lnTo>
                <a:lnTo>
                  <a:pt x="165959" y="37175"/>
                </a:lnTo>
                <a:lnTo>
                  <a:pt x="165376" y="46418"/>
                </a:lnTo>
                <a:lnTo>
                  <a:pt x="165026" y="54804"/>
                </a:lnTo>
                <a:lnTo>
                  <a:pt x="164909" y="185928"/>
                </a:lnTo>
                <a:lnTo>
                  <a:pt x="184937" y="185928"/>
                </a:lnTo>
                <a:lnTo>
                  <a:pt x="184937" y="27051"/>
                </a:lnTo>
                <a:close/>
              </a:path>
              <a:path w="602614" h="189229">
                <a:moveTo>
                  <a:pt x="184937" y="3048"/>
                </a:moveTo>
                <a:lnTo>
                  <a:pt x="160185" y="3048"/>
                </a:lnTo>
                <a:lnTo>
                  <a:pt x="101650" y="131191"/>
                </a:lnTo>
                <a:lnTo>
                  <a:pt x="96939" y="142621"/>
                </a:lnTo>
                <a:lnTo>
                  <a:pt x="93954" y="150114"/>
                </a:lnTo>
                <a:lnTo>
                  <a:pt x="92709" y="153543"/>
                </a:lnTo>
                <a:lnTo>
                  <a:pt x="111633" y="153543"/>
                </a:lnTo>
                <a:lnTo>
                  <a:pt x="160807" y="44323"/>
                </a:lnTo>
                <a:lnTo>
                  <a:pt x="162382" y="41021"/>
                </a:lnTo>
                <a:lnTo>
                  <a:pt x="164160" y="35306"/>
                </a:lnTo>
                <a:lnTo>
                  <a:pt x="166154" y="27051"/>
                </a:lnTo>
                <a:lnTo>
                  <a:pt x="184937" y="27051"/>
                </a:lnTo>
                <a:lnTo>
                  <a:pt x="184937" y="30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06117" y="4479671"/>
            <a:ext cx="707390" cy="240029"/>
          </a:xfrm>
          <a:custGeom>
            <a:avLst/>
            <a:gdLst/>
            <a:ahLst/>
            <a:cxnLst/>
            <a:rect l="l" t="t" r="r" b="b"/>
            <a:pathLst>
              <a:path w="707389" h="240029">
                <a:moveTo>
                  <a:pt x="671449" y="148335"/>
                </a:moveTo>
                <a:lnTo>
                  <a:pt x="520064" y="148335"/>
                </a:lnTo>
                <a:lnTo>
                  <a:pt x="520064" y="164083"/>
                </a:lnTo>
                <a:lnTo>
                  <a:pt x="653161" y="164083"/>
                </a:lnTo>
                <a:lnTo>
                  <a:pt x="653161" y="184784"/>
                </a:lnTo>
                <a:lnTo>
                  <a:pt x="520064" y="184784"/>
                </a:lnTo>
                <a:lnTo>
                  <a:pt x="520064" y="237235"/>
                </a:lnTo>
                <a:lnTo>
                  <a:pt x="676782" y="237235"/>
                </a:lnTo>
                <a:lnTo>
                  <a:pt x="676782" y="221360"/>
                </a:lnTo>
                <a:lnTo>
                  <a:pt x="538352" y="221360"/>
                </a:lnTo>
                <a:lnTo>
                  <a:pt x="538352" y="199516"/>
                </a:lnTo>
                <a:lnTo>
                  <a:pt x="671449" y="199516"/>
                </a:lnTo>
                <a:lnTo>
                  <a:pt x="671449" y="148335"/>
                </a:lnTo>
                <a:close/>
              </a:path>
              <a:path w="707389" h="240029">
                <a:moveTo>
                  <a:pt x="707136" y="112394"/>
                </a:moveTo>
                <a:lnTo>
                  <a:pt x="484631" y="112394"/>
                </a:lnTo>
                <a:lnTo>
                  <a:pt x="484631" y="128142"/>
                </a:lnTo>
                <a:lnTo>
                  <a:pt x="707136" y="128142"/>
                </a:lnTo>
                <a:lnTo>
                  <a:pt x="707136" y="112394"/>
                </a:lnTo>
                <a:close/>
              </a:path>
              <a:path w="707389" h="240029">
                <a:moveTo>
                  <a:pt x="439546" y="105790"/>
                </a:moveTo>
                <a:lnTo>
                  <a:pt x="421005" y="105790"/>
                </a:lnTo>
                <a:lnTo>
                  <a:pt x="421005" y="239648"/>
                </a:lnTo>
                <a:lnTo>
                  <a:pt x="439546" y="239648"/>
                </a:lnTo>
                <a:lnTo>
                  <a:pt x="439546" y="105790"/>
                </a:lnTo>
                <a:close/>
              </a:path>
              <a:path w="707389" h="240029">
                <a:moveTo>
                  <a:pt x="276987" y="17906"/>
                </a:moveTo>
                <a:lnTo>
                  <a:pt x="258318" y="17906"/>
                </a:lnTo>
                <a:lnTo>
                  <a:pt x="258318" y="175259"/>
                </a:lnTo>
                <a:lnTo>
                  <a:pt x="372490" y="175259"/>
                </a:lnTo>
                <a:lnTo>
                  <a:pt x="372490" y="159003"/>
                </a:lnTo>
                <a:lnTo>
                  <a:pt x="276987" y="159003"/>
                </a:lnTo>
                <a:lnTo>
                  <a:pt x="276987" y="99440"/>
                </a:lnTo>
                <a:lnTo>
                  <a:pt x="439546" y="99440"/>
                </a:lnTo>
                <a:lnTo>
                  <a:pt x="439546" y="89026"/>
                </a:lnTo>
                <a:lnTo>
                  <a:pt x="372490" y="89026"/>
                </a:lnTo>
                <a:lnTo>
                  <a:pt x="372490" y="82930"/>
                </a:lnTo>
                <a:lnTo>
                  <a:pt x="276987" y="82930"/>
                </a:lnTo>
                <a:lnTo>
                  <a:pt x="276987" y="17906"/>
                </a:lnTo>
                <a:close/>
              </a:path>
              <a:path w="707389" h="240029">
                <a:moveTo>
                  <a:pt x="439546" y="99440"/>
                </a:moveTo>
                <a:lnTo>
                  <a:pt x="353821" y="99440"/>
                </a:lnTo>
                <a:lnTo>
                  <a:pt x="353821" y="159003"/>
                </a:lnTo>
                <a:lnTo>
                  <a:pt x="372490" y="159003"/>
                </a:lnTo>
                <a:lnTo>
                  <a:pt x="372490" y="105790"/>
                </a:lnTo>
                <a:lnTo>
                  <a:pt x="439546" y="105790"/>
                </a:lnTo>
                <a:lnTo>
                  <a:pt x="439546" y="99440"/>
                </a:lnTo>
                <a:close/>
              </a:path>
              <a:path w="707389" h="240029">
                <a:moveTo>
                  <a:pt x="439546" y="0"/>
                </a:moveTo>
                <a:lnTo>
                  <a:pt x="421005" y="0"/>
                </a:lnTo>
                <a:lnTo>
                  <a:pt x="421005" y="89026"/>
                </a:lnTo>
                <a:lnTo>
                  <a:pt x="439546" y="89026"/>
                </a:lnTo>
                <a:lnTo>
                  <a:pt x="439546" y="0"/>
                </a:lnTo>
                <a:close/>
              </a:path>
              <a:path w="707389" h="240029">
                <a:moveTo>
                  <a:pt x="372490" y="17906"/>
                </a:moveTo>
                <a:lnTo>
                  <a:pt x="353821" y="17906"/>
                </a:lnTo>
                <a:lnTo>
                  <a:pt x="353821" y="82930"/>
                </a:lnTo>
                <a:lnTo>
                  <a:pt x="372490" y="82930"/>
                </a:lnTo>
                <a:lnTo>
                  <a:pt x="372490" y="17906"/>
                </a:lnTo>
                <a:close/>
              </a:path>
              <a:path w="707389" h="240029">
                <a:moveTo>
                  <a:pt x="199389" y="0"/>
                </a:moveTo>
                <a:lnTo>
                  <a:pt x="180720" y="0"/>
                </a:lnTo>
                <a:lnTo>
                  <a:pt x="180720" y="78612"/>
                </a:lnTo>
                <a:lnTo>
                  <a:pt x="124840" y="78612"/>
                </a:lnTo>
                <a:lnTo>
                  <a:pt x="124840" y="95122"/>
                </a:lnTo>
                <a:lnTo>
                  <a:pt x="180720" y="95122"/>
                </a:lnTo>
                <a:lnTo>
                  <a:pt x="180720" y="239648"/>
                </a:lnTo>
                <a:lnTo>
                  <a:pt x="199389" y="239648"/>
                </a:lnTo>
                <a:lnTo>
                  <a:pt x="199389" y="0"/>
                </a:lnTo>
                <a:close/>
              </a:path>
              <a:path w="707389" h="240029">
                <a:moveTo>
                  <a:pt x="83057" y="16509"/>
                </a:moveTo>
                <a:lnTo>
                  <a:pt x="64643" y="16509"/>
                </a:lnTo>
                <a:lnTo>
                  <a:pt x="64643" y="55752"/>
                </a:lnTo>
                <a:lnTo>
                  <a:pt x="63547" y="71685"/>
                </a:lnTo>
                <a:lnTo>
                  <a:pt x="47117" y="118744"/>
                </a:lnTo>
                <a:lnTo>
                  <a:pt x="14023" y="158821"/>
                </a:lnTo>
                <a:lnTo>
                  <a:pt x="0" y="169417"/>
                </a:lnTo>
                <a:lnTo>
                  <a:pt x="14350" y="181863"/>
                </a:lnTo>
                <a:lnTo>
                  <a:pt x="42640" y="154110"/>
                </a:lnTo>
                <a:lnTo>
                  <a:pt x="65531" y="120411"/>
                </a:lnTo>
                <a:lnTo>
                  <a:pt x="74040" y="99948"/>
                </a:lnTo>
                <a:lnTo>
                  <a:pt x="92471" y="99948"/>
                </a:lnTo>
                <a:lnTo>
                  <a:pt x="87360" y="85613"/>
                </a:lnTo>
                <a:lnTo>
                  <a:pt x="84131" y="70316"/>
                </a:lnTo>
                <a:lnTo>
                  <a:pt x="83119" y="55752"/>
                </a:lnTo>
                <a:lnTo>
                  <a:pt x="83057" y="16509"/>
                </a:lnTo>
                <a:close/>
              </a:path>
              <a:path w="707389" h="240029">
                <a:moveTo>
                  <a:pt x="92471" y="99948"/>
                </a:moveTo>
                <a:lnTo>
                  <a:pt x="74040" y="99948"/>
                </a:lnTo>
                <a:lnTo>
                  <a:pt x="77229" y="108829"/>
                </a:lnTo>
                <a:lnTo>
                  <a:pt x="105322" y="151350"/>
                </a:lnTo>
                <a:lnTo>
                  <a:pt x="134112" y="178942"/>
                </a:lnTo>
                <a:lnTo>
                  <a:pt x="147193" y="164337"/>
                </a:lnTo>
                <a:lnTo>
                  <a:pt x="133150" y="154110"/>
                </a:lnTo>
                <a:lnTo>
                  <a:pt x="120713" y="142636"/>
                </a:lnTo>
                <a:lnTo>
                  <a:pt x="109759" y="129815"/>
                </a:lnTo>
                <a:lnTo>
                  <a:pt x="100330" y="115696"/>
                </a:lnTo>
                <a:lnTo>
                  <a:pt x="92755" y="100744"/>
                </a:lnTo>
                <a:lnTo>
                  <a:pt x="92471" y="99948"/>
                </a:lnTo>
                <a:close/>
              </a:path>
              <a:path w="707389" h="240029">
                <a:moveTo>
                  <a:pt x="670940" y="4063"/>
                </a:moveTo>
                <a:lnTo>
                  <a:pt x="520826" y="4063"/>
                </a:lnTo>
                <a:lnTo>
                  <a:pt x="520826" y="19811"/>
                </a:lnTo>
                <a:lnTo>
                  <a:pt x="652652" y="19811"/>
                </a:lnTo>
                <a:lnTo>
                  <a:pt x="652652" y="40512"/>
                </a:lnTo>
                <a:lnTo>
                  <a:pt x="520826" y="40512"/>
                </a:lnTo>
                <a:lnTo>
                  <a:pt x="520826" y="92328"/>
                </a:lnTo>
                <a:lnTo>
                  <a:pt x="676275" y="92328"/>
                </a:lnTo>
                <a:lnTo>
                  <a:pt x="676275" y="76453"/>
                </a:lnTo>
                <a:lnTo>
                  <a:pt x="539114" y="76453"/>
                </a:lnTo>
                <a:lnTo>
                  <a:pt x="539114" y="54863"/>
                </a:lnTo>
                <a:lnTo>
                  <a:pt x="670940" y="54863"/>
                </a:lnTo>
                <a:lnTo>
                  <a:pt x="670940" y="40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04694" y="4479671"/>
            <a:ext cx="949960" cy="240029"/>
          </a:xfrm>
          <a:custGeom>
            <a:avLst/>
            <a:gdLst/>
            <a:ahLst/>
            <a:cxnLst/>
            <a:rect l="l" t="t" r="r" b="b"/>
            <a:pathLst>
              <a:path w="949960" h="240029">
                <a:moveTo>
                  <a:pt x="222504" y="185038"/>
                </a:moveTo>
                <a:lnTo>
                  <a:pt x="0" y="185038"/>
                </a:lnTo>
                <a:lnTo>
                  <a:pt x="0" y="201548"/>
                </a:lnTo>
                <a:lnTo>
                  <a:pt x="222504" y="201548"/>
                </a:lnTo>
                <a:lnTo>
                  <a:pt x="222504" y="185038"/>
                </a:lnTo>
                <a:close/>
              </a:path>
              <a:path w="949960" h="240029">
                <a:moveTo>
                  <a:pt x="949452" y="181609"/>
                </a:moveTo>
                <a:lnTo>
                  <a:pt x="726948" y="181609"/>
                </a:lnTo>
                <a:lnTo>
                  <a:pt x="726948" y="198119"/>
                </a:lnTo>
                <a:lnTo>
                  <a:pt x="949452" y="198119"/>
                </a:lnTo>
                <a:lnTo>
                  <a:pt x="949452" y="181609"/>
                </a:lnTo>
                <a:close/>
              </a:path>
              <a:path w="949960" h="240029">
                <a:moveTo>
                  <a:pt x="605282" y="149605"/>
                </a:moveTo>
                <a:lnTo>
                  <a:pt x="586739" y="149605"/>
                </a:lnTo>
                <a:lnTo>
                  <a:pt x="586739" y="239648"/>
                </a:lnTo>
                <a:lnTo>
                  <a:pt x="605282" y="239648"/>
                </a:lnTo>
                <a:lnTo>
                  <a:pt x="605282" y="149605"/>
                </a:lnTo>
                <a:close/>
              </a:path>
              <a:path w="949960" h="240029">
                <a:moveTo>
                  <a:pt x="707136" y="133095"/>
                </a:moveTo>
                <a:lnTo>
                  <a:pt x="484631" y="133095"/>
                </a:lnTo>
                <a:lnTo>
                  <a:pt x="484631" y="149605"/>
                </a:lnTo>
                <a:lnTo>
                  <a:pt x="707136" y="149605"/>
                </a:lnTo>
                <a:lnTo>
                  <a:pt x="707136" y="133095"/>
                </a:lnTo>
                <a:close/>
              </a:path>
              <a:path w="949960" h="240029">
                <a:moveTo>
                  <a:pt x="201803" y="119379"/>
                </a:moveTo>
                <a:lnTo>
                  <a:pt x="20700" y="119379"/>
                </a:lnTo>
                <a:lnTo>
                  <a:pt x="20700" y="135635"/>
                </a:lnTo>
                <a:lnTo>
                  <a:pt x="201803" y="135635"/>
                </a:lnTo>
                <a:lnTo>
                  <a:pt x="201803" y="119379"/>
                </a:lnTo>
                <a:close/>
              </a:path>
              <a:path w="949960" h="240029">
                <a:moveTo>
                  <a:pt x="75818" y="51942"/>
                </a:moveTo>
                <a:lnTo>
                  <a:pt x="57531" y="51942"/>
                </a:lnTo>
                <a:lnTo>
                  <a:pt x="60579" y="119379"/>
                </a:lnTo>
                <a:lnTo>
                  <a:pt x="78993" y="119379"/>
                </a:lnTo>
                <a:lnTo>
                  <a:pt x="75818" y="51942"/>
                </a:lnTo>
                <a:close/>
              </a:path>
              <a:path w="949960" h="240029">
                <a:moveTo>
                  <a:pt x="164973" y="51942"/>
                </a:moveTo>
                <a:lnTo>
                  <a:pt x="146685" y="51942"/>
                </a:lnTo>
                <a:lnTo>
                  <a:pt x="143001" y="119379"/>
                </a:lnTo>
                <a:lnTo>
                  <a:pt x="161289" y="119379"/>
                </a:lnTo>
                <a:lnTo>
                  <a:pt x="164973" y="51942"/>
                </a:lnTo>
                <a:close/>
              </a:path>
              <a:path w="949960" h="240029">
                <a:moveTo>
                  <a:pt x="198881" y="22859"/>
                </a:moveTo>
                <a:lnTo>
                  <a:pt x="23622" y="22859"/>
                </a:lnTo>
                <a:lnTo>
                  <a:pt x="23622" y="39369"/>
                </a:lnTo>
                <a:lnTo>
                  <a:pt x="198881" y="39369"/>
                </a:lnTo>
                <a:lnTo>
                  <a:pt x="198881" y="22859"/>
                </a:lnTo>
                <a:close/>
              </a:path>
              <a:path w="949960" h="240029">
                <a:moveTo>
                  <a:pt x="911732" y="22351"/>
                </a:moveTo>
                <a:lnTo>
                  <a:pt x="764667" y="22351"/>
                </a:lnTo>
                <a:lnTo>
                  <a:pt x="764667" y="130047"/>
                </a:lnTo>
                <a:lnTo>
                  <a:pt x="915669" y="130047"/>
                </a:lnTo>
                <a:lnTo>
                  <a:pt x="915669" y="113410"/>
                </a:lnTo>
                <a:lnTo>
                  <a:pt x="783208" y="113410"/>
                </a:lnTo>
                <a:lnTo>
                  <a:pt x="783208" y="38861"/>
                </a:lnTo>
                <a:lnTo>
                  <a:pt x="911732" y="38861"/>
                </a:lnTo>
                <a:lnTo>
                  <a:pt x="911732" y="22351"/>
                </a:lnTo>
                <a:close/>
              </a:path>
              <a:path w="949960" h="240029">
                <a:moveTo>
                  <a:pt x="364236" y="21589"/>
                </a:moveTo>
                <a:lnTo>
                  <a:pt x="258318" y="21589"/>
                </a:lnTo>
                <a:lnTo>
                  <a:pt x="258318" y="38099"/>
                </a:lnTo>
                <a:lnTo>
                  <a:pt x="345694" y="38099"/>
                </a:lnTo>
                <a:lnTo>
                  <a:pt x="345694" y="91312"/>
                </a:lnTo>
                <a:lnTo>
                  <a:pt x="258318" y="91312"/>
                </a:lnTo>
                <a:lnTo>
                  <a:pt x="258318" y="185673"/>
                </a:lnTo>
                <a:lnTo>
                  <a:pt x="303567" y="185340"/>
                </a:lnTo>
                <a:lnTo>
                  <a:pt x="340661" y="184340"/>
                </a:lnTo>
                <a:lnTo>
                  <a:pt x="369635" y="182673"/>
                </a:lnTo>
                <a:lnTo>
                  <a:pt x="390525" y="180339"/>
                </a:lnTo>
                <a:lnTo>
                  <a:pt x="388733" y="169417"/>
                </a:lnTo>
                <a:lnTo>
                  <a:pt x="276987" y="169417"/>
                </a:lnTo>
                <a:lnTo>
                  <a:pt x="276987" y="107568"/>
                </a:lnTo>
                <a:lnTo>
                  <a:pt x="364236" y="107568"/>
                </a:lnTo>
                <a:lnTo>
                  <a:pt x="364236" y="21589"/>
                </a:lnTo>
                <a:close/>
              </a:path>
              <a:path w="949960" h="240029">
                <a:moveTo>
                  <a:pt x="387857" y="164083"/>
                </a:moveTo>
                <a:lnTo>
                  <a:pt x="371355" y="166417"/>
                </a:lnTo>
                <a:lnTo>
                  <a:pt x="347376" y="168084"/>
                </a:lnTo>
                <a:lnTo>
                  <a:pt x="315920" y="169084"/>
                </a:lnTo>
                <a:lnTo>
                  <a:pt x="276987" y="169417"/>
                </a:lnTo>
                <a:lnTo>
                  <a:pt x="388733" y="169417"/>
                </a:lnTo>
                <a:lnTo>
                  <a:pt x="387857" y="164083"/>
                </a:lnTo>
                <a:close/>
              </a:path>
              <a:path w="949960" h="240029">
                <a:moveTo>
                  <a:pt x="595883" y="3809"/>
                </a:moveTo>
                <a:lnTo>
                  <a:pt x="550074" y="11793"/>
                </a:lnTo>
                <a:lnTo>
                  <a:pt x="519697" y="44394"/>
                </a:lnTo>
                <a:lnTo>
                  <a:pt x="518413" y="55371"/>
                </a:lnTo>
                <a:lnTo>
                  <a:pt x="519695" y="66492"/>
                </a:lnTo>
                <a:lnTo>
                  <a:pt x="549878" y="98784"/>
                </a:lnTo>
                <a:lnTo>
                  <a:pt x="595883" y="106552"/>
                </a:lnTo>
                <a:lnTo>
                  <a:pt x="613410" y="105693"/>
                </a:lnTo>
                <a:lnTo>
                  <a:pt x="628840" y="103108"/>
                </a:lnTo>
                <a:lnTo>
                  <a:pt x="642175" y="98784"/>
                </a:lnTo>
                <a:lnTo>
                  <a:pt x="653414" y="92709"/>
                </a:lnTo>
                <a:lnTo>
                  <a:pt x="655367" y="91058"/>
                </a:lnTo>
                <a:lnTo>
                  <a:pt x="595883" y="91058"/>
                </a:lnTo>
                <a:lnTo>
                  <a:pt x="582930" y="90461"/>
                </a:lnTo>
                <a:lnTo>
                  <a:pt x="546471" y="76142"/>
                </a:lnTo>
                <a:lnTo>
                  <a:pt x="537844" y="55371"/>
                </a:lnTo>
                <a:lnTo>
                  <a:pt x="538799" y="47515"/>
                </a:lnTo>
                <a:lnTo>
                  <a:pt x="571500" y="21955"/>
                </a:lnTo>
                <a:lnTo>
                  <a:pt x="595883" y="19557"/>
                </a:lnTo>
                <a:lnTo>
                  <a:pt x="655492" y="19557"/>
                </a:lnTo>
                <a:lnTo>
                  <a:pt x="653414" y="17779"/>
                </a:lnTo>
                <a:lnTo>
                  <a:pt x="642175" y="11685"/>
                </a:lnTo>
                <a:lnTo>
                  <a:pt x="628840" y="7318"/>
                </a:lnTo>
                <a:lnTo>
                  <a:pt x="613409" y="4689"/>
                </a:lnTo>
                <a:lnTo>
                  <a:pt x="595883" y="3809"/>
                </a:lnTo>
                <a:close/>
              </a:path>
              <a:path w="949960" h="240029">
                <a:moveTo>
                  <a:pt x="655492" y="19557"/>
                </a:moveTo>
                <a:lnTo>
                  <a:pt x="595883" y="19557"/>
                </a:lnTo>
                <a:lnTo>
                  <a:pt x="608838" y="20155"/>
                </a:lnTo>
                <a:lnTo>
                  <a:pt x="620268" y="21955"/>
                </a:lnTo>
                <a:lnTo>
                  <a:pt x="652968" y="47515"/>
                </a:lnTo>
                <a:lnTo>
                  <a:pt x="653923" y="55371"/>
                </a:lnTo>
                <a:lnTo>
                  <a:pt x="652968" y="63136"/>
                </a:lnTo>
                <a:lnTo>
                  <a:pt x="620268" y="88661"/>
                </a:lnTo>
                <a:lnTo>
                  <a:pt x="595883" y="91058"/>
                </a:lnTo>
                <a:lnTo>
                  <a:pt x="655367" y="91058"/>
                </a:lnTo>
                <a:lnTo>
                  <a:pt x="662342" y="85161"/>
                </a:lnTo>
                <a:lnTo>
                  <a:pt x="668734" y="76422"/>
                </a:lnTo>
                <a:lnTo>
                  <a:pt x="672578" y="66492"/>
                </a:lnTo>
                <a:lnTo>
                  <a:pt x="673862" y="55371"/>
                </a:lnTo>
                <a:lnTo>
                  <a:pt x="672578" y="44229"/>
                </a:lnTo>
                <a:lnTo>
                  <a:pt x="668734" y="34242"/>
                </a:lnTo>
                <a:lnTo>
                  <a:pt x="662342" y="25421"/>
                </a:lnTo>
                <a:lnTo>
                  <a:pt x="655492" y="19557"/>
                </a:lnTo>
                <a:close/>
              </a:path>
              <a:path w="949960" h="240029">
                <a:moveTo>
                  <a:pt x="428879" y="0"/>
                </a:moveTo>
                <a:lnTo>
                  <a:pt x="410337" y="0"/>
                </a:lnTo>
                <a:lnTo>
                  <a:pt x="410337" y="239648"/>
                </a:lnTo>
                <a:lnTo>
                  <a:pt x="428879" y="239648"/>
                </a:lnTo>
                <a:lnTo>
                  <a:pt x="428879" y="117728"/>
                </a:lnTo>
                <a:lnTo>
                  <a:pt x="470407" y="117728"/>
                </a:lnTo>
                <a:lnTo>
                  <a:pt x="470407" y="100964"/>
                </a:lnTo>
                <a:lnTo>
                  <a:pt x="428879" y="100964"/>
                </a:lnTo>
                <a:lnTo>
                  <a:pt x="4288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69461" y="4479671"/>
            <a:ext cx="685165" cy="234315"/>
          </a:xfrm>
          <a:custGeom>
            <a:avLst/>
            <a:gdLst/>
            <a:ahLst/>
            <a:cxnLst/>
            <a:rect l="l" t="t" r="r" b="b"/>
            <a:pathLst>
              <a:path w="685164" h="234314">
                <a:moveTo>
                  <a:pt x="442467" y="185800"/>
                </a:moveTo>
                <a:lnTo>
                  <a:pt x="219963" y="185800"/>
                </a:lnTo>
                <a:lnTo>
                  <a:pt x="219963" y="202437"/>
                </a:lnTo>
                <a:lnTo>
                  <a:pt x="442467" y="202437"/>
                </a:lnTo>
                <a:lnTo>
                  <a:pt x="442467" y="185800"/>
                </a:lnTo>
                <a:close/>
              </a:path>
              <a:path w="685164" h="234314">
                <a:moveTo>
                  <a:pt x="110489" y="141223"/>
                </a:moveTo>
                <a:lnTo>
                  <a:pt x="91948" y="141223"/>
                </a:lnTo>
                <a:lnTo>
                  <a:pt x="91948" y="146811"/>
                </a:lnTo>
                <a:lnTo>
                  <a:pt x="90213" y="157793"/>
                </a:lnTo>
                <a:lnTo>
                  <a:pt x="65532" y="191261"/>
                </a:lnTo>
                <a:lnTo>
                  <a:pt x="22562" y="214907"/>
                </a:lnTo>
                <a:lnTo>
                  <a:pt x="6603" y="218312"/>
                </a:lnTo>
                <a:lnTo>
                  <a:pt x="18414" y="234314"/>
                </a:lnTo>
                <a:lnTo>
                  <a:pt x="56080" y="219134"/>
                </a:lnTo>
                <a:lnTo>
                  <a:pt x="88360" y="193643"/>
                </a:lnTo>
                <a:lnTo>
                  <a:pt x="101091" y="175513"/>
                </a:lnTo>
                <a:lnTo>
                  <a:pt x="122226" y="175513"/>
                </a:lnTo>
                <a:lnTo>
                  <a:pt x="116966" y="168275"/>
                </a:lnTo>
                <a:lnTo>
                  <a:pt x="112109" y="157321"/>
                </a:lnTo>
                <a:lnTo>
                  <a:pt x="110528" y="146811"/>
                </a:lnTo>
                <a:lnTo>
                  <a:pt x="110489" y="141223"/>
                </a:lnTo>
                <a:close/>
              </a:path>
              <a:path w="685164" h="234314">
                <a:moveTo>
                  <a:pt x="122226" y="175513"/>
                </a:moveTo>
                <a:lnTo>
                  <a:pt x="101091" y="175513"/>
                </a:lnTo>
                <a:lnTo>
                  <a:pt x="107499" y="185064"/>
                </a:lnTo>
                <a:lnTo>
                  <a:pt x="136271" y="211835"/>
                </a:lnTo>
                <a:lnTo>
                  <a:pt x="172704" y="230838"/>
                </a:lnTo>
                <a:lnTo>
                  <a:pt x="185038" y="234314"/>
                </a:lnTo>
                <a:lnTo>
                  <a:pt x="195834" y="218312"/>
                </a:lnTo>
                <a:lnTo>
                  <a:pt x="179546" y="214739"/>
                </a:lnTo>
                <a:lnTo>
                  <a:pt x="164211" y="208962"/>
                </a:lnTo>
                <a:lnTo>
                  <a:pt x="149828" y="200971"/>
                </a:lnTo>
                <a:lnTo>
                  <a:pt x="136398" y="190753"/>
                </a:lnTo>
                <a:lnTo>
                  <a:pt x="125063" y="179419"/>
                </a:lnTo>
                <a:lnTo>
                  <a:pt x="122226" y="175513"/>
                </a:lnTo>
                <a:close/>
              </a:path>
              <a:path w="685164" h="234314">
                <a:moveTo>
                  <a:pt x="178942" y="0"/>
                </a:moveTo>
                <a:lnTo>
                  <a:pt x="160782" y="0"/>
                </a:lnTo>
                <a:lnTo>
                  <a:pt x="160782" y="160527"/>
                </a:lnTo>
                <a:lnTo>
                  <a:pt x="178942" y="160527"/>
                </a:lnTo>
                <a:lnTo>
                  <a:pt x="178942" y="0"/>
                </a:lnTo>
                <a:close/>
              </a:path>
              <a:path w="685164" h="234314">
                <a:moveTo>
                  <a:pt x="135509" y="4571"/>
                </a:moveTo>
                <a:lnTo>
                  <a:pt x="117348" y="4571"/>
                </a:lnTo>
                <a:lnTo>
                  <a:pt x="117348" y="53847"/>
                </a:lnTo>
                <a:lnTo>
                  <a:pt x="62229" y="53847"/>
                </a:lnTo>
                <a:lnTo>
                  <a:pt x="62229" y="70103"/>
                </a:lnTo>
                <a:lnTo>
                  <a:pt x="117348" y="70103"/>
                </a:lnTo>
                <a:lnTo>
                  <a:pt x="117348" y="143001"/>
                </a:lnTo>
                <a:lnTo>
                  <a:pt x="135509" y="143001"/>
                </a:lnTo>
                <a:lnTo>
                  <a:pt x="135509" y="4571"/>
                </a:lnTo>
                <a:close/>
              </a:path>
              <a:path w="685164" h="234314">
                <a:moveTo>
                  <a:pt x="18414" y="15493"/>
                </a:moveTo>
                <a:lnTo>
                  <a:pt x="0" y="15493"/>
                </a:lnTo>
                <a:lnTo>
                  <a:pt x="0" y="124078"/>
                </a:lnTo>
                <a:lnTo>
                  <a:pt x="30150" y="123842"/>
                </a:lnTo>
                <a:lnTo>
                  <a:pt x="56610" y="123142"/>
                </a:lnTo>
                <a:lnTo>
                  <a:pt x="79402" y="121989"/>
                </a:lnTo>
                <a:lnTo>
                  <a:pt x="98551" y="120395"/>
                </a:lnTo>
                <a:lnTo>
                  <a:pt x="97476" y="108076"/>
                </a:lnTo>
                <a:lnTo>
                  <a:pt x="18414" y="108076"/>
                </a:lnTo>
                <a:lnTo>
                  <a:pt x="18414" y="15493"/>
                </a:lnTo>
                <a:close/>
              </a:path>
              <a:path w="685164" h="234314">
                <a:moveTo>
                  <a:pt x="97154" y="104393"/>
                </a:moveTo>
                <a:lnTo>
                  <a:pt x="82369" y="105987"/>
                </a:lnTo>
                <a:lnTo>
                  <a:pt x="64309" y="107140"/>
                </a:lnTo>
                <a:lnTo>
                  <a:pt x="42987" y="107840"/>
                </a:lnTo>
                <a:lnTo>
                  <a:pt x="18414" y="108076"/>
                </a:lnTo>
                <a:lnTo>
                  <a:pt x="97476" y="108076"/>
                </a:lnTo>
                <a:lnTo>
                  <a:pt x="97154" y="104393"/>
                </a:lnTo>
                <a:close/>
              </a:path>
              <a:path w="685164" h="234314">
                <a:moveTo>
                  <a:pt x="331215" y="17525"/>
                </a:moveTo>
                <a:lnTo>
                  <a:pt x="284853" y="26205"/>
                </a:lnTo>
                <a:lnTo>
                  <a:pt x="256349" y="51577"/>
                </a:lnTo>
                <a:lnTo>
                  <a:pt x="250825" y="75945"/>
                </a:lnTo>
                <a:lnTo>
                  <a:pt x="252206" y="89021"/>
                </a:lnTo>
                <a:lnTo>
                  <a:pt x="284853" y="126434"/>
                </a:lnTo>
                <a:lnTo>
                  <a:pt x="331215" y="135381"/>
                </a:lnTo>
                <a:lnTo>
                  <a:pt x="348357" y="134381"/>
                </a:lnTo>
                <a:lnTo>
                  <a:pt x="363759" y="131381"/>
                </a:lnTo>
                <a:lnTo>
                  <a:pt x="377400" y="126380"/>
                </a:lnTo>
                <a:lnTo>
                  <a:pt x="389254" y="119379"/>
                </a:lnTo>
                <a:lnTo>
                  <a:pt x="389965" y="118744"/>
                </a:lnTo>
                <a:lnTo>
                  <a:pt x="331215" y="118744"/>
                </a:lnTo>
                <a:lnTo>
                  <a:pt x="318002" y="118030"/>
                </a:lnTo>
                <a:lnTo>
                  <a:pt x="279451" y="101002"/>
                </a:lnTo>
                <a:lnTo>
                  <a:pt x="270128" y="75945"/>
                </a:lnTo>
                <a:lnTo>
                  <a:pt x="271156" y="66659"/>
                </a:lnTo>
                <a:lnTo>
                  <a:pt x="306276" y="36575"/>
                </a:lnTo>
                <a:lnTo>
                  <a:pt x="331215" y="33781"/>
                </a:lnTo>
                <a:lnTo>
                  <a:pt x="390116" y="33781"/>
                </a:lnTo>
                <a:lnTo>
                  <a:pt x="389254" y="33019"/>
                </a:lnTo>
                <a:lnTo>
                  <a:pt x="377346" y="26205"/>
                </a:lnTo>
                <a:lnTo>
                  <a:pt x="363712" y="21367"/>
                </a:lnTo>
                <a:lnTo>
                  <a:pt x="348339" y="18482"/>
                </a:lnTo>
                <a:lnTo>
                  <a:pt x="331215" y="17525"/>
                </a:lnTo>
                <a:close/>
              </a:path>
              <a:path w="685164" h="234314">
                <a:moveTo>
                  <a:pt x="390116" y="33781"/>
                </a:moveTo>
                <a:lnTo>
                  <a:pt x="331215" y="33781"/>
                </a:lnTo>
                <a:lnTo>
                  <a:pt x="344263" y="34494"/>
                </a:lnTo>
                <a:lnTo>
                  <a:pt x="355965" y="36623"/>
                </a:lnTo>
                <a:lnTo>
                  <a:pt x="387794" y="58515"/>
                </a:lnTo>
                <a:lnTo>
                  <a:pt x="391922" y="75945"/>
                </a:lnTo>
                <a:lnTo>
                  <a:pt x="390896" y="85330"/>
                </a:lnTo>
                <a:lnTo>
                  <a:pt x="356076" y="115887"/>
                </a:lnTo>
                <a:lnTo>
                  <a:pt x="331215" y="118744"/>
                </a:lnTo>
                <a:lnTo>
                  <a:pt x="389965" y="118744"/>
                </a:lnTo>
                <a:lnTo>
                  <a:pt x="398922" y="110736"/>
                </a:lnTo>
                <a:lnTo>
                  <a:pt x="405828" y="100615"/>
                </a:lnTo>
                <a:lnTo>
                  <a:pt x="409971" y="89019"/>
                </a:lnTo>
                <a:lnTo>
                  <a:pt x="411352" y="75945"/>
                </a:lnTo>
                <a:lnTo>
                  <a:pt x="409971" y="63041"/>
                </a:lnTo>
                <a:lnTo>
                  <a:pt x="405828" y="51577"/>
                </a:lnTo>
                <a:lnTo>
                  <a:pt x="398922" y="41566"/>
                </a:lnTo>
                <a:lnTo>
                  <a:pt x="390116" y="33781"/>
                </a:lnTo>
                <a:close/>
              </a:path>
              <a:path w="685164" h="234314">
                <a:moveTo>
                  <a:pt x="684784" y="188340"/>
                </a:moveTo>
                <a:lnTo>
                  <a:pt x="462279" y="188340"/>
                </a:lnTo>
                <a:lnTo>
                  <a:pt x="462279" y="204850"/>
                </a:lnTo>
                <a:lnTo>
                  <a:pt x="684784" y="204850"/>
                </a:lnTo>
                <a:lnTo>
                  <a:pt x="684784" y="188340"/>
                </a:lnTo>
                <a:close/>
              </a:path>
              <a:path w="685164" h="234314">
                <a:moveTo>
                  <a:pt x="582929" y="144779"/>
                </a:moveTo>
                <a:lnTo>
                  <a:pt x="564388" y="144779"/>
                </a:lnTo>
                <a:lnTo>
                  <a:pt x="564388" y="188340"/>
                </a:lnTo>
                <a:lnTo>
                  <a:pt x="582929" y="188340"/>
                </a:lnTo>
                <a:lnTo>
                  <a:pt x="582929" y="144779"/>
                </a:lnTo>
                <a:close/>
              </a:path>
              <a:path w="685164" h="234314">
                <a:moveTo>
                  <a:pt x="650113" y="20827"/>
                </a:moveTo>
                <a:lnTo>
                  <a:pt x="496315" y="20827"/>
                </a:lnTo>
                <a:lnTo>
                  <a:pt x="496315" y="37083"/>
                </a:lnTo>
                <a:lnTo>
                  <a:pt x="631571" y="37083"/>
                </a:lnTo>
                <a:lnTo>
                  <a:pt x="631571" y="72516"/>
                </a:lnTo>
                <a:lnTo>
                  <a:pt x="495808" y="72516"/>
                </a:lnTo>
                <a:lnTo>
                  <a:pt x="495808" y="144779"/>
                </a:lnTo>
                <a:lnTo>
                  <a:pt x="657098" y="144779"/>
                </a:lnTo>
                <a:lnTo>
                  <a:pt x="657098" y="128142"/>
                </a:lnTo>
                <a:lnTo>
                  <a:pt x="514730" y="128142"/>
                </a:lnTo>
                <a:lnTo>
                  <a:pt x="514730" y="88518"/>
                </a:lnTo>
                <a:lnTo>
                  <a:pt x="650113" y="88518"/>
                </a:lnTo>
                <a:lnTo>
                  <a:pt x="650113" y="208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89526" y="4669535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0" y="0"/>
                </a:moveTo>
                <a:lnTo>
                  <a:pt x="222503" y="0"/>
                </a:lnTo>
              </a:path>
            </a:pathLst>
          </a:custGeom>
          <a:ln w="1651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70830" y="4702175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0" y="0"/>
                </a:moveTo>
                <a:lnTo>
                  <a:pt x="151130" y="0"/>
                </a:lnTo>
              </a:path>
            </a:pathLst>
          </a:custGeom>
          <a:ln w="1650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70830" y="4639309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0" y="54610"/>
                </a:moveTo>
                <a:lnTo>
                  <a:pt x="18542" y="54610"/>
                </a:lnTo>
                <a:lnTo>
                  <a:pt x="18542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89246" y="4702175"/>
            <a:ext cx="153035" cy="0"/>
          </a:xfrm>
          <a:custGeom>
            <a:avLst/>
            <a:gdLst/>
            <a:ahLst/>
            <a:cxnLst/>
            <a:rect l="l" t="t" r="r" b="b"/>
            <a:pathLst>
              <a:path w="153035">
                <a:moveTo>
                  <a:pt x="0" y="0"/>
                </a:moveTo>
                <a:lnTo>
                  <a:pt x="152526" y="0"/>
                </a:lnTo>
              </a:path>
            </a:pathLst>
          </a:custGeom>
          <a:ln w="1650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89246" y="4634229"/>
            <a:ext cx="19050" cy="59690"/>
          </a:xfrm>
          <a:custGeom>
            <a:avLst/>
            <a:gdLst/>
            <a:ahLst/>
            <a:cxnLst/>
            <a:rect l="l" t="t" r="r" b="b"/>
            <a:pathLst>
              <a:path w="19050" h="59689">
                <a:moveTo>
                  <a:pt x="0" y="59690"/>
                </a:moveTo>
                <a:lnTo>
                  <a:pt x="18541" y="59690"/>
                </a:lnTo>
                <a:lnTo>
                  <a:pt x="18541" y="0"/>
                </a:lnTo>
                <a:lnTo>
                  <a:pt x="0" y="0"/>
                </a:lnTo>
                <a:lnTo>
                  <a:pt x="0" y="59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16501" y="4570729"/>
            <a:ext cx="19050" cy="83820"/>
          </a:xfrm>
          <a:custGeom>
            <a:avLst/>
            <a:gdLst/>
            <a:ahLst/>
            <a:cxnLst/>
            <a:rect l="l" t="t" r="r" b="b"/>
            <a:pathLst>
              <a:path w="19050" h="83820">
                <a:moveTo>
                  <a:pt x="0" y="83820"/>
                </a:moveTo>
                <a:lnTo>
                  <a:pt x="18541" y="83820"/>
                </a:lnTo>
                <a:lnTo>
                  <a:pt x="18541" y="0"/>
                </a:lnTo>
                <a:lnTo>
                  <a:pt x="0" y="0"/>
                </a:lnTo>
                <a:lnTo>
                  <a:pt x="0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16501" y="4554220"/>
            <a:ext cx="55244" cy="16510"/>
          </a:xfrm>
          <a:custGeom>
            <a:avLst/>
            <a:gdLst/>
            <a:ahLst/>
            <a:cxnLst/>
            <a:rect l="l" t="t" r="r" b="b"/>
            <a:pathLst>
              <a:path w="55245" h="16510">
                <a:moveTo>
                  <a:pt x="0" y="16509"/>
                </a:moveTo>
                <a:lnTo>
                  <a:pt x="54737" y="16509"/>
                </a:lnTo>
                <a:lnTo>
                  <a:pt x="54737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16501" y="4479290"/>
            <a:ext cx="19050" cy="74930"/>
          </a:xfrm>
          <a:custGeom>
            <a:avLst/>
            <a:gdLst/>
            <a:ahLst/>
            <a:cxnLst/>
            <a:rect l="l" t="t" r="r" b="b"/>
            <a:pathLst>
              <a:path w="19050" h="74929">
                <a:moveTo>
                  <a:pt x="0" y="74930"/>
                </a:moveTo>
                <a:lnTo>
                  <a:pt x="18541" y="74930"/>
                </a:lnTo>
                <a:lnTo>
                  <a:pt x="18541" y="0"/>
                </a:lnTo>
                <a:lnTo>
                  <a:pt x="0" y="0"/>
                </a:lnTo>
                <a:lnTo>
                  <a:pt x="0" y="749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61560" y="4599304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>
                <a:moveTo>
                  <a:pt x="0" y="0"/>
                </a:moveTo>
                <a:lnTo>
                  <a:pt x="109347" y="0"/>
                </a:lnTo>
              </a:path>
            </a:pathLst>
          </a:custGeom>
          <a:ln w="1650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61560" y="4511040"/>
            <a:ext cx="18415" cy="80010"/>
          </a:xfrm>
          <a:custGeom>
            <a:avLst/>
            <a:gdLst/>
            <a:ahLst/>
            <a:cxnLst/>
            <a:rect l="l" t="t" r="r" b="b"/>
            <a:pathLst>
              <a:path w="18414" h="80010">
                <a:moveTo>
                  <a:pt x="0" y="80010"/>
                </a:moveTo>
                <a:lnTo>
                  <a:pt x="18287" y="80010"/>
                </a:lnTo>
                <a:lnTo>
                  <a:pt x="18287" y="0"/>
                </a:lnTo>
                <a:lnTo>
                  <a:pt x="0" y="0"/>
                </a:lnTo>
                <a:lnTo>
                  <a:pt x="0" y="800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61560" y="4502784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>
                <a:moveTo>
                  <a:pt x="0" y="0"/>
                </a:moveTo>
                <a:lnTo>
                  <a:pt x="109347" y="0"/>
                </a:lnTo>
              </a:path>
            </a:pathLst>
          </a:custGeom>
          <a:ln w="1651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52620" y="4510659"/>
            <a:ext cx="18415" cy="80645"/>
          </a:xfrm>
          <a:custGeom>
            <a:avLst/>
            <a:gdLst/>
            <a:ahLst/>
            <a:cxnLst/>
            <a:rect l="l" t="t" r="r" b="b"/>
            <a:pathLst>
              <a:path w="18414" h="80645">
                <a:moveTo>
                  <a:pt x="18287" y="0"/>
                </a:moveTo>
                <a:lnTo>
                  <a:pt x="0" y="0"/>
                </a:lnTo>
                <a:lnTo>
                  <a:pt x="0" y="80645"/>
                </a:lnTo>
                <a:lnTo>
                  <a:pt x="18287" y="80645"/>
                </a:lnTo>
                <a:lnTo>
                  <a:pt x="182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31841" y="4610163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0" y="0"/>
                </a:moveTo>
                <a:lnTo>
                  <a:pt x="222504" y="0"/>
                </a:lnTo>
              </a:path>
            </a:pathLst>
          </a:custGeom>
          <a:ln w="16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27245" y="4601845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0" y="0"/>
                </a:moveTo>
                <a:lnTo>
                  <a:pt x="151002" y="0"/>
                </a:lnTo>
              </a:path>
            </a:pathLst>
          </a:custGeom>
          <a:ln w="1651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27245" y="4518659"/>
            <a:ext cx="19050" cy="74930"/>
          </a:xfrm>
          <a:custGeom>
            <a:avLst/>
            <a:gdLst/>
            <a:ahLst/>
            <a:cxnLst/>
            <a:rect l="l" t="t" r="r" b="b"/>
            <a:pathLst>
              <a:path w="19050" h="74929">
                <a:moveTo>
                  <a:pt x="0" y="74930"/>
                </a:moveTo>
                <a:lnTo>
                  <a:pt x="18541" y="74930"/>
                </a:lnTo>
                <a:lnTo>
                  <a:pt x="18541" y="0"/>
                </a:lnTo>
                <a:lnTo>
                  <a:pt x="0" y="0"/>
                </a:lnTo>
                <a:lnTo>
                  <a:pt x="0" y="749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27245" y="4510404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>
                <a:moveTo>
                  <a:pt x="0" y="0"/>
                </a:moveTo>
                <a:lnTo>
                  <a:pt x="147065" y="0"/>
                </a:lnTo>
              </a:path>
            </a:pathLst>
          </a:custGeom>
          <a:ln w="1650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71846" y="4559934"/>
            <a:ext cx="149860" cy="0"/>
          </a:xfrm>
          <a:custGeom>
            <a:avLst/>
            <a:gdLst/>
            <a:ahLst/>
            <a:cxnLst/>
            <a:rect l="l" t="t" r="r" b="b"/>
            <a:pathLst>
              <a:path w="149860">
                <a:moveTo>
                  <a:pt x="0" y="0"/>
                </a:moveTo>
                <a:lnTo>
                  <a:pt x="149605" y="0"/>
                </a:lnTo>
              </a:path>
            </a:pathLst>
          </a:custGeom>
          <a:ln w="1651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71846" y="4488179"/>
            <a:ext cx="19050" cy="63500"/>
          </a:xfrm>
          <a:custGeom>
            <a:avLst/>
            <a:gdLst/>
            <a:ahLst/>
            <a:cxnLst/>
            <a:rect l="l" t="t" r="r" b="b"/>
            <a:pathLst>
              <a:path w="19050" h="63500">
                <a:moveTo>
                  <a:pt x="0" y="63500"/>
                </a:moveTo>
                <a:lnTo>
                  <a:pt x="18541" y="63500"/>
                </a:lnTo>
                <a:lnTo>
                  <a:pt x="18541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52897" y="4479671"/>
            <a:ext cx="701675" cy="240029"/>
          </a:xfrm>
          <a:custGeom>
            <a:avLst/>
            <a:gdLst/>
            <a:ahLst/>
            <a:cxnLst/>
            <a:rect l="l" t="t" r="r" b="b"/>
            <a:pathLst>
              <a:path w="701675" h="240029">
                <a:moveTo>
                  <a:pt x="536575" y="159257"/>
                </a:moveTo>
                <a:lnTo>
                  <a:pt x="518032" y="159257"/>
                </a:lnTo>
                <a:lnTo>
                  <a:pt x="518032" y="230504"/>
                </a:lnTo>
                <a:lnTo>
                  <a:pt x="669163" y="230504"/>
                </a:lnTo>
                <a:lnTo>
                  <a:pt x="669163" y="213740"/>
                </a:lnTo>
                <a:lnTo>
                  <a:pt x="536575" y="213740"/>
                </a:lnTo>
                <a:lnTo>
                  <a:pt x="536575" y="159257"/>
                </a:lnTo>
                <a:close/>
              </a:path>
              <a:path w="701675" h="240029">
                <a:moveTo>
                  <a:pt x="116839" y="141731"/>
                </a:moveTo>
                <a:lnTo>
                  <a:pt x="70137" y="149179"/>
                </a:lnTo>
                <a:lnTo>
                  <a:pt x="39512" y="178942"/>
                </a:lnTo>
                <a:lnTo>
                  <a:pt x="38226" y="188848"/>
                </a:lnTo>
                <a:lnTo>
                  <a:pt x="39512" y="198776"/>
                </a:lnTo>
                <a:lnTo>
                  <a:pt x="70137" y="228865"/>
                </a:lnTo>
                <a:lnTo>
                  <a:pt x="116839" y="236473"/>
                </a:lnTo>
                <a:lnTo>
                  <a:pt x="134645" y="235620"/>
                </a:lnTo>
                <a:lnTo>
                  <a:pt x="150320" y="233076"/>
                </a:lnTo>
                <a:lnTo>
                  <a:pt x="163828" y="228865"/>
                </a:lnTo>
                <a:lnTo>
                  <a:pt x="175132" y="223011"/>
                </a:lnTo>
                <a:lnTo>
                  <a:pt x="178494" y="220344"/>
                </a:lnTo>
                <a:lnTo>
                  <a:pt x="116839" y="220344"/>
                </a:lnTo>
                <a:lnTo>
                  <a:pt x="103459" y="219795"/>
                </a:lnTo>
                <a:lnTo>
                  <a:pt x="66411" y="206619"/>
                </a:lnTo>
                <a:lnTo>
                  <a:pt x="57785" y="188848"/>
                </a:lnTo>
                <a:lnTo>
                  <a:pt x="58769" y="182373"/>
                </a:lnTo>
                <a:lnTo>
                  <a:pt x="91916" y="159940"/>
                </a:lnTo>
                <a:lnTo>
                  <a:pt x="116839" y="157733"/>
                </a:lnTo>
                <a:lnTo>
                  <a:pt x="178701" y="157733"/>
                </a:lnTo>
                <a:lnTo>
                  <a:pt x="175132" y="154939"/>
                </a:lnTo>
                <a:lnTo>
                  <a:pt x="163774" y="149179"/>
                </a:lnTo>
                <a:lnTo>
                  <a:pt x="150272" y="145049"/>
                </a:lnTo>
                <a:lnTo>
                  <a:pt x="134627" y="142563"/>
                </a:lnTo>
                <a:lnTo>
                  <a:pt x="116839" y="141731"/>
                </a:lnTo>
                <a:close/>
              </a:path>
              <a:path w="701675" h="240029">
                <a:moveTo>
                  <a:pt x="178701" y="157733"/>
                </a:moveTo>
                <a:lnTo>
                  <a:pt x="116839" y="157733"/>
                </a:lnTo>
                <a:lnTo>
                  <a:pt x="130072" y="158283"/>
                </a:lnTo>
                <a:lnTo>
                  <a:pt x="141774" y="159940"/>
                </a:lnTo>
                <a:lnTo>
                  <a:pt x="174923" y="182393"/>
                </a:lnTo>
                <a:lnTo>
                  <a:pt x="175894" y="188848"/>
                </a:lnTo>
                <a:lnTo>
                  <a:pt x="174940" y="195399"/>
                </a:lnTo>
                <a:lnTo>
                  <a:pt x="141922" y="218138"/>
                </a:lnTo>
                <a:lnTo>
                  <a:pt x="116839" y="220344"/>
                </a:lnTo>
                <a:lnTo>
                  <a:pt x="178494" y="220344"/>
                </a:lnTo>
                <a:lnTo>
                  <a:pt x="184134" y="215870"/>
                </a:lnTo>
                <a:lnTo>
                  <a:pt x="190563" y="207787"/>
                </a:lnTo>
                <a:lnTo>
                  <a:pt x="194421" y="198776"/>
                </a:lnTo>
                <a:lnTo>
                  <a:pt x="195706" y="188848"/>
                </a:lnTo>
                <a:lnTo>
                  <a:pt x="194421" y="178942"/>
                </a:lnTo>
                <a:lnTo>
                  <a:pt x="190563" y="169989"/>
                </a:lnTo>
                <a:lnTo>
                  <a:pt x="184134" y="161988"/>
                </a:lnTo>
                <a:lnTo>
                  <a:pt x="178701" y="157733"/>
                </a:lnTo>
                <a:close/>
              </a:path>
              <a:path w="701675" h="240029">
                <a:moveTo>
                  <a:pt x="121919" y="12572"/>
                </a:moveTo>
                <a:lnTo>
                  <a:pt x="15875" y="12572"/>
                </a:lnTo>
                <a:lnTo>
                  <a:pt x="15875" y="29336"/>
                </a:lnTo>
                <a:lnTo>
                  <a:pt x="100329" y="29336"/>
                </a:lnTo>
                <a:lnTo>
                  <a:pt x="95708" y="45527"/>
                </a:lnTo>
                <a:lnTo>
                  <a:pt x="65150" y="89407"/>
                </a:lnTo>
                <a:lnTo>
                  <a:pt x="34480" y="112331"/>
                </a:lnTo>
                <a:lnTo>
                  <a:pt x="0" y="127634"/>
                </a:lnTo>
                <a:lnTo>
                  <a:pt x="13080" y="142493"/>
                </a:lnTo>
                <a:lnTo>
                  <a:pt x="52863" y="121634"/>
                </a:lnTo>
                <a:lnTo>
                  <a:pt x="87502" y="91820"/>
                </a:lnTo>
                <a:lnTo>
                  <a:pt x="112093" y="54863"/>
                </a:lnTo>
                <a:lnTo>
                  <a:pt x="118846" y="34385"/>
                </a:lnTo>
                <a:lnTo>
                  <a:pt x="121919" y="12572"/>
                </a:lnTo>
                <a:close/>
              </a:path>
              <a:path w="701675" h="240029">
                <a:moveTo>
                  <a:pt x="193801" y="0"/>
                </a:moveTo>
                <a:lnTo>
                  <a:pt x="175132" y="0"/>
                </a:lnTo>
                <a:lnTo>
                  <a:pt x="175132" y="42925"/>
                </a:lnTo>
                <a:lnTo>
                  <a:pt x="127253" y="42925"/>
                </a:lnTo>
                <a:lnTo>
                  <a:pt x="127253" y="59689"/>
                </a:lnTo>
                <a:lnTo>
                  <a:pt x="175132" y="59689"/>
                </a:lnTo>
                <a:lnTo>
                  <a:pt x="175132" y="93598"/>
                </a:lnTo>
                <a:lnTo>
                  <a:pt x="124840" y="93598"/>
                </a:lnTo>
                <a:lnTo>
                  <a:pt x="124840" y="110362"/>
                </a:lnTo>
                <a:lnTo>
                  <a:pt x="175132" y="110362"/>
                </a:lnTo>
                <a:lnTo>
                  <a:pt x="175132" y="140334"/>
                </a:lnTo>
                <a:lnTo>
                  <a:pt x="193801" y="140334"/>
                </a:lnTo>
                <a:lnTo>
                  <a:pt x="193801" y="0"/>
                </a:lnTo>
                <a:close/>
              </a:path>
              <a:path w="701675" h="240029">
                <a:moveTo>
                  <a:pt x="357377" y="149605"/>
                </a:moveTo>
                <a:lnTo>
                  <a:pt x="338836" y="149605"/>
                </a:lnTo>
                <a:lnTo>
                  <a:pt x="338836" y="239648"/>
                </a:lnTo>
                <a:lnTo>
                  <a:pt x="357377" y="239648"/>
                </a:lnTo>
                <a:lnTo>
                  <a:pt x="357377" y="149605"/>
                </a:lnTo>
                <a:close/>
              </a:path>
              <a:path w="701675" h="240029">
                <a:moveTo>
                  <a:pt x="459231" y="133095"/>
                </a:moveTo>
                <a:lnTo>
                  <a:pt x="236727" y="133095"/>
                </a:lnTo>
                <a:lnTo>
                  <a:pt x="236727" y="149605"/>
                </a:lnTo>
                <a:lnTo>
                  <a:pt x="459231" y="149605"/>
                </a:lnTo>
                <a:lnTo>
                  <a:pt x="459231" y="133095"/>
                </a:lnTo>
                <a:close/>
              </a:path>
              <a:path w="701675" h="240029">
                <a:moveTo>
                  <a:pt x="701548" y="122046"/>
                </a:moveTo>
                <a:lnTo>
                  <a:pt x="479043" y="122046"/>
                </a:lnTo>
                <a:lnTo>
                  <a:pt x="479043" y="138937"/>
                </a:lnTo>
                <a:lnTo>
                  <a:pt x="701548" y="138937"/>
                </a:lnTo>
                <a:lnTo>
                  <a:pt x="701548" y="122046"/>
                </a:lnTo>
                <a:close/>
              </a:path>
              <a:path w="701675" h="240029">
                <a:moveTo>
                  <a:pt x="347979" y="3809"/>
                </a:moveTo>
                <a:lnTo>
                  <a:pt x="302170" y="11793"/>
                </a:lnTo>
                <a:lnTo>
                  <a:pt x="271793" y="44394"/>
                </a:lnTo>
                <a:lnTo>
                  <a:pt x="270510" y="55371"/>
                </a:lnTo>
                <a:lnTo>
                  <a:pt x="271791" y="66492"/>
                </a:lnTo>
                <a:lnTo>
                  <a:pt x="301974" y="98784"/>
                </a:lnTo>
                <a:lnTo>
                  <a:pt x="347979" y="106552"/>
                </a:lnTo>
                <a:lnTo>
                  <a:pt x="365505" y="105693"/>
                </a:lnTo>
                <a:lnTo>
                  <a:pt x="380936" y="103108"/>
                </a:lnTo>
                <a:lnTo>
                  <a:pt x="394271" y="98784"/>
                </a:lnTo>
                <a:lnTo>
                  <a:pt x="405511" y="92709"/>
                </a:lnTo>
                <a:lnTo>
                  <a:pt x="407463" y="91058"/>
                </a:lnTo>
                <a:lnTo>
                  <a:pt x="347979" y="91058"/>
                </a:lnTo>
                <a:lnTo>
                  <a:pt x="335025" y="90461"/>
                </a:lnTo>
                <a:lnTo>
                  <a:pt x="298567" y="76142"/>
                </a:lnTo>
                <a:lnTo>
                  <a:pt x="289940" y="55371"/>
                </a:lnTo>
                <a:lnTo>
                  <a:pt x="290895" y="47515"/>
                </a:lnTo>
                <a:lnTo>
                  <a:pt x="323596" y="21955"/>
                </a:lnTo>
                <a:lnTo>
                  <a:pt x="347979" y="19557"/>
                </a:lnTo>
                <a:lnTo>
                  <a:pt x="407588" y="19557"/>
                </a:lnTo>
                <a:lnTo>
                  <a:pt x="405511" y="17779"/>
                </a:lnTo>
                <a:lnTo>
                  <a:pt x="394271" y="11685"/>
                </a:lnTo>
                <a:lnTo>
                  <a:pt x="380936" y="7318"/>
                </a:lnTo>
                <a:lnTo>
                  <a:pt x="365505" y="4689"/>
                </a:lnTo>
                <a:lnTo>
                  <a:pt x="347979" y="3809"/>
                </a:lnTo>
                <a:close/>
              </a:path>
              <a:path w="701675" h="240029">
                <a:moveTo>
                  <a:pt x="407588" y="19557"/>
                </a:moveTo>
                <a:lnTo>
                  <a:pt x="347979" y="19557"/>
                </a:lnTo>
                <a:lnTo>
                  <a:pt x="360933" y="20155"/>
                </a:lnTo>
                <a:lnTo>
                  <a:pt x="372363" y="21955"/>
                </a:lnTo>
                <a:lnTo>
                  <a:pt x="405064" y="47515"/>
                </a:lnTo>
                <a:lnTo>
                  <a:pt x="406018" y="55371"/>
                </a:lnTo>
                <a:lnTo>
                  <a:pt x="405064" y="63136"/>
                </a:lnTo>
                <a:lnTo>
                  <a:pt x="372363" y="88661"/>
                </a:lnTo>
                <a:lnTo>
                  <a:pt x="347979" y="91058"/>
                </a:lnTo>
                <a:lnTo>
                  <a:pt x="407463" y="91058"/>
                </a:lnTo>
                <a:lnTo>
                  <a:pt x="414438" y="85161"/>
                </a:lnTo>
                <a:lnTo>
                  <a:pt x="420830" y="76422"/>
                </a:lnTo>
                <a:lnTo>
                  <a:pt x="424674" y="66492"/>
                </a:lnTo>
                <a:lnTo>
                  <a:pt x="425957" y="55371"/>
                </a:lnTo>
                <a:lnTo>
                  <a:pt x="424674" y="44229"/>
                </a:lnTo>
                <a:lnTo>
                  <a:pt x="420830" y="34242"/>
                </a:lnTo>
                <a:lnTo>
                  <a:pt x="414438" y="25421"/>
                </a:lnTo>
                <a:lnTo>
                  <a:pt x="407588" y="19557"/>
                </a:lnTo>
                <a:close/>
              </a:path>
              <a:path w="701675" h="240029">
                <a:moveTo>
                  <a:pt x="537590" y="8635"/>
                </a:moveTo>
                <a:lnTo>
                  <a:pt x="519049" y="8635"/>
                </a:lnTo>
                <a:lnTo>
                  <a:pt x="519049" y="89026"/>
                </a:lnTo>
                <a:lnTo>
                  <a:pt x="668654" y="89026"/>
                </a:lnTo>
                <a:lnTo>
                  <a:pt x="668654" y="72516"/>
                </a:lnTo>
                <a:lnTo>
                  <a:pt x="537590" y="72516"/>
                </a:lnTo>
                <a:lnTo>
                  <a:pt x="537590" y="86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50584" y="4479671"/>
            <a:ext cx="441325" cy="240029"/>
          </a:xfrm>
          <a:custGeom>
            <a:avLst/>
            <a:gdLst/>
            <a:ahLst/>
            <a:cxnLst/>
            <a:rect l="l" t="t" r="r" b="b"/>
            <a:pathLst>
              <a:path w="441325" h="240029">
                <a:moveTo>
                  <a:pt x="405511" y="176021"/>
                </a:moveTo>
                <a:lnTo>
                  <a:pt x="393674" y="176835"/>
                </a:lnTo>
                <a:lnTo>
                  <a:pt x="377015" y="177577"/>
                </a:lnTo>
                <a:lnTo>
                  <a:pt x="329184" y="178942"/>
                </a:lnTo>
                <a:lnTo>
                  <a:pt x="239649" y="180085"/>
                </a:lnTo>
                <a:lnTo>
                  <a:pt x="241426" y="196214"/>
                </a:lnTo>
                <a:lnTo>
                  <a:pt x="329691" y="194944"/>
                </a:lnTo>
                <a:lnTo>
                  <a:pt x="377698" y="193579"/>
                </a:lnTo>
                <a:lnTo>
                  <a:pt x="394557" y="192837"/>
                </a:lnTo>
                <a:lnTo>
                  <a:pt x="406653" y="192023"/>
                </a:lnTo>
                <a:lnTo>
                  <a:pt x="405511" y="176021"/>
                </a:lnTo>
                <a:close/>
              </a:path>
              <a:path w="441325" h="240029">
                <a:moveTo>
                  <a:pt x="320548" y="18160"/>
                </a:moveTo>
                <a:lnTo>
                  <a:pt x="275336" y="34670"/>
                </a:lnTo>
                <a:lnTo>
                  <a:pt x="257175" y="75310"/>
                </a:lnTo>
                <a:lnTo>
                  <a:pt x="258318" y="87094"/>
                </a:lnTo>
                <a:lnTo>
                  <a:pt x="285132" y="123372"/>
                </a:lnTo>
                <a:lnTo>
                  <a:pt x="320548" y="132587"/>
                </a:lnTo>
                <a:lnTo>
                  <a:pt x="333531" y="131564"/>
                </a:lnTo>
                <a:lnTo>
                  <a:pt x="345425" y="128492"/>
                </a:lnTo>
                <a:lnTo>
                  <a:pt x="356141" y="123426"/>
                </a:lnTo>
                <a:lnTo>
                  <a:pt x="365760" y="116331"/>
                </a:lnTo>
                <a:lnTo>
                  <a:pt x="365994" y="116077"/>
                </a:lnTo>
                <a:lnTo>
                  <a:pt x="320548" y="116077"/>
                </a:lnTo>
                <a:lnTo>
                  <a:pt x="311737" y="115363"/>
                </a:lnTo>
                <a:lnTo>
                  <a:pt x="279590" y="91598"/>
                </a:lnTo>
                <a:lnTo>
                  <a:pt x="276351" y="75310"/>
                </a:lnTo>
                <a:lnTo>
                  <a:pt x="277139" y="66782"/>
                </a:lnTo>
                <a:lnTo>
                  <a:pt x="303228" y="37528"/>
                </a:lnTo>
                <a:lnTo>
                  <a:pt x="320548" y="34670"/>
                </a:lnTo>
                <a:lnTo>
                  <a:pt x="365590" y="34670"/>
                </a:lnTo>
                <a:lnTo>
                  <a:pt x="356088" y="27537"/>
                </a:lnTo>
                <a:lnTo>
                  <a:pt x="345344" y="22336"/>
                </a:lnTo>
                <a:lnTo>
                  <a:pt x="333505" y="19206"/>
                </a:lnTo>
                <a:lnTo>
                  <a:pt x="320548" y="18160"/>
                </a:lnTo>
                <a:close/>
              </a:path>
              <a:path w="441325" h="240029">
                <a:moveTo>
                  <a:pt x="365590" y="34670"/>
                </a:moveTo>
                <a:lnTo>
                  <a:pt x="320548" y="34670"/>
                </a:lnTo>
                <a:lnTo>
                  <a:pt x="329670" y="35365"/>
                </a:lnTo>
                <a:lnTo>
                  <a:pt x="337994" y="37464"/>
                </a:lnTo>
                <a:lnTo>
                  <a:pt x="364085" y="66690"/>
                </a:lnTo>
                <a:lnTo>
                  <a:pt x="364870" y="75310"/>
                </a:lnTo>
                <a:lnTo>
                  <a:pt x="364083" y="83859"/>
                </a:lnTo>
                <a:lnTo>
                  <a:pt x="337883" y="113220"/>
                </a:lnTo>
                <a:lnTo>
                  <a:pt x="320548" y="116077"/>
                </a:lnTo>
                <a:lnTo>
                  <a:pt x="365994" y="116077"/>
                </a:lnTo>
                <a:lnTo>
                  <a:pt x="373741" y="107690"/>
                </a:lnTo>
                <a:lnTo>
                  <a:pt x="379412" y="97964"/>
                </a:lnTo>
                <a:lnTo>
                  <a:pt x="382797" y="87167"/>
                </a:lnTo>
                <a:lnTo>
                  <a:pt x="383920" y="75310"/>
                </a:lnTo>
                <a:lnTo>
                  <a:pt x="382779" y="63765"/>
                </a:lnTo>
                <a:lnTo>
                  <a:pt x="379364" y="53149"/>
                </a:lnTo>
                <a:lnTo>
                  <a:pt x="373687" y="43485"/>
                </a:lnTo>
                <a:lnTo>
                  <a:pt x="365760" y="34797"/>
                </a:lnTo>
                <a:lnTo>
                  <a:pt x="365590" y="34670"/>
                </a:lnTo>
                <a:close/>
              </a:path>
              <a:path w="441325" h="240029">
                <a:moveTo>
                  <a:pt x="194055" y="0"/>
                </a:moveTo>
                <a:lnTo>
                  <a:pt x="175513" y="0"/>
                </a:lnTo>
                <a:lnTo>
                  <a:pt x="175513" y="94868"/>
                </a:lnTo>
                <a:lnTo>
                  <a:pt x="116712" y="94868"/>
                </a:lnTo>
                <a:lnTo>
                  <a:pt x="116712" y="111378"/>
                </a:lnTo>
                <a:lnTo>
                  <a:pt x="175513" y="111378"/>
                </a:lnTo>
                <a:lnTo>
                  <a:pt x="175513" y="239648"/>
                </a:lnTo>
                <a:lnTo>
                  <a:pt x="194055" y="239648"/>
                </a:lnTo>
                <a:lnTo>
                  <a:pt x="194055" y="0"/>
                </a:lnTo>
                <a:close/>
              </a:path>
              <a:path w="441325" h="240029">
                <a:moveTo>
                  <a:pt x="121919" y="21335"/>
                </a:moveTo>
                <a:lnTo>
                  <a:pt x="9778" y="21335"/>
                </a:lnTo>
                <a:lnTo>
                  <a:pt x="9778" y="37845"/>
                </a:lnTo>
                <a:lnTo>
                  <a:pt x="101980" y="37845"/>
                </a:lnTo>
                <a:lnTo>
                  <a:pt x="97905" y="59517"/>
                </a:lnTo>
                <a:lnTo>
                  <a:pt x="80656" y="99192"/>
                </a:lnTo>
                <a:lnTo>
                  <a:pt x="52149" y="133534"/>
                </a:lnTo>
                <a:lnTo>
                  <a:pt x="18430" y="158922"/>
                </a:lnTo>
                <a:lnTo>
                  <a:pt x="0" y="168020"/>
                </a:lnTo>
                <a:lnTo>
                  <a:pt x="13842" y="183006"/>
                </a:lnTo>
                <a:lnTo>
                  <a:pt x="60108" y="150620"/>
                </a:lnTo>
                <a:lnTo>
                  <a:pt x="93551" y="112887"/>
                </a:lnTo>
                <a:lnTo>
                  <a:pt x="114159" y="69796"/>
                </a:lnTo>
                <a:lnTo>
                  <a:pt x="121919" y="21335"/>
                </a:lnTo>
                <a:close/>
              </a:path>
              <a:path w="441325" h="240029">
                <a:moveTo>
                  <a:pt x="440943" y="0"/>
                </a:moveTo>
                <a:lnTo>
                  <a:pt x="422528" y="0"/>
                </a:lnTo>
                <a:lnTo>
                  <a:pt x="422528" y="239648"/>
                </a:lnTo>
                <a:lnTo>
                  <a:pt x="440943" y="239648"/>
                </a:lnTo>
                <a:lnTo>
                  <a:pt x="4409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22719" y="4479671"/>
            <a:ext cx="454025" cy="240029"/>
          </a:xfrm>
          <a:custGeom>
            <a:avLst/>
            <a:gdLst/>
            <a:ahLst/>
            <a:cxnLst/>
            <a:rect l="l" t="t" r="r" b="b"/>
            <a:pathLst>
              <a:path w="454025" h="240029">
                <a:moveTo>
                  <a:pt x="36956" y="138429"/>
                </a:moveTo>
                <a:lnTo>
                  <a:pt x="19430" y="138429"/>
                </a:lnTo>
                <a:lnTo>
                  <a:pt x="19430" y="234822"/>
                </a:lnTo>
                <a:lnTo>
                  <a:pt x="103124" y="234822"/>
                </a:lnTo>
                <a:lnTo>
                  <a:pt x="103124" y="219582"/>
                </a:lnTo>
                <a:lnTo>
                  <a:pt x="36956" y="219582"/>
                </a:lnTo>
                <a:lnTo>
                  <a:pt x="36956" y="187959"/>
                </a:lnTo>
                <a:lnTo>
                  <a:pt x="103124" y="187959"/>
                </a:lnTo>
                <a:lnTo>
                  <a:pt x="103124" y="172846"/>
                </a:lnTo>
                <a:lnTo>
                  <a:pt x="36956" y="172846"/>
                </a:lnTo>
                <a:lnTo>
                  <a:pt x="36956" y="138429"/>
                </a:lnTo>
                <a:close/>
              </a:path>
              <a:path w="454025" h="240029">
                <a:moveTo>
                  <a:pt x="103124" y="187959"/>
                </a:moveTo>
                <a:lnTo>
                  <a:pt x="85851" y="187959"/>
                </a:lnTo>
                <a:lnTo>
                  <a:pt x="85851" y="219582"/>
                </a:lnTo>
                <a:lnTo>
                  <a:pt x="103124" y="219582"/>
                </a:lnTo>
                <a:lnTo>
                  <a:pt x="103124" y="187959"/>
                </a:lnTo>
                <a:close/>
              </a:path>
              <a:path w="454025" h="240029">
                <a:moveTo>
                  <a:pt x="103124" y="138429"/>
                </a:moveTo>
                <a:lnTo>
                  <a:pt x="85851" y="138429"/>
                </a:lnTo>
                <a:lnTo>
                  <a:pt x="85851" y="172846"/>
                </a:lnTo>
                <a:lnTo>
                  <a:pt x="103124" y="172846"/>
                </a:lnTo>
                <a:lnTo>
                  <a:pt x="103124" y="138429"/>
                </a:lnTo>
                <a:close/>
              </a:path>
              <a:path w="454025" h="240029">
                <a:moveTo>
                  <a:pt x="165226" y="137921"/>
                </a:moveTo>
                <a:lnTo>
                  <a:pt x="148462" y="137921"/>
                </a:lnTo>
                <a:lnTo>
                  <a:pt x="148462" y="156209"/>
                </a:lnTo>
                <a:lnTo>
                  <a:pt x="147728" y="167187"/>
                </a:lnTo>
                <a:lnTo>
                  <a:pt x="130617" y="205571"/>
                </a:lnTo>
                <a:lnTo>
                  <a:pt x="105918" y="224662"/>
                </a:lnTo>
                <a:lnTo>
                  <a:pt x="117348" y="238378"/>
                </a:lnTo>
                <a:lnTo>
                  <a:pt x="146040" y="210786"/>
                </a:lnTo>
                <a:lnTo>
                  <a:pt x="156845" y="191515"/>
                </a:lnTo>
                <a:lnTo>
                  <a:pt x="173929" y="191515"/>
                </a:lnTo>
                <a:lnTo>
                  <a:pt x="171656" y="187178"/>
                </a:lnTo>
                <a:lnTo>
                  <a:pt x="168084" y="177228"/>
                </a:lnTo>
                <a:lnTo>
                  <a:pt x="165941" y="166897"/>
                </a:lnTo>
                <a:lnTo>
                  <a:pt x="165226" y="156209"/>
                </a:lnTo>
                <a:lnTo>
                  <a:pt x="165226" y="137921"/>
                </a:lnTo>
                <a:close/>
              </a:path>
              <a:path w="454025" h="240029">
                <a:moveTo>
                  <a:pt x="173929" y="191515"/>
                </a:moveTo>
                <a:lnTo>
                  <a:pt x="156845" y="191515"/>
                </a:lnTo>
                <a:lnTo>
                  <a:pt x="158890" y="196782"/>
                </a:lnTo>
                <a:lnTo>
                  <a:pt x="182625" y="228123"/>
                </a:lnTo>
                <a:lnTo>
                  <a:pt x="194818" y="238378"/>
                </a:lnTo>
                <a:lnTo>
                  <a:pt x="207136" y="224662"/>
                </a:lnTo>
                <a:lnTo>
                  <a:pt x="198088" y="219404"/>
                </a:lnTo>
                <a:lnTo>
                  <a:pt x="189991" y="212978"/>
                </a:lnTo>
                <a:lnTo>
                  <a:pt x="182848" y="205410"/>
                </a:lnTo>
                <a:lnTo>
                  <a:pt x="176656" y="196722"/>
                </a:lnTo>
                <a:lnTo>
                  <a:pt x="173929" y="191515"/>
                </a:lnTo>
                <a:close/>
              </a:path>
              <a:path w="454025" h="240029">
                <a:moveTo>
                  <a:pt x="354075" y="21081"/>
                </a:moveTo>
                <a:lnTo>
                  <a:pt x="242061" y="21081"/>
                </a:lnTo>
                <a:lnTo>
                  <a:pt x="242061" y="171703"/>
                </a:lnTo>
                <a:lnTo>
                  <a:pt x="314856" y="171436"/>
                </a:lnTo>
                <a:lnTo>
                  <a:pt x="359582" y="169320"/>
                </a:lnTo>
                <a:lnTo>
                  <a:pt x="369824" y="168147"/>
                </a:lnTo>
                <a:lnTo>
                  <a:pt x="368590" y="155193"/>
                </a:lnTo>
                <a:lnTo>
                  <a:pt x="260730" y="155193"/>
                </a:lnTo>
                <a:lnTo>
                  <a:pt x="260730" y="37591"/>
                </a:lnTo>
                <a:lnTo>
                  <a:pt x="354075" y="37591"/>
                </a:lnTo>
                <a:lnTo>
                  <a:pt x="354075" y="21081"/>
                </a:lnTo>
                <a:close/>
              </a:path>
              <a:path w="454025" h="240029">
                <a:moveTo>
                  <a:pt x="368300" y="152145"/>
                </a:moveTo>
                <a:lnTo>
                  <a:pt x="354939" y="153479"/>
                </a:lnTo>
                <a:lnTo>
                  <a:pt x="332565" y="154431"/>
                </a:lnTo>
                <a:lnTo>
                  <a:pt x="301166" y="155003"/>
                </a:lnTo>
                <a:lnTo>
                  <a:pt x="260730" y="155193"/>
                </a:lnTo>
                <a:lnTo>
                  <a:pt x="368590" y="155193"/>
                </a:lnTo>
                <a:lnTo>
                  <a:pt x="368300" y="152145"/>
                </a:lnTo>
                <a:close/>
              </a:path>
              <a:path w="454025" h="240029">
                <a:moveTo>
                  <a:pt x="182372" y="68452"/>
                </a:moveTo>
                <a:lnTo>
                  <a:pt x="163702" y="68452"/>
                </a:lnTo>
                <a:lnTo>
                  <a:pt x="163702" y="124078"/>
                </a:lnTo>
                <a:lnTo>
                  <a:pt x="182372" y="124078"/>
                </a:lnTo>
                <a:lnTo>
                  <a:pt x="182372" y="68452"/>
                </a:lnTo>
                <a:close/>
              </a:path>
              <a:path w="454025" h="240029">
                <a:moveTo>
                  <a:pt x="60959" y="2793"/>
                </a:moveTo>
                <a:lnTo>
                  <a:pt x="17145" y="19430"/>
                </a:lnTo>
                <a:lnTo>
                  <a:pt x="0" y="60197"/>
                </a:lnTo>
                <a:lnTo>
                  <a:pt x="1091" y="71965"/>
                </a:lnTo>
                <a:lnTo>
                  <a:pt x="26491" y="108459"/>
                </a:lnTo>
                <a:lnTo>
                  <a:pt x="60959" y="117728"/>
                </a:lnTo>
                <a:lnTo>
                  <a:pt x="72270" y="116893"/>
                </a:lnTo>
                <a:lnTo>
                  <a:pt x="82772" y="114379"/>
                </a:lnTo>
                <a:lnTo>
                  <a:pt x="92463" y="110174"/>
                </a:lnTo>
                <a:lnTo>
                  <a:pt x="101346" y="104266"/>
                </a:lnTo>
                <a:lnTo>
                  <a:pt x="103705" y="101980"/>
                </a:lnTo>
                <a:lnTo>
                  <a:pt x="60959" y="101980"/>
                </a:lnTo>
                <a:lnTo>
                  <a:pt x="51889" y="101244"/>
                </a:lnTo>
                <a:lnTo>
                  <a:pt x="21542" y="76961"/>
                </a:lnTo>
                <a:lnTo>
                  <a:pt x="18669" y="60197"/>
                </a:lnTo>
                <a:lnTo>
                  <a:pt x="19405" y="51625"/>
                </a:lnTo>
                <a:lnTo>
                  <a:pt x="43894" y="21732"/>
                </a:lnTo>
                <a:lnTo>
                  <a:pt x="60959" y="18795"/>
                </a:lnTo>
                <a:lnTo>
                  <a:pt x="103873" y="18795"/>
                </a:lnTo>
                <a:lnTo>
                  <a:pt x="101219" y="16255"/>
                </a:lnTo>
                <a:lnTo>
                  <a:pt x="92410" y="10348"/>
                </a:lnTo>
                <a:lnTo>
                  <a:pt x="82756" y="6143"/>
                </a:lnTo>
                <a:lnTo>
                  <a:pt x="72268" y="3629"/>
                </a:lnTo>
                <a:lnTo>
                  <a:pt x="60959" y="2793"/>
                </a:lnTo>
                <a:close/>
              </a:path>
              <a:path w="454025" h="240029">
                <a:moveTo>
                  <a:pt x="103873" y="18795"/>
                </a:moveTo>
                <a:lnTo>
                  <a:pt x="60959" y="18795"/>
                </a:lnTo>
                <a:lnTo>
                  <a:pt x="69959" y="19534"/>
                </a:lnTo>
                <a:lnTo>
                  <a:pt x="78089" y="21748"/>
                </a:lnTo>
                <a:lnTo>
                  <a:pt x="102639" y="51625"/>
                </a:lnTo>
                <a:lnTo>
                  <a:pt x="103377" y="60197"/>
                </a:lnTo>
                <a:lnTo>
                  <a:pt x="102693" y="68452"/>
                </a:lnTo>
                <a:lnTo>
                  <a:pt x="78125" y="99044"/>
                </a:lnTo>
                <a:lnTo>
                  <a:pt x="60959" y="101980"/>
                </a:lnTo>
                <a:lnTo>
                  <a:pt x="103705" y="101980"/>
                </a:lnTo>
                <a:lnTo>
                  <a:pt x="108892" y="96956"/>
                </a:lnTo>
                <a:lnTo>
                  <a:pt x="114760" y="88550"/>
                </a:lnTo>
                <a:lnTo>
                  <a:pt x="118937" y="79049"/>
                </a:lnTo>
                <a:lnTo>
                  <a:pt x="121411" y="68452"/>
                </a:lnTo>
                <a:lnTo>
                  <a:pt x="182372" y="68452"/>
                </a:lnTo>
                <a:lnTo>
                  <a:pt x="182372" y="51942"/>
                </a:lnTo>
                <a:lnTo>
                  <a:pt x="121411" y="51942"/>
                </a:lnTo>
                <a:lnTo>
                  <a:pt x="118935" y="41366"/>
                </a:lnTo>
                <a:lnTo>
                  <a:pt x="114744" y="31908"/>
                </a:lnTo>
                <a:lnTo>
                  <a:pt x="108839" y="23546"/>
                </a:lnTo>
                <a:lnTo>
                  <a:pt x="103873" y="18795"/>
                </a:lnTo>
                <a:close/>
              </a:path>
              <a:path w="454025" h="240029">
                <a:moveTo>
                  <a:pt x="182372" y="253"/>
                </a:moveTo>
                <a:lnTo>
                  <a:pt x="163702" y="253"/>
                </a:lnTo>
                <a:lnTo>
                  <a:pt x="163702" y="51942"/>
                </a:lnTo>
                <a:lnTo>
                  <a:pt x="182372" y="51942"/>
                </a:lnTo>
                <a:lnTo>
                  <a:pt x="182372" y="253"/>
                </a:lnTo>
                <a:close/>
              </a:path>
              <a:path w="454025" h="240029">
                <a:moveTo>
                  <a:pt x="411352" y="0"/>
                </a:moveTo>
                <a:lnTo>
                  <a:pt x="392810" y="0"/>
                </a:lnTo>
                <a:lnTo>
                  <a:pt x="392810" y="239648"/>
                </a:lnTo>
                <a:lnTo>
                  <a:pt x="411352" y="239648"/>
                </a:lnTo>
                <a:lnTo>
                  <a:pt x="411352" y="111124"/>
                </a:lnTo>
                <a:lnTo>
                  <a:pt x="453644" y="111124"/>
                </a:lnTo>
                <a:lnTo>
                  <a:pt x="453644" y="94360"/>
                </a:lnTo>
                <a:lnTo>
                  <a:pt x="411352" y="94360"/>
                </a:lnTo>
                <a:lnTo>
                  <a:pt x="4113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88047" y="4514088"/>
            <a:ext cx="178180" cy="2244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76134" y="4479671"/>
            <a:ext cx="461645" cy="236854"/>
          </a:xfrm>
          <a:custGeom>
            <a:avLst/>
            <a:gdLst/>
            <a:ahLst/>
            <a:cxnLst/>
            <a:rect l="l" t="t" r="r" b="b"/>
            <a:pathLst>
              <a:path w="461645" h="236854">
                <a:moveTo>
                  <a:pt x="350139" y="147573"/>
                </a:moveTo>
                <a:lnTo>
                  <a:pt x="303490" y="154324"/>
                </a:lnTo>
                <a:lnTo>
                  <a:pt x="273296" y="182336"/>
                </a:lnTo>
                <a:lnTo>
                  <a:pt x="272034" y="192023"/>
                </a:lnTo>
                <a:lnTo>
                  <a:pt x="273296" y="201838"/>
                </a:lnTo>
                <a:lnTo>
                  <a:pt x="303490" y="229923"/>
                </a:lnTo>
                <a:lnTo>
                  <a:pt x="350139" y="236727"/>
                </a:lnTo>
                <a:lnTo>
                  <a:pt x="367829" y="235967"/>
                </a:lnTo>
                <a:lnTo>
                  <a:pt x="383365" y="233695"/>
                </a:lnTo>
                <a:lnTo>
                  <a:pt x="396734" y="229923"/>
                </a:lnTo>
                <a:lnTo>
                  <a:pt x="407924" y="224662"/>
                </a:lnTo>
                <a:lnTo>
                  <a:pt x="413122" y="220852"/>
                </a:lnTo>
                <a:lnTo>
                  <a:pt x="350139" y="220852"/>
                </a:lnTo>
                <a:lnTo>
                  <a:pt x="336544" y="220374"/>
                </a:lnTo>
                <a:lnTo>
                  <a:pt x="299950" y="208865"/>
                </a:lnTo>
                <a:lnTo>
                  <a:pt x="291592" y="192023"/>
                </a:lnTo>
                <a:lnTo>
                  <a:pt x="292531" y="185767"/>
                </a:lnTo>
                <a:lnTo>
                  <a:pt x="324881" y="165290"/>
                </a:lnTo>
                <a:lnTo>
                  <a:pt x="350139" y="163321"/>
                </a:lnTo>
                <a:lnTo>
                  <a:pt x="413109" y="163321"/>
                </a:lnTo>
                <a:lnTo>
                  <a:pt x="407924" y="159511"/>
                </a:lnTo>
                <a:lnTo>
                  <a:pt x="396734" y="154324"/>
                </a:lnTo>
                <a:lnTo>
                  <a:pt x="383365" y="150590"/>
                </a:lnTo>
                <a:lnTo>
                  <a:pt x="367829" y="148332"/>
                </a:lnTo>
                <a:lnTo>
                  <a:pt x="350139" y="147573"/>
                </a:lnTo>
                <a:close/>
              </a:path>
              <a:path w="461645" h="236854">
                <a:moveTo>
                  <a:pt x="413109" y="163321"/>
                </a:moveTo>
                <a:lnTo>
                  <a:pt x="350139" y="163321"/>
                </a:lnTo>
                <a:lnTo>
                  <a:pt x="363642" y="163818"/>
                </a:lnTo>
                <a:lnTo>
                  <a:pt x="375396" y="165290"/>
                </a:lnTo>
                <a:lnTo>
                  <a:pt x="407757" y="185785"/>
                </a:lnTo>
                <a:lnTo>
                  <a:pt x="408686" y="192023"/>
                </a:lnTo>
                <a:lnTo>
                  <a:pt x="407757" y="198336"/>
                </a:lnTo>
                <a:lnTo>
                  <a:pt x="375459" y="218932"/>
                </a:lnTo>
                <a:lnTo>
                  <a:pt x="350139" y="220852"/>
                </a:lnTo>
                <a:lnTo>
                  <a:pt x="413122" y="220852"/>
                </a:lnTo>
                <a:lnTo>
                  <a:pt x="416831" y="218134"/>
                </a:lnTo>
                <a:lnTo>
                  <a:pt x="423179" y="210534"/>
                </a:lnTo>
                <a:lnTo>
                  <a:pt x="426979" y="201838"/>
                </a:lnTo>
                <a:lnTo>
                  <a:pt x="428244" y="192023"/>
                </a:lnTo>
                <a:lnTo>
                  <a:pt x="426979" y="182336"/>
                </a:lnTo>
                <a:lnTo>
                  <a:pt x="423179" y="173672"/>
                </a:lnTo>
                <a:lnTo>
                  <a:pt x="416831" y="166056"/>
                </a:lnTo>
                <a:lnTo>
                  <a:pt x="413109" y="163321"/>
                </a:lnTo>
                <a:close/>
              </a:path>
              <a:path w="461645" h="236854">
                <a:moveTo>
                  <a:pt x="122300" y="143255"/>
                </a:moveTo>
                <a:lnTo>
                  <a:pt x="75652" y="150489"/>
                </a:lnTo>
                <a:lnTo>
                  <a:pt x="45225" y="179746"/>
                </a:lnTo>
                <a:lnTo>
                  <a:pt x="43942" y="189610"/>
                </a:lnTo>
                <a:lnTo>
                  <a:pt x="45225" y="199421"/>
                </a:lnTo>
                <a:lnTo>
                  <a:pt x="75652" y="228879"/>
                </a:lnTo>
                <a:lnTo>
                  <a:pt x="122300" y="236219"/>
                </a:lnTo>
                <a:lnTo>
                  <a:pt x="140013" y="235408"/>
                </a:lnTo>
                <a:lnTo>
                  <a:pt x="155606" y="232965"/>
                </a:lnTo>
                <a:lnTo>
                  <a:pt x="169056" y="228879"/>
                </a:lnTo>
                <a:lnTo>
                  <a:pt x="180340" y="223138"/>
                </a:lnTo>
                <a:lnTo>
                  <a:pt x="184090" y="220217"/>
                </a:lnTo>
                <a:lnTo>
                  <a:pt x="122300" y="220217"/>
                </a:lnTo>
                <a:lnTo>
                  <a:pt x="109013" y="219672"/>
                </a:lnTo>
                <a:lnTo>
                  <a:pt x="72292" y="206988"/>
                </a:lnTo>
                <a:lnTo>
                  <a:pt x="63881" y="189610"/>
                </a:lnTo>
                <a:lnTo>
                  <a:pt x="64811" y="183231"/>
                </a:lnTo>
                <a:lnTo>
                  <a:pt x="97250" y="161178"/>
                </a:lnTo>
                <a:lnTo>
                  <a:pt x="122300" y="159003"/>
                </a:lnTo>
                <a:lnTo>
                  <a:pt x="184100" y="159003"/>
                </a:lnTo>
                <a:lnTo>
                  <a:pt x="180340" y="156082"/>
                </a:lnTo>
                <a:lnTo>
                  <a:pt x="169074" y="150489"/>
                </a:lnTo>
                <a:lnTo>
                  <a:pt x="155654" y="146478"/>
                </a:lnTo>
                <a:lnTo>
                  <a:pt x="140067" y="144063"/>
                </a:lnTo>
                <a:lnTo>
                  <a:pt x="122300" y="143255"/>
                </a:lnTo>
                <a:close/>
              </a:path>
              <a:path w="461645" h="236854">
                <a:moveTo>
                  <a:pt x="184100" y="159003"/>
                </a:moveTo>
                <a:lnTo>
                  <a:pt x="122300" y="159003"/>
                </a:lnTo>
                <a:lnTo>
                  <a:pt x="135733" y="159549"/>
                </a:lnTo>
                <a:lnTo>
                  <a:pt x="147462" y="161178"/>
                </a:lnTo>
                <a:lnTo>
                  <a:pt x="179917" y="183177"/>
                </a:lnTo>
                <a:lnTo>
                  <a:pt x="180848" y="189610"/>
                </a:lnTo>
                <a:lnTo>
                  <a:pt x="179915" y="196062"/>
                </a:lnTo>
                <a:lnTo>
                  <a:pt x="147304" y="218043"/>
                </a:lnTo>
                <a:lnTo>
                  <a:pt x="122300" y="220217"/>
                </a:lnTo>
                <a:lnTo>
                  <a:pt x="184090" y="220217"/>
                </a:lnTo>
                <a:lnTo>
                  <a:pt x="189267" y="216185"/>
                </a:lnTo>
                <a:lnTo>
                  <a:pt x="195659" y="208279"/>
                </a:lnTo>
                <a:lnTo>
                  <a:pt x="199503" y="199421"/>
                </a:lnTo>
                <a:lnTo>
                  <a:pt x="200787" y="189610"/>
                </a:lnTo>
                <a:lnTo>
                  <a:pt x="199503" y="179746"/>
                </a:lnTo>
                <a:lnTo>
                  <a:pt x="195659" y="170894"/>
                </a:lnTo>
                <a:lnTo>
                  <a:pt x="189267" y="163018"/>
                </a:lnTo>
                <a:lnTo>
                  <a:pt x="184100" y="159003"/>
                </a:lnTo>
                <a:close/>
              </a:path>
              <a:path w="461645" h="236854">
                <a:moveTo>
                  <a:pt x="461391" y="107568"/>
                </a:moveTo>
                <a:lnTo>
                  <a:pt x="238887" y="107568"/>
                </a:lnTo>
                <a:lnTo>
                  <a:pt x="238887" y="124078"/>
                </a:lnTo>
                <a:lnTo>
                  <a:pt x="461391" y="124078"/>
                </a:lnTo>
                <a:lnTo>
                  <a:pt x="461391" y="107568"/>
                </a:lnTo>
                <a:close/>
              </a:path>
              <a:path w="461645" h="236854">
                <a:moveTo>
                  <a:pt x="195961" y="0"/>
                </a:moveTo>
                <a:lnTo>
                  <a:pt x="177292" y="0"/>
                </a:lnTo>
                <a:lnTo>
                  <a:pt x="177292" y="50291"/>
                </a:lnTo>
                <a:lnTo>
                  <a:pt x="121412" y="50291"/>
                </a:lnTo>
                <a:lnTo>
                  <a:pt x="121412" y="66928"/>
                </a:lnTo>
                <a:lnTo>
                  <a:pt x="177292" y="66928"/>
                </a:lnTo>
                <a:lnTo>
                  <a:pt x="177292" y="138429"/>
                </a:lnTo>
                <a:lnTo>
                  <a:pt x="195961" y="138429"/>
                </a:lnTo>
                <a:lnTo>
                  <a:pt x="195961" y="0"/>
                </a:lnTo>
                <a:close/>
              </a:path>
              <a:path w="461645" h="236854">
                <a:moveTo>
                  <a:pt x="78486" y="7746"/>
                </a:moveTo>
                <a:lnTo>
                  <a:pt x="60451" y="7746"/>
                </a:lnTo>
                <a:lnTo>
                  <a:pt x="60451" y="33273"/>
                </a:lnTo>
                <a:lnTo>
                  <a:pt x="59376" y="45987"/>
                </a:lnTo>
                <a:lnTo>
                  <a:pt x="43053" y="82295"/>
                </a:lnTo>
                <a:lnTo>
                  <a:pt x="12334" y="111174"/>
                </a:lnTo>
                <a:lnTo>
                  <a:pt x="0" y="117982"/>
                </a:lnTo>
                <a:lnTo>
                  <a:pt x="13081" y="130809"/>
                </a:lnTo>
                <a:lnTo>
                  <a:pt x="46609" y="103631"/>
                </a:lnTo>
                <a:lnTo>
                  <a:pt x="70231" y="70103"/>
                </a:lnTo>
                <a:lnTo>
                  <a:pt x="90033" y="70103"/>
                </a:lnTo>
                <a:lnTo>
                  <a:pt x="88612" y="68099"/>
                </a:lnTo>
                <a:lnTo>
                  <a:pt x="82978" y="56737"/>
                </a:lnTo>
                <a:lnTo>
                  <a:pt x="79607" y="45136"/>
                </a:lnTo>
                <a:lnTo>
                  <a:pt x="78486" y="33273"/>
                </a:lnTo>
                <a:lnTo>
                  <a:pt x="78486" y="7746"/>
                </a:lnTo>
                <a:close/>
              </a:path>
              <a:path w="461645" h="236854">
                <a:moveTo>
                  <a:pt x="90033" y="70103"/>
                </a:moveTo>
                <a:lnTo>
                  <a:pt x="70231" y="70103"/>
                </a:lnTo>
                <a:lnTo>
                  <a:pt x="74090" y="77196"/>
                </a:lnTo>
                <a:lnTo>
                  <a:pt x="101389" y="107497"/>
                </a:lnTo>
                <a:lnTo>
                  <a:pt x="125857" y="124713"/>
                </a:lnTo>
                <a:lnTo>
                  <a:pt x="138430" y="111124"/>
                </a:lnTo>
                <a:lnTo>
                  <a:pt x="126827" y="105411"/>
                </a:lnTo>
                <a:lnTo>
                  <a:pt x="115998" y="98186"/>
                </a:lnTo>
                <a:lnTo>
                  <a:pt x="105908" y="89461"/>
                </a:lnTo>
                <a:lnTo>
                  <a:pt x="96520" y="79247"/>
                </a:lnTo>
                <a:lnTo>
                  <a:pt x="90033" y="70103"/>
                </a:lnTo>
                <a:close/>
              </a:path>
              <a:path w="461645" h="236854">
                <a:moveTo>
                  <a:pt x="297434" y="5079"/>
                </a:moveTo>
                <a:lnTo>
                  <a:pt x="278892" y="5079"/>
                </a:lnTo>
                <a:lnTo>
                  <a:pt x="278892" y="81406"/>
                </a:lnTo>
                <a:lnTo>
                  <a:pt x="428751" y="81406"/>
                </a:lnTo>
                <a:lnTo>
                  <a:pt x="428751" y="64769"/>
                </a:lnTo>
                <a:lnTo>
                  <a:pt x="297434" y="64769"/>
                </a:lnTo>
                <a:lnTo>
                  <a:pt x="297434" y="50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32014" y="4479671"/>
            <a:ext cx="714375" cy="240029"/>
          </a:xfrm>
          <a:custGeom>
            <a:avLst/>
            <a:gdLst/>
            <a:ahLst/>
            <a:cxnLst/>
            <a:rect l="l" t="t" r="r" b="b"/>
            <a:pathLst>
              <a:path w="714375" h="240029">
                <a:moveTo>
                  <a:pt x="53720" y="160273"/>
                </a:moveTo>
                <a:lnTo>
                  <a:pt x="35178" y="160273"/>
                </a:lnTo>
                <a:lnTo>
                  <a:pt x="35178" y="232028"/>
                </a:lnTo>
                <a:lnTo>
                  <a:pt x="190880" y="232028"/>
                </a:lnTo>
                <a:lnTo>
                  <a:pt x="190880" y="215518"/>
                </a:lnTo>
                <a:lnTo>
                  <a:pt x="53720" y="215518"/>
                </a:lnTo>
                <a:lnTo>
                  <a:pt x="53720" y="160273"/>
                </a:lnTo>
                <a:close/>
              </a:path>
              <a:path w="714375" h="240029">
                <a:moveTo>
                  <a:pt x="121919" y="138429"/>
                </a:moveTo>
                <a:lnTo>
                  <a:pt x="103631" y="138429"/>
                </a:lnTo>
                <a:lnTo>
                  <a:pt x="103631" y="187705"/>
                </a:lnTo>
                <a:lnTo>
                  <a:pt x="121919" y="187705"/>
                </a:lnTo>
                <a:lnTo>
                  <a:pt x="121919" y="138429"/>
                </a:lnTo>
                <a:close/>
              </a:path>
              <a:path w="714375" h="240029">
                <a:moveTo>
                  <a:pt x="222503" y="121792"/>
                </a:moveTo>
                <a:lnTo>
                  <a:pt x="0" y="121792"/>
                </a:lnTo>
                <a:lnTo>
                  <a:pt x="0" y="138429"/>
                </a:lnTo>
                <a:lnTo>
                  <a:pt x="222503" y="138429"/>
                </a:lnTo>
                <a:lnTo>
                  <a:pt x="222503" y="121792"/>
                </a:lnTo>
                <a:close/>
              </a:path>
              <a:path w="714375" h="240029">
                <a:moveTo>
                  <a:pt x="185038" y="8635"/>
                </a:moveTo>
                <a:lnTo>
                  <a:pt x="37464" y="8635"/>
                </a:lnTo>
                <a:lnTo>
                  <a:pt x="37464" y="94106"/>
                </a:lnTo>
                <a:lnTo>
                  <a:pt x="185038" y="94106"/>
                </a:lnTo>
                <a:lnTo>
                  <a:pt x="185038" y="77850"/>
                </a:lnTo>
                <a:lnTo>
                  <a:pt x="55879" y="77850"/>
                </a:lnTo>
                <a:lnTo>
                  <a:pt x="55879" y="25145"/>
                </a:lnTo>
                <a:lnTo>
                  <a:pt x="185038" y="25145"/>
                </a:lnTo>
                <a:lnTo>
                  <a:pt x="185038" y="8635"/>
                </a:lnTo>
                <a:close/>
              </a:path>
              <a:path w="714375" h="240029">
                <a:moveTo>
                  <a:pt x="185038" y="25145"/>
                </a:moveTo>
                <a:lnTo>
                  <a:pt x="166624" y="25145"/>
                </a:lnTo>
                <a:lnTo>
                  <a:pt x="166624" y="77850"/>
                </a:lnTo>
                <a:lnTo>
                  <a:pt x="185038" y="77850"/>
                </a:lnTo>
                <a:lnTo>
                  <a:pt x="185038" y="25145"/>
                </a:lnTo>
                <a:close/>
              </a:path>
              <a:path w="714375" h="240029">
                <a:moveTo>
                  <a:pt x="612139" y="21335"/>
                </a:moveTo>
                <a:lnTo>
                  <a:pt x="500252" y="21335"/>
                </a:lnTo>
                <a:lnTo>
                  <a:pt x="500252" y="37845"/>
                </a:lnTo>
                <a:lnTo>
                  <a:pt x="592327" y="37845"/>
                </a:lnTo>
                <a:lnTo>
                  <a:pt x="588283" y="59701"/>
                </a:lnTo>
                <a:lnTo>
                  <a:pt x="570861" y="99603"/>
                </a:lnTo>
                <a:lnTo>
                  <a:pt x="542097" y="133820"/>
                </a:lnTo>
                <a:lnTo>
                  <a:pt x="508327" y="159017"/>
                </a:lnTo>
                <a:lnTo>
                  <a:pt x="489965" y="168020"/>
                </a:lnTo>
                <a:lnTo>
                  <a:pt x="504316" y="183006"/>
                </a:lnTo>
                <a:lnTo>
                  <a:pt x="550489" y="150530"/>
                </a:lnTo>
                <a:lnTo>
                  <a:pt x="583850" y="112744"/>
                </a:lnTo>
                <a:lnTo>
                  <a:pt x="604400" y="69671"/>
                </a:lnTo>
                <a:lnTo>
                  <a:pt x="612139" y="21335"/>
                </a:lnTo>
                <a:close/>
              </a:path>
              <a:path w="714375" h="240029">
                <a:moveTo>
                  <a:pt x="401446" y="4825"/>
                </a:moveTo>
                <a:lnTo>
                  <a:pt x="383158" y="4825"/>
                </a:lnTo>
                <a:lnTo>
                  <a:pt x="383158" y="82422"/>
                </a:lnTo>
                <a:lnTo>
                  <a:pt x="341375" y="82422"/>
                </a:lnTo>
                <a:lnTo>
                  <a:pt x="341375" y="98932"/>
                </a:lnTo>
                <a:lnTo>
                  <a:pt x="383158" y="98932"/>
                </a:lnTo>
                <a:lnTo>
                  <a:pt x="383158" y="232282"/>
                </a:lnTo>
                <a:lnTo>
                  <a:pt x="401446" y="232282"/>
                </a:lnTo>
                <a:lnTo>
                  <a:pt x="401446" y="4825"/>
                </a:lnTo>
                <a:close/>
              </a:path>
              <a:path w="714375" h="240029">
                <a:moveTo>
                  <a:pt x="314705" y="37337"/>
                </a:moveTo>
                <a:lnTo>
                  <a:pt x="296290" y="37337"/>
                </a:lnTo>
                <a:lnTo>
                  <a:pt x="296274" y="65023"/>
                </a:lnTo>
                <a:lnTo>
                  <a:pt x="295269" y="80293"/>
                </a:lnTo>
                <a:lnTo>
                  <a:pt x="280034" y="127888"/>
                </a:lnTo>
                <a:lnTo>
                  <a:pt x="252835" y="166483"/>
                </a:lnTo>
                <a:lnTo>
                  <a:pt x="242569" y="175005"/>
                </a:lnTo>
                <a:lnTo>
                  <a:pt x="257175" y="186689"/>
                </a:lnTo>
                <a:lnTo>
                  <a:pt x="287146" y="148843"/>
                </a:lnTo>
                <a:lnTo>
                  <a:pt x="305180" y="108584"/>
                </a:lnTo>
                <a:lnTo>
                  <a:pt x="322515" y="108584"/>
                </a:lnTo>
                <a:lnTo>
                  <a:pt x="318341" y="94964"/>
                </a:lnTo>
                <a:lnTo>
                  <a:pt x="315612" y="80029"/>
                </a:lnTo>
                <a:lnTo>
                  <a:pt x="314705" y="65023"/>
                </a:lnTo>
                <a:lnTo>
                  <a:pt x="314705" y="37337"/>
                </a:lnTo>
                <a:close/>
              </a:path>
              <a:path w="714375" h="240029">
                <a:moveTo>
                  <a:pt x="322515" y="108584"/>
                </a:moveTo>
                <a:lnTo>
                  <a:pt x="305180" y="108584"/>
                </a:lnTo>
                <a:lnTo>
                  <a:pt x="312850" y="129472"/>
                </a:lnTo>
                <a:lnTo>
                  <a:pt x="322913" y="148907"/>
                </a:lnTo>
                <a:lnTo>
                  <a:pt x="335381" y="166913"/>
                </a:lnTo>
                <a:lnTo>
                  <a:pt x="350265" y="183514"/>
                </a:lnTo>
                <a:lnTo>
                  <a:pt x="364235" y="171449"/>
                </a:lnTo>
                <a:lnTo>
                  <a:pt x="354403" y="162165"/>
                </a:lnTo>
                <a:lnTo>
                  <a:pt x="345297" y="151272"/>
                </a:lnTo>
                <a:lnTo>
                  <a:pt x="336929" y="138785"/>
                </a:lnTo>
                <a:lnTo>
                  <a:pt x="329310" y="124713"/>
                </a:lnTo>
                <a:lnTo>
                  <a:pt x="322903" y="109851"/>
                </a:lnTo>
                <a:lnTo>
                  <a:pt x="322515" y="108584"/>
                </a:lnTo>
                <a:close/>
              </a:path>
              <a:path w="714375" h="240029">
                <a:moveTo>
                  <a:pt x="359917" y="20827"/>
                </a:moveTo>
                <a:lnTo>
                  <a:pt x="251586" y="20827"/>
                </a:lnTo>
                <a:lnTo>
                  <a:pt x="251586" y="37337"/>
                </a:lnTo>
                <a:lnTo>
                  <a:pt x="359917" y="37337"/>
                </a:lnTo>
                <a:lnTo>
                  <a:pt x="359917" y="20827"/>
                </a:lnTo>
                <a:close/>
              </a:path>
              <a:path w="714375" h="240029">
                <a:moveTo>
                  <a:pt x="671194" y="0"/>
                </a:moveTo>
                <a:lnTo>
                  <a:pt x="652652" y="0"/>
                </a:lnTo>
                <a:lnTo>
                  <a:pt x="652652" y="239648"/>
                </a:lnTo>
                <a:lnTo>
                  <a:pt x="671194" y="239648"/>
                </a:lnTo>
                <a:lnTo>
                  <a:pt x="671194" y="115315"/>
                </a:lnTo>
                <a:lnTo>
                  <a:pt x="714247" y="115315"/>
                </a:lnTo>
                <a:lnTo>
                  <a:pt x="714247" y="98678"/>
                </a:lnTo>
                <a:lnTo>
                  <a:pt x="671194" y="98678"/>
                </a:lnTo>
                <a:lnTo>
                  <a:pt x="671194" y="0"/>
                </a:lnTo>
                <a:close/>
              </a:path>
              <a:path w="714375" h="240029">
                <a:moveTo>
                  <a:pt x="445134" y="0"/>
                </a:moveTo>
                <a:lnTo>
                  <a:pt x="426592" y="0"/>
                </a:lnTo>
                <a:lnTo>
                  <a:pt x="426592" y="239648"/>
                </a:lnTo>
                <a:lnTo>
                  <a:pt x="445134" y="239648"/>
                </a:lnTo>
                <a:lnTo>
                  <a:pt x="4451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90218" y="4784471"/>
            <a:ext cx="702310" cy="240029"/>
          </a:xfrm>
          <a:custGeom>
            <a:avLst/>
            <a:gdLst/>
            <a:ahLst/>
            <a:cxnLst/>
            <a:rect l="l" t="t" r="r" b="b"/>
            <a:pathLst>
              <a:path w="702310" h="240029">
                <a:moveTo>
                  <a:pt x="60769" y="16001"/>
                </a:moveTo>
                <a:lnTo>
                  <a:pt x="16598" y="37464"/>
                </a:lnTo>
                <a:lnTo>
                  <a:pt x="1038" y="79238"/>
                </a:lnTo>
                <a:lnTo>
                  <a:pt x="0" y="97408"/>
                </a:lnTo>
                <a:lnTo>
                  <a:pt x="1049" y="115361"/>
                </a:lnTo>
                <a:lnTo>
                  <a:pt x="16776" y="157098"/>
                </a:lnTo>
                <a:lnTo>
                  <a:pt x="60769" y="178942"/>
                </a:lnTo>
                <a:lnTo>
                  <a:pt x="73880" y="177565"/>
                </a:lnTo>
                <a:lnTo>
                  <a:pt x="85626" y="173450"/>
                </a:lnTo>
                <a:lnTo>
                  <a:pt x="96006" y="166620"/>
                </a:lnTo>
                <a:lnTo>
                  <a:pt x="100088" y="162305"/>
                </a:lnTo>
                <a:lnTo>
                  <a:pt x="60769" y="162305"/>
                </a:lnTo>
                <a:lnTo>
                  <a:pt x="51813" y="161206"/>
                </a:lnTo>
                <a:lnTo>
                  <a:pt x="21239" y="123888"/>
                </a:lnTo>
                <a:lnTo>
                  <a:pt x="18275" y="97408"/>
                </a:lnTo>
                <a:lnTo>
                  <a:pt x="19008" y="83218"/>
                </a:lnTo>
                <a:lnTo>
                  <a:pt x="36339" y="42316"/>
                </a:lnTo>
                <a:lnTo>
                  <a:pt x="60769" y="32511"/>
                </a:lnTo>
                <a:lnTo>
                  <a:pt x="100070" y="32511"/>
                </a:lnTo>
                <a:lnTo>
                  <a:pt x="96088" y="28271"/>
                </a:lnTo>
                <a:lnTo>
                  <a:pt x="85705" y="21447"/>
                </a:lnTo>
                <a:lnTo>
                  <a:pt x="73933" y="17361"/>
                </a:lnTo>
                <a:lnTo>
                  <a:pt x="60769" y="16001"/>
                </a:lnTo>
                <a:close/>
              </a:path>
              <a:path w="702310" h="240029">
                <a:moveTo>
                  <a:pt x="100070" y="32511"/>
                </a:moveTo>
                <a:lnTo>
                  <a:pt x="60769" y="32511"/>
                </a:lnTo>
                <a:lnTo>
                  <a:pt x="69875" y="33607"/>
                </a:lnTo>
                <a:lnTo>
                  <a:pt x="78047" y="36893"/>
                </a:lnTo>
                <a:lnTo>
                  <a:pt x="100353" y="70627"/>
                </a:lnTo>
                <a:lnTo>
                  <a:pt x="103276" y="97408"/>
                </a:lnTo>
                <a:lnTo>
                  <a:pt x="102517" y="111363"/>
                </a:lnTo>
                <a:lnTo>
                  <a:pt x="84956" y="152340"/>
                </a:lnTo>
                <a:lnTo>
                  <a:pt x="60769" y="162305"/>
                </a:lnTo>
                <a:lnTo>
                  <a:pt x="100088" y="162305"/>
                </a:lnTo>
                <a:lnTo>
                  <a:pt x="120625" y="115343"/>
                </a:lnTo>
                <a:lnTo>
                  <a:pt x="121666" y="97408"/>
                </a:lnTo>
                <a:lnTo>
                  <a:pt x="120628" y="79476"/>
                </a:lnTo>
                <a:lnTo>
                  <a:pt x="117516" y="63579"/>
                </a:lnTo>
                <a:lnTo>
                  <a:pt x="112332" y="49706"/>
                </a:lnTo>
                <a:lnTo>
                  <a:pt x="105079" y="37845"/>
                </a:lnTo>
                <a:lnTo>
                  <a:pt x="100070" y="32511"/>
                </a:lnTo>
                <a:close/>
              </a:path>
              <a:path w="702310" h="240029">
                <a:moveTo>
                  <a:pt x="596087" y="21589"/>
                </a:moveTo>
                <a:lnTo>
                  <a:pt x="490169" y="21589"/>
                </a:lnTo>
                <a:lnTo>
                  <a:pt x="490169" y="38099"/>
                </a:lnTo>
                <a:lnTo>
                  <a:pt x="577545" y="38099"/>
                </a:lnTo>
                <a:lnTo>
                  <a:pt x="577545" y="91312"/>
                </a:lnTo>
                <a:lnTo>
                  <a:pt x="490169" y="91312"/>
                </a:lnTo>
                <a:lnTo>
                  <a:pt x="490169" y="185673"/>
                </a:lnTo>
                <a:lnTo>
                  <a:pt x="535418" y="185340"/>
                </a:lnTo>
                <a:lnTo>
                  <a:pt x="572512" y="184340"/>
                </a:lnTo>
                <a:lnTo>
                  <a:pt x="601486" y="182673"/>
                </a:lnTo>
                <a:lnTo>
                  <a:pt x="622376" y="180339"/>
                </a:lnTo>
                <a:lnTo>
                  <a:pt x="620584" y="169417"/>
                </a:lnTo>
                <a:lnTo>
                  <a:pt x="508838" y="169417"/>
                </a:lnTo>
                <a:lnTo>
                  <a:pt x="508838" y="107568"/>
                </a:lnTo>
                <a:lnTo>
                  <a:pt x="596087" y="107568"/>
                </a:lnTo>
                <a:lnTo>
                  <a:pt x="596087" y="21589"/>
                </a:lnTo>
                <a:close/>
              </a:path>
              <a:path w="702310" h="240029">
                <a:moveTo>
                  <a:pt x="619709" y="164083"/>
                </a:moveTo>
                <a:lnTo>
                  <a:pt x="603207" y="166417"/>
                </a:lnTo>
                <a:lnTo>
                  <a:pt x="579227" y="168084"/>
                </a:lnTo>
                <a:lnTo>
                  <a:pt x="547771" y="169084"/>
                </a:lnTo>
                <a:lnTo>
                  <a:pt x="508838" y="169417"/>
                </a:lnTo>
                <a:lnTo>
                  <a:pt x="620584" y="169417"/>
                </a:lnTo>
                <a:lnTo>
                  <a:pt x="619709" y="164083"/>
                </a:lnTo>
                <a:close/>
              </a:path>
              <a:path w="702310" h="240029">
                <a:moveTo>
                  <a:pt x="276428" y="20319"/>
                </a:moveTo>
                <a:lnTo>
                  <a:pt x="257886" y="20319"/>
                </a:lnTo>
                <a:lnTo>
                  <a:pt x="257886" y="169417"/>
                </a:lnTo>
                <a:lnTo>
                  <a:pt x="310273" y="169080"/>
                </a:lnTo>
                <a:lnTo>
                  <a:pt x="350469" y="168052"/>
                </a:lnTo>
                <a:lnTo>
                  <a:pt x="378472" y="166310"/>
                </a:lnTo>
                <a:lnTo>
                  <a:pt x="394284" y="163829"/>
                </a:lnTo>
                <a:lnTo>
                  <a:pt x="392723" y="152907"/>
                </a:lnTo>
                <a:lnTo>
                  <a:pt x="276428" y="152907"/>
                </a:lnTo>
                <a:lnTo>
                  <a:pt x="276428" y="20319"/>
                </a:lnTo>
                <a:close/>
              </a:path>
              <a:path w="702310" h="240029">
                <a:moveTo>
                  <a:pt x="391998" y="147827"/>
                </a:moveTo>
                <a:lnTo>
                  <a:pt x="376018" y="150068"/>
                </a:lnTo>
                <a:lnTo>
                  <a:pt x="354168" y="151653"/>
                </a:lnTo>
                <a:lnTo>
                  <a:pt x="326436" y="152596"/>
                </a:lnTo>
                <a:lnTo>
                  <a:pt x="292811" y="152907"/>
                </a:lnTo>
                <a:lnTo>
                  <a:pt x="392723" y="152907"/>
                </a:lnTo>
                <a:lnTo>
                  <a:pt x="391998" y="147827"/>
                </a:lnTo>
                <a:close/>
              </a:path>
              <a:path w="702310" h="240029">
                <a:moveTo>
                  <a:pt x="660730" y="0"/>
                </a:moveTo>
                <a:lnTo>
                  <a:pt x="642188" y="0"/>
                </a:lnTo>
                <a:lnTo>
                  <a:pt x="642188" y="239648"/>
                </a:lnTo>
                <a:lnTo>
                  <a:pt x="660730" y="239648"/>
                </a:lnTo>
                <a:lnTo>
                  <a:pt x="660730" y="117728"/>
                </a:lnTo>
                <a:lnTo>
                  <a:pt x="702259" y="117728"/>
                </a:lnTo>
                <a:lnTo>
                  <a:pt x="702259" y="100964"/>
                </a:lnTo>
                <a:lnTo>
                  <a:pt x="660730" y="100964"/>
                </a:lnTo>
                <a:lnTo>
                  <a:pt x="660730" y="0"/>
                </a:lnTo>
                <a:close/>
              </a:path>
              <a:path w="702310" h="240029">
                <a:moveTo>
                  <a:pt x="431241" y="0"/>
                </a:moveTo>
                <a:lnTo>
                  <a:pt x="412572" y="0"/>
                </a:lnTo>
                <a:lnTo>
                  <a:pt x="412572" y="239648"/>
                </a:lnTo>
                <a:lnTo>
                  <a:pt x="431241" y="239648"/>
                </a:lnTo>
                <a:lnTo>
                  <a:pt x="431241" y="0"/>
                </a:lnTo>
                <a:close/>
              </a:path>
              <a:path w="702310" h="240029">
                <a:moveTo>
                  <a:pt x="176098" y="0"/>
                </a:moveTo>
                <a:lnTo>
                  <a:pt x="157581" y="0"/>
                </a:lnTo>
                <a:lnTo>
                  <a:pt x="157581" y="239648"/>
                </a:lnTo>
                <a:lnTo>
                  <a:pt x="176098" y="239648"/>
                </a:lnTo>
                <a:lnTo>
                  <a:pt x="176098" y="113918"/>
                </a:lnTo>
                <a:lnTo>
                  <a:pt x="216611" y="113918"/>
                </a:lnTo>
                <a:lnTo>
                  <a:pt x="216611" y="97154"/>
                </a:lnTo>
                <a:lnTo>
                  <a:pt x="176098" y="97154"/>
                </a:lnTo>
                <a:lnTo>
                  <a:pt x="1760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79854" y="4784471"/>
            <a:ext cx="440055" cy="240029"/>
          </a:xfrm>
          <a:custGeom>
            <a:avLst/>
            <a:gdLst/>
            <a:ahLst/>
            <a:cxnLst/>
            <a:rect l="l" t="t" r="r" b="b"/>
            <a:pathLst>
              <a:path w="440055" h="240029">
                <a:moveTo>
                  <a:pt x="439546" y="105790"/>
                </a:moveTo>
                <a:lnTo>
                  <a:pt x="421004" y="105790"/>
                </a:lnTo>
                <a:lnTo>
                  <a:pt x="421004" y="239648"/>
                </a:lnTo>
                <a:lnTo>
                  <a:pt x="439546" y="239648"/>
                </a:lnTo>
                <a:lnTo>
                  <a:pt x="439546" y="105790"/>
                </a:lnTo>
                <a:close/>
              </a:path>
              <a:path w="440055" h="240029">
                <a:moveTo>
                  <a:pt x="276987" y="17906"/>
                </a:moveTo>
                <a:lnTo>
                  <a:pt x="258318" y="17906"/>
                </a:lnTo>
                <a:lnTo>
                  <a:pt x="258318" y="175259"/>
                </a:lnTo>
                <a:lnTo>
                  <a:pt x="372490" y="175259"/>
                </a:lnTo>
                <a:lnTo>
                  <a:pt x="372490" y="159003"/>
                </a:lnTo>
                <a:lnTo>
                  <a:pt x="276987" y="159003"/>
                </a:lnTo>
                <a:lnTo>
                  <a:pt x="276987" y="99440"/>
                </a:lnTo>
                <a:lnTo>
                  <a:pt x="439546" y="99440"/>
                </a:lnTo>
                <a:lnTo>
                  <a:pt x="439546" y="89026"/>
                </a:lnTo>
                <a:lnTo>
                  <a:pt x="372490" y="89026"/>
                </a:lnTo>
                <a:lnTo>
                  <a:pt x="372490" y="82930"/>
                </a:lnTo>
                <a:lnTo>
                  <a:pt x="276987" y="82930"/>
                </a:lnTo>
                <a:lnTo>
                  <a:pt x="276987" y="17906"/>
                </a:lnTo>
                <a:close/>
              </a:path>
              <a:path w="440055" h="240029">
                <a:moveTo>
                  <a:pt x="439546" y="99440"/>
                </a:moveTo>
                <a:lnTo>
                  <a:pt x="353821" y="99440"/>
                </a:lnTo>
                <a:lnTo>
                  <a:pt x="353821" y="159003"/>
                </a:lnTo>
                <a:lnTo>
                  <a:pt x="372490" y="159003"/>
                </a:lnTo>
                <a:lnTo>
                  <a:pt x="372490" y="105790"/>
                </a:lnTo>
                <a:lnTo>
                  <a:pt x="439546" y="105790"/>
                </a:lnTo>
                <a:lnTo>
                  <a:pt x="439546" y="99440"/>
                </a:lnTo>
                <a:close/>
              </a:path>
              <a:path w="440055" h="240029">
                <a:moveTo>
                  <a:pt x="439546" y="0"/>
                </a:moveTo>
                <a:lnTo>
                  <a:pt x="421004" y="0"/>
                </a:lnTo>
                <a:lnTo>
                  <a:pt x="421004" y="89026"/>
                </a:lnTo>
                <a:lnTo>
                  <a:pt x="439546" y="89026"/>
                </a:lnTo>
                <a:lnTo>
                  <a:pt x="439546" y="0"/>
                </a:lnTo>
                <a:close/>
              </a:path>
              <a:path w="440055" h="240029">
                <a:moveTo>
                  <a:pt x="372490" y="17906"/>
                </a:moveTo>
                <a:lnTo>
                  <a:pt x="353821" y="17906"/>
                </a:lnTo>
                <a:lnTo>
                  <a:pt x="353821" y="82930"/>
                </a:lnTo>
                <a:lnTo>
                  <a:pt x="372490" y="82930"/>
                </a:lnTo>
                <a:lnTo>
                  <a:pt x="372490" y="17906"/>
                </a:lnTo>
                <a:close/>
              </a:path>
              <a:path w="440055" h="240029">
                <a:moveTo>
                  <a:pt x="199389" y="0"/>
                </a:moveTo>
                <a:lnTo>
                  <a:pt x="180720" y="0"/>
                </a:lnTo>
                <a:lnTo>
                  <a:pt x="180720" y="78612"/>
                </a:lnTo>
                <a:lnTo>
                  <a:pt x="124840" y="78612"/>
                </a:lnTo>
                <a:lnTo>
                  <a:pt x="124840" y="95122"/>
                </a:lnTo>
                <a:lnTo>
                  <a:pt x="180720" y="95122"/>
                </a:lnTo>
                <a:lnTo>
                  <a:pt x="180720" y="239648"/>
                </a:lnTo>
                <a:lnTo>
                  <a:pt x="199389" y="239648"/>
                </a:lnTo>
                <a:lnTo>
                  <a:pt x="199389" y="0"/>
                </a:lnTo>
                <a:close/>
              </a:path>
              <a:path w="440055" h="240029">
                <a:moveTo>
                  <a:pt x="83057" y="16509"/>
                </a:moveTo>
                <a:lnTo>
                  <a:pt x="64643" y="16509"/>
                </a:lnTo>
                <a:lnTo>
                  <a:pt x="64643" y="55752"/>
                </a:lnTo>
                <a:lnTo>
                  <a:pt x="63547" y="71685"/>
                </a:lnTo>
                <a:lnTo>
                  <a:pt x="47116" y="118744"/>
                </a:lnTo>
                <a:lnTo>
                  <a:pt x="14023" y="158821"/>
                </a:lnTo>
                <a:lnTo>
                  <a:pt x="0" y="169417"/>
                </a:lnTo>
                <a:lnTo>
                  <a:pt x="14350" y="181863"/>
                </a:lnTo>
                <a:lnTo>
                  <a:pt x="42640" y="154110"/>
                </a:lnTo>
                <a:lnTo>
                  <a:pt x="65531" y="120411"/>
                </a:lnTo>
                <a:lnTo>
                  <a:pt x="74040" y="99948"/>
                </a:lnTo>
                <a:lnTo>
                  <a:pt x="92471" y="99948"/>
                </a:lnTo>
                <a:lnTo>
                  <a:pt x="87360" y="85613"/>
                </a:lnTo>
                <a:lnTo>
                  <a:pt x="84131" y="70316"/>
                </a:lnTo>
                <a:lnTo>
                  <a:pt x="83119" y="55752"/>
                </a:lnTo>
                <a:lnTo>
                  <a:pt x="83057" y="16509"/>
                </a:lnTo>
                <a:close/>
              </a:path>
              <a:path w="440055" h="240029">
                <a:moveTo>
                  <a:pt x="92471" y="99948"/>
                </a:moveTo>
                <a:lnTo>
                  <a:pt x="74040" y="99948"/>
                </a:lnTo>
                <a:lnTo>
                  <a:pt x="77229" y="108829"/>
                </a:lnTo>
                <a:lnTo>
                  <a:pt x="105322" y="151350"/>
                </a:lnTo>
                <a:lnTo>
                  <a:pt x="134112" y="178942"/>
                </a:lnTo>
                <a:lnTo>
                  <a:pt x="147193" y="164337"/>
                </a:lnTo>
                <a:lnTo>
                  <a:pt x="133150" y="154110"/>
                </a:lnTo>
                <a:lnTo>
                  <a:pt x="120713" y="142636"/>
                </a:lnTo>
                <a:lnTo>
                  <a:pt x="109759" y="129815"/>
                </a:lnTo>
                <a:lnTo>
                  <a:pt x="100329" y="115696"/>
                </a:lnTo>
                <a:lnTo>
                  <a:pt x="92755" y="100744"/>
                </a:lnTo>
                <a:lnTo>
                  <a:pt x="92471" y="999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39161" y="4784471"/>
            <a:ext cx="1412240" cy="240029"/>
          </a:xfrm>
          <a:custGeom>
            <a:avLst/>
            <a:gdLst/>
            <a:ahLst/>
            <a:cxnLst/>
            <a:rect l="l" t="t" r="r" b="b"/>
            <a:pathLst>
              <a:path w="1412239" h="240029">
                <a:moveTo>
                  <a:pt x="222504" y="185038"/>
                </a:moveTo>
                <a:lnTo>
                  <a:pt x="0" y="185038"/>
                </a:lnTo>
                <a:lnTo>
                  <a:pt x="0" y="201548"/>
                </a:lnTo>
                <a:lnTo>
                  <a:pt x="222504" y="201548"/>
                </a:lnTo>
                <a:lnTo>
                  <a:pt x="222504" y="185038"/>
                </a:lnTo>
                <a:close/>
              </a:path>
              <a:path w="1412239" h="240029">
                <a:moveTo>
                  <a:pt x="1376426" y="176021"/>
                </a:moveTo>
                <a:lnTo>
                  <a:pt x="1364589" y="176835"/>
                </a:lnTo>
                <a:lnTo>
                  <a:pt x="1347930" y="177577"/>
                </a:lnTo>
                <a:lnTo>
                  <a:pt x="1300099" y="178942"/>
                </a:lnTo>
                <a:lnTo>
                  <a:pt x="1210564" y="180085"/>
                </a:lnTo>
                <a:lnTo>
                  <a:pt x="1212341" y="196214"/>
                </a:lnTo>
                <a:lnTo>
                  <a:pt x="1300607" y="194944"/>
                </a:lnTo>
                <a:lnTo>
                  <a:pt x="1348613" y="193579"/>
                </a:lnTo>
                <a:lnTo>
                  <a:pt x="1365472" y="192837"/>
                </a:lnTo>
                <a:lnTo>
                  <a:pt x="1377568" y="192023"/>
                </a:lnTo>
                <a:lnTo>
                  <a:pt x="1376426" y="176021"/>
                </a:lnTo>
                <a:close/>
              </a:path>
              <a:path w="1412239" h="240029">
                <a:moveTo>
                  <a:pt x="201802" y="119379"/>
                </a:moveTo>
                <a:lnTo>
                  <a:pt x="20700" y="119379"/>
                </a:lnTo>
                <a:lnTo>
                  <a:pt x="20700" y="135635"/>
                </a:lnTo>
                <a:lnTo>
                  <a:pt x="201802" y="135635"/>
                </a:lnTo>
                <a:lnTo>
                  <a:pt x="201802" y="119379"/>
                </a:lnTo>
                <a:close/>
              </a:path>
              <a:path w="1412239" h="240029">
                <a:moveTo>
                  <a:pt x="75818" y="51942"/>
                </a:moveTo>
                <a:lnTo>
                  <a:pt x="57531" y="51942"/>
                </a:lnTo>
                <a:lnTo>
                  <a:pt x="60579" y="119379"/>
                </a:lnTo>
                <a:lnTo>
                  <a:pt x="78993" y="119379"/>
                </a:lnTo>
                <a:lnTo>
                  <a:pt x="75818" y="51942"/>
                </a:lnTo>
                <a:close/>
              </a:path>
              <a:path w="1412239" h="240029">
                <a:moveTo>
                  <a:pt x="164973" y="51942"/>
                </a:moveTo>
                <a:lnTo>
                  <a:pt x="146685" y="51942"/>
                </a:lnTo>
                <a:lnTo>
                  <a:pt x="143001" y="119379"/>
                </a:lnTo>
                <a:lnTo>
                  <a:pt x="161289" y="119379"/>
                </a:lnTo>
                <a:lnTo>
                  <a:pt x="164973" y="51942"/>
                </a:lnTo>
                <a:close/>
              </a:path>
              <a:path w="1412239" h="240029">
                <a:moveTo>
                  <a:pt x="1166495" y="104520"/>
                </a:moveTo>
                <a:lnTo>
                  <a:pt x="1147952" y="104520"/>
                </a:lnTo>
                <a:lnTo>
                  <a:pt x="1147952" y="239648"/>
                </a:lnTo>
                <a:lnTo>
                  <a:pt x="1166495" y="239648"/>
                </a:lnTo>
                <a:lnTo>
                  <a:pt x="1166495" y="104520"/>
                </a:lnTo>
                <a:close/>
              </a:path>
              <a:path w="1412239" h="240029">
                <a:moveTo>
                  <a:pt x="1099439" y="20573"/>
                </a:moveTo>
                <a:lnTo>
                  <a:pt x="985774" y="20573"/>
                </a:lnTo>
                <a:lnTo>
                  <a:pt x="985774" y="169925"/>
                </a:lnTo>
                <a:lnTo>
                  <a:pt x="1099439" y="169925"/>
                </a:lnTo>
                <a:lnTo>
                  <a:pt x="1099439" y="153415"/>
                </a:lnTo>
                <a:lnTo>
                  <a:pt x="1004442" y="153415"/>
                </a:lnTo>
                <a:lnTo>
                  <a:pt x="1004442" y="37083"/>
                </a:lnTo>
                <a:lnTo>
                  <a:pt x="1099439" y="37083"/>
                </a:lnTo>
                <a:lnTo>
                  <a:pt x="1099439" y="20573"/>
                </a:lnTo>
                <a:close/>
              </a:path>
              <a:path w="1412239" h="240029">
                <a:moveTo>
                  <a:pt x="1099439" y="37083"/>
                </a:moveTo>
                <a:lnTo>
                  <a:pt x="1080770" y="37083"/>
                </a:lnTo>
                <a:lnTo>
                  <a:pt x="1080770" y="153415"/>
                </a:lnTo>
                <a:lnTo>
                  <a:pt x="1099439" y="153415"/>
                </a:lnTo>
                <a:lnTo>
                  <a:pt x="1099439" y="104520"/>
                </a:lnTo>
                <a:lnTo>
                  <a:pt x="1166495" y="104520"/>
                </a:lnTo>
                <a:lnTo>
                  <a:pt x="1166495" y="88010"/>
                </a:lnTo>
                <a:lnTo>
                  <a:pt x="1099439" y="88010"/>
                </a:lnTo>
                <a:lnTo>
                  <a:pt x="1099439" y="37083"/>
                </a:lnTo>
                <a:close/>
              </a:path>
              <a:path w="1412239" h="240029">
                <a:moveTo>
                  <a:pt x="1166495" y="0"/>
                </a:moveTo>
                <a:lnTo>
                  <a:pt x="1147952" y="0"/>
                </a:lnTo>
                <a:lnTo>
                  <a:pt x="1147952" y="88010"/>
                </a:lnTo>
                <a:lnTo>
                  <a:pt x="1166495" y="88010"/>
                </a:lnTo>
                <a:lnTo>
                  <a:pt x="1166495" y="0"/>
                </a:lnTo>
                <a:close/>
              </a:path>
              <a:path w="1412239" h="240029">
                <a:moveTo>
                  <a:pt x="1291463" y="18160"/>
                </a:moveTo>
                <a:lnTo>
                  <a:pt x="1246251" y="34670"/>
                </a:lnTo>
                <a:lnTo>
                  <a:pt x="1228089" y="75310"/>
                </a:lnTo>
                <a:lnTo>
                  <a:pt x="1229233" y="87094"/>
                </a:lnTo>
                <a:lnTo>
                  <a:pt x="1256047" y="123372"/>
                </a:lnTo>
                <a:lnTo>
                  <a:pt x="1291463" y="132587"/>
                </a:lnTo>
                <a:lnTo>
                  <a:pt x="1304446" y="131564"/>
                </a:lnTo>
                <a:lnTo>
                  <a:pt x="1316340" y="128492"/>
                </a:lnTo>
                <a:lnTo>
                  <a:pt x="1327056" y="123426"/>
                </a:lnTo>
                <a:lnTo>
                  <a:pt x="1336675" y="116331"/>
                </a:lnTo>
                <a:lnTo>
                  <a:pt x="1336909" y="116077"/>
                </a:lnTo>
                <a:lnTo>
                  <a:pt x="1291463" y="116077"/>
                </a:lnTo>
                <a:lnTo>
                  <a:pt x="1282652" y="115363"/>
                </a:lnTo>
                <a:lnTo>
                  <a:pt x="1250505" y="91598"/>
                </a:lnTo>
                <a:lnTo>
                  <a:pt x="1247266" y="75310"/>
                </a:lnTo>
                <a:lnTo>
                  <a:pt x="1248054" y="66782"/>
                </a:lnTo>
                <a:lnTo>
                  <a:pt x="1274143" y="37528"/>
                </a:lnTo>
                <a:lnTo>
                  <a:pt x="1291463" y="34670"/>
                </a:lnTo>
                <a:lnTo>
                  <a:pt x="1336505" y="34670"/>
                </a:lnTo>
                <a:lnTo>
                  <a:pt x="1327003" y="27537"/>
                </a:lnTo>
                <a:lnTo>
                  <a:pt x="1316259" y="22336"/>
                </a:lnTo>
                <a:lnTo>
                  <a:pt x="1304420" y="19206"/>
                </a:lnTo>
                <a:lnTo>
                  <a:pt x="1291463" y="18160"/>
                </a:lnTo>
                <a:close/>
              </a:path>
              <a:path w="1412239" h="240029">
                <a:moveTo>
                  <a:pt x="1336505" y="34670"/>
                </a:moveTo>
                <a:lnTo>
                  <a:pt x="1291463" y="34670"/>
                </a:lnTo>
                <a:lnTo>
                  <a:pt x="1300585" y="35365"/>
                </a:lnTo>
                <a:lnTo>
                  <a:pt x="1308909" y="37464"/>
                </a:lnTo>
                <a:lnTo>
                  <a:pt x="1335000" y="66690"/>
                </a:lnTo>
                <a:lnTo>
                  <a:pt x="1335786" y="75310"/>
                </a:lnTo>
                <a:lnTo>
                  <a:pt x="1334998" y="83859"/>
                </a:lnTo>
                <a:lnTo>
                  <a:pt x="1308798" y="113220"/>
                </a:lnTo>
                <a:lnTo>
                  <a:pt x="1291463" y="116077"/>
                </a:lnTo>
                <a:lnTo>
                  <a:pt x="1336909" y="116077"/>
                </a:lnTo>
                <a:lnTo>
                  <a:pt x="1344656" y="107690"/>
                </a:lnTo>
                <a:lnTo>
                  <a:pt x="1350327" y="97964"/>
                </a:lnTo>
                <a:lnTo>
                  <a:pt x="1353712" y="87167"/>
                </a:lnTo>
                <a:lnTo>
                  <a:pt x="1354836" y="75310"/>
                </a:lnTo>
                <a:lnTo>
                  <a:pt x="1353694" y="63765"/>
                </a:lnTo>
                <a:lnTo>
                  <a:pt x="1350279" y="53149"/>
                </a:lnTo>
                <a:lnTo>
                  <a:pt x="1344602" y="43485"/>
                </a:lnTo>
                <a:lnTo>
                  <a:pt x="1336675" y="34797"/>
                </a:lnTo>
                <a:lnTo>
                  <a:pt x="1336505" y="34670"/>
                </a:lnTo>
                <a:close/>
              </a:path>
              <a:path w="1412239" h="240029">
                <a:moveTo>
                  <a:pt x="198881" y="22859"/>
                </a:moveTo>
                <a:lnTo>
                  <a:pt x="23621" y="22859"/>
                </a:lnTo>
                <a:lnTo>
                  <a:pt x="23621" y="39369"/>
                </a:lnTo>
                <a:lnTo>
                  <a:pt x="198881" y="39369"/>
                </a:lnTo>
                <a:lnTo>
                  <a:pt x="198881" y="22859"/>
                </a:lnTo>
                <a:close/>
              </a:path>
              <a:path w="1412239" h="240029">
                <a:moveTo>
                  <a:pt x="707136" y="176021"/>
                </a:moveTo>
                <a:lnTo>
                  <a:pt x="484631" y="176021"/>
                </a:lnTo>
                <a:lnTo>
                  <a:pt x="484631" y="192531"/>
                </a:lnTo>
                <a:lnTo>
                  <a:pt x="707136" y="192531"/>
                </a:lnTo>
                <a:lnTo>
                  <a:pt x="707136" y="176021"/>
                </a:lnTo>
                <a:close/>
              </a:path>
              <a:path w="1412239" h="240029">
                <a:moveTo>
                  <a:pt x="668655" y="22605"/>
                </a:moveTo>
                <a:lnTo>
                  <a:pt x="518413" y="22605"/>
                </a:lnTo>
                <a:lnTo>
                  <a:pt x="518413" y="39115"/>
                </a:lnTo>
                <a:lnTo>
                  <a:pt x="650113" y="39115"/>
                </a:lnTo>
                <a:lnTo>
                  <a:pt x="650113" y="95884"/>
                </a:lnTo>
                <a:lnTo>
                  <a:pt x="649783" y="116889"/>
                </a:lnTo>
                <a:lnTo>
                  <a:pt x="648811" y="137239"/>
                </a:lnTo>
                <a:lnTo>
                  <a:pt x="647219" y="156946"/>
                </a:lnTo>
                <a:lnTo>
                  <a:pt x="645032" y="176021"/>
                </a:lnTo>
                <a:lnTo>
                  <a:pt x="663067" y="176021"/>
                </a:lnTo>
                <a:lnTo>
                  <a:pt x="665547" y="151401"/>
                </a:lnTo>
                <a:lnTo>
                  <a:pt x="667289" y="128603"/>
                </a:lnTo>
                <a:lnTo>
                  <a:pt x="668317" y="107638"/>
                </a:lnTo>
                <a:lnTo>
                  <a:pt x="668655" y="88518"/>
                </a:lnTo>
                <a:lnTo>
                  <a:pt x="668655" y="22605"/>
                </a:lnTo>
                <a:close/>
              </a:path>
              <a:path w="1412239" h="240029">
                <a:moveTo>
                  <a:pt x="833120" y="21843"/>
                </a:moveTo>
                <a:lnTo>
                  <a:pt x="741299" y="21843"/>
                </a:lnTo>
                <a:lnTo>
                  <a:pt x="741299" y="38353"/>
                </a:lnTo>
                <a:lnTo>
                  <a:pt x="814577" y="38353"/>
                </a:lnTo>
                <a:lnTo>
                  <a:pt x="814577" y="91312"/>
                </a:lnTo>
                <a:lnTo>
                  <a:pt x="741299" y="91312"/>
                </a:lnTo>
                <a:lnTo>
                  <a:pt x="741299" y="184784"/>
                </a:lnTo>
                <a:lnTo>
                  <a:pt x="812236" y="184409"/>
                </a:lnTo>
                <a:lnTo>
                  <a:pt x="851788" y="181609"/>
                </a:lnTo>
                <a:lnTo>
                  <a:pt x="849732" y="168401"/>
                </a:lnTo>
                <a:lnTo>
                  <a:pt x="759840" y="168401"/>
                </a:lnTo>
                <a:lnTo>
                  <a:pt x="759840" y="107314"/>
                </a:lnTo>
                <a:lnTo>
                  <a:pt x="833120" y="107314"/>
                </a:lnTo>
                <a:lnTo>
                  <a:pt x="833120" y="21843"/>
                </a:lnTo>
                <a:close/>
              </a:path>
              <a:path w="1412239" h="240029">
                <a:moveTo>
                  <a:pt x="849376" y="166115"/>
                </a:moveTo>
                <a:lnTo>
                  <a:pt x="840331" y="167116"/>
                </a:lnTo>
                <a:lnTo>
                  <a:pt x="826928" y="167830"/>
                </a:lnTo>
                <a:lnTo>
                  <a:pt x="809192" y="168259"/>
                </a:lnTo>
                <a:lnTo>
                  <a:pt x="787145" y="168401"/>
                </a:lnTo>
                <a:lnTo>
                  <a:pt x="849732" y="168401"/>
                </a:lnTo>
                <a:lnTo>
                  <a:pt x="849376" y="166115"/>
                </a:lnTo>
                <a:close/>
              </a:path>
              <a:path w="1412239" h="240029">
                <a:moveTo>
                  <a:pt x="464819" y="188340"/>
                </a:moveTo>
                <a:lnTo>
                  <a:pt x="242315" y="188340"/>
                </a:lnTo>
                <a:lnTo>
                  <a:pt x="242315" y="204850"/>
                </a:lnTo>
                <a:lnTo>
                  <a:pt x="464819" y="204850"/>
                </a:lnTo>
                <a:lnTo>
                  <a:pt x="464819" y="188340"/>
                </a:lnTo>
                <a:close/>
              </a:path>
              <a:path w="1412239" h="240029">
                <a:moveTo>
                  <a:pt x="362965" y="144779"/>
                </a:moveTo>
                <a:lnTo>
                  <a:pt x="344424" y="144779"/>
                </a:lnTo>
                <a:lnTo>
                  <a:pt x="344424" y="188340"/>
                </a:lnTo>
                <a:lnTo>
                  <a:pt x="362965" y="188340"/>
                </a:lnTo>
                <a:lnTo>
                  <a:pt x="362965" y="144779"/>
                </a:lnTo>
                <a:close/>
              </a:path>
              <a:path w="1412239" h="240029">
                <a:moveTo>
                  <a:pt x="430149" y="20827"/>
                </a:moveTo>
                <a:lnTo>
                  <a:pt x="276351" y="20827"/>
                </a:lnTo>
                <a:lnTo>
                  <a:pt x="276351" y="37083"/>
                </a:lnTo>
                <a:lnTo>
                  <a:pt x="411606" y="37083"/>
                </a:lnTo>
                <a:lnTo>
                  <a:pt x="411606" y="72516"/>
                </a:lnTo>
                <a:lnTo>
                  <a:pt x="275844" y="72516"/>
                </a:lnTo>
                <a:lnTo>
                  <a:pt x="275844" y="144779"/>
                </a:lnTo>
                <a:lnTo>
                  <a:pt x="437133" y="144779"/>
                </a:lnTo>
                <a:lnTo>
                  <a:pt x="437133" y="128142"/>
                </a:lnTo>
                <a:lnTo>
                  <a:pt x="294767" y="128142"/>
                </a:lnTo>
                <a:lnTo>
                  <a:pt x="294767" y="88518"/>
                </a:lnTo>
                <a:lnTo>
                  <a:pt x="430149" y="88518"/>
                </a:lnTo>
                <a:lnTo>
                  <a:pt x="430149" y="20827"/>
                </a:lnTo>
                <a:close/>
              </a:path>
              <a:path w="1412239" h="240029">
                <a:moveTo>
                  <a:pt x="1411859" y="0"/>
                </a:moveTo>
                <a:lnTo>
                  <a:pt x="1393443" y="0"/>
                </a:lnTo>
                <a:lnTo>
                  <a:pt x="1393443" y="239648"/>
                </a:lnTo>
                <a:lnTo>
                  <a:pt x="1411859" y="239648"/>
                </a:lnTo>
                <a:lnTo>
                  <a:pt x="1411859" y="0"/>
                </a:lnTo>
                <a:close/>
              </a:path>
              <a:path w="1412239" h="240029">
                <a:moveTo>
                  <a:pt x="931926" y="120649"/>
                </a:moveTo>
                <a:lnTo>
                  <a:pt x="913257" y="120649"/>
                </a:lnTo>
                <a:lnTo>
                  <a:pt x="913257" y="239648"/>
                </a:lnTo>
                <a:lnTo>
                  <a:pt x="931926" y="239648"/>
                </a:lnTo>
                <a:lnTo>
                  <a:pt x="931926" y="120649"/>
                </a:lnTo>
                <a:close/>
              </a:path>
              <a:path w="1412239" h="240029">
                <a:moveTo>
                  <a:pt x="882650" y="4825"/>
                </a:moveTo>
                <a:lnTo>
                  <a:pt x="864362" y="4825"/>
                </a:lnTo>
                <a:lnTo>
                  <a:pt x="864362" y="232282"/>
                </a:lnTo>
                <a:lnTo>
                  <a:pt x="882650" y="232282"/>
                </a:lnTo>
                <a:lnTo>
                  <a:pt x="882650" y="120649"/>
                </a:lnTo>
                <a:lnTo>
                  <a:pt x="931926" y="120649"/>
                </a:lnTo>
                <a:lnTo>
                  <a:pt x="931926" y="104139"/>
                </a:lnTo>
                <a:lnTo>
                  <a:pt x="882650" y="104139"/>
                </a:lnTo>
                <a:lnTo>
                  <a:pt x="882650" y="4825"/>
                </a:lnTo>
                <a:close/>
              </a:path>
              <a:path w="1412239" h="240029">
                <a:moveTo>
                  <a:pt x="931926" y="0"/>
                </a:moveTo>
                <a:lnTo>
                  <a:pt x="913257" y="0"/>
                </a:lnTo>
                <a:lnTo>
                  <a:pt x="913257" y="104139"/>
                </a:lnTo>
                <a:lnTo>
                  <a:pt x="931926" y="104139"/>
                </a:lnTo>
                <a:lnTo>
                  <a:pt x="9319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64685" y="4784471"/>
            <a:ext cx="680085" cy="240029"/>
          </a:xfrm>
          <a:custGeom>
            <a:avLst/>
            <a:gdLst/>
            <a:ahLst/>
            <a:cxnLst/>
            <a:rect l="l" t="t" r="r" b="b"/>
            <a:pathLst>
              <a:path w="680085" h="240029">
                <a:moveTo>
                  <a:pt x="679830" y="147065"/>
                </a:moveTo>
                <a:lnTo>
                  <a:pt x="531749" y="147065"/>
                </a:lnTo>
                <a:lnTo>
                  <a:pt x="531749" y="233044"/>
                </a:lnTo>
                <a:lnTo>
                  <a:pt x="679830" y="233044"/>
                </a:lnTo>
                <a:lnTo>
                  <a:pt x="679830" y="216788"/>
                </a:lnTo>
                <a:lnTo>
                  <a:pt x="550163" y="216788"/>
                </a:lnTo>
                <a:lnTo>
                  <a:pt x="550163" y="163321"/>
                </a:lnTo>
                <a:lnTo>
                  <a:pt x="679830" y="163321"/>
                </a:lnTo>
                <a:lnTo>
                  <a:pt x="679830" y="147065"/>
                </a:lnTo>
                <a:close/>
              </a:path>
              <a:path w="680085" h="240029">
                <a:moveTo>
                  <a:pt x="679830" y="163321"/>
                </a:moveTo>
                <a:lnTo>
                  <a:pt x="661542" y="163321"/>
                </a:lnTo>
                <a:lnTo>
                  <a:pt x="661542" y="216788"/>
                </a:lnTo>
                <a:lnTo>
                  <a:pt x="679830" y="216788"/>
                </a:lnTo>
                <a:lnTo>
                  <a:pt x="679830" y="163321"/>
                </a:lnTo>
                <a:close/>
              </a:path>
              <a:path w="680085" h="240029">
                <a:moveTo>
                  <a:pt x="296037" y="159257"/>
                </a:moveTo>
                <a:lnTo>
                  <a:pt x="277494" y="159257"/>
                </a:lnTo>
                <a:lnTo>
                  <a:pt x="277494" y="231647"/>
                </a:lnTo>
                <a:lnTo>
                  <a:pt x="431673" y="231647"/>
                </a:lnTo>
                <a:lnTo>
                  <a:pt x="431673" y="215010"/>
                </a:lnTo>
                <a:lnTo>
                  <a:pt x="296037" y="215010"/>
                </a:lnTo>
                <a:lnTo>
                  <a:pt x="296037" y="159257"/>
                </a:lnTo>
                <a:close/>
              </a:path>
              <a:path w="680085" h="240029">
                <a:moveTo>
                  <a:pt x="463296" y="124078"/>
                </a:moveTo>
                <a:lnTo>
                  <a:pt x="240791" y="124078"/>
                </a:lnTo>
                <a:lnTo>
                  <a:pt x="240791" y="140969"/>
                </a:lnTo>
                <a:lnTo>
                  <a:pt x="463296" y="140969"/>
                </a:lnTo>
                <a:lnTo>
                  <a:pt x="463296" y="124078"/>
                </a:lnTo>
                <a:close/>
              </a:path>
              <a:path w="680085" h="240029">
                <a:moveTo>
                  <a:pt x="361441" y="85216"/>
                </a:moveTo>
                <a:lnTo>
                  <a:pt x="342646" y="85216"/>
                </a:lnTo>
                <a:lnTo>
                  <a:pt x="342646" y="124078"/>
                </a:lnTo>
                <a:lnTo>
                  <a:pt x="361441" y="124078"/>
                </a:lnTo>
                <a:lnTo>
                  <a:pt x="361441" y="85216"/>
                </a:lnTo>
                <a:close/>
              </a:path>
              <a:path w="680085" h="240029">
                <a:moveTo>
                  <a:pt x="361441" y="26415"/>
                </a:moveTo>
                <a:lnTo>
                  <a:pt x="342646" y="26415"/>
                </a:lnTo>
                <a:lnTo>
                  <a:pt x="339262" y="35490"/>
                </a:lnTo>
                <a:lnTo>
                  <a:pt x="333105" y="44243"/>
                </a:lnTo>
                <a:lnTo>
                  <a:pt x="298803" y="68002"/>
                </a:lnTo>
                <a:lnTo>
                  <a:pt x="252475" y="79628"/>
                </a:lnTo>
                <a:lnTo>
                  <a:pt x="263398" y="94614"/>
                </a:lnTo>
                <a:lnTo>
                  <a:pt x="304831" y="82417"/>
                </a:lnTo>
                <a:lnTo>
                  <a:pt x="339328" y="61515"/>
                </a:lnTo>
                <a:lnTo>
                  <a:pt x="352298" y="47497"/>
                </a:lnTo>
                <a:lnTo>
                  <a:pt x="374084" y="47497"/>
                </a:lnTo>
                <a:lnTo>
                  <a:pt x="370887" y="44418"/>
                </a:lnTo>
                <a:lnTo>
                  <a:pt x="364801" y="35583"/>
                </a:lnTo>
                <a:lnTo>
                  <a:pt x="361441" y="26415"/>
                </a:lnTo>
                <a:close/>
              </a:path>
              <a:path w="680085" h="240029">
                <a:moveTo>
                  <a:pt x="374084" y="47497"/>
                </a:moveTo>
                <a:lnTo>
                  <a:pt x="352298" y="47497"/>
                </a:lnTo>
                <a:lnTo>
                  <a:pt x="358134" y="55024"/>
                </a:lnTo>
                <a:lnTo>
                  <a:pt x="400434" y="82917"/>
                </a:lnTo>
                <a:lnTo>
                  <a:pt x="441833" y="94614"/>
                </a:lnTo>
                <a:lnTo>
                  <a:pt x="451612" y="79628"/>
                </a:lnTo>
                <a:lnTo>
                  <a:pt x="434988" y="77535"/>
                </a:lnTo>
                <a:lnTo>
                  <a:pt x="419401" y="73739"/>
                </a:lnTo>
                <a:lnTo>
                  <a:pt x="404838" y="68252"/>
                </a:lnTo>
                <a:lnTo>
                  <a:pt x="391287" y="61086"/>
                </a:lnTo>
                <a:lnTo>
                  <a:pt x="379712" y="52919"/>
                </a:lnTo>
                <a:lnTo>
                  <a:pt x="374084" y="47497"/>
                </a:lnTo>
                <a:close/>
              </a:path>
              <a:path w="680085" h="240029">
                <a:moveTo>
                  <a:pt x="438530" y="9651"/>
                </a:moveTo>
                <a:lnTo>
                  <a:pt x="265556" y="9651"/>
                </a:lnTo>
                <a:lnTo>
                  <a:pt x="265556" y="26415"/>
                </a:lnTo>
                <a:lnTo>
                  <a:pt x="438530" y="26415"/>
                </a:lnTo>
                <a:lnTo>
                  <a:pt x="438530" y="9651"/>
                </a:lnTo>
                <a:close/>
              </a:path>
              <a:path w="680085" h="240029">
                <a:moveTo>
                  <a:pt x="80390" y="37337"/>
                </a:moveTo>
                <a:lnTo>
                  <a:pt x="62102" y="37337"/>
                </a:lnTo>
                <a:lnTo>
                  <a:pt x="62102" y="62610"/>
                </a:lnTo>
                <a:lnTo>
                  <a:pt x="60983" y="77275"/>
                </a:lnTo>
                <a:lnTo>
                  <a:pt x="44196" y="123316"/>
                </a:lnTo>
                <a:lnTo>
                  <a:pt x="12620" y="162661"/>
                </a:lnTo>
                <a:lnTo>
                  <a:pt x="0" y="172211"/>
                </a:lnTo>
                <a:lnTo>
                  <a:pt x="14224" y="184530"/>
                </a:lnTo>
                <a:lnTo>
                  <a:pt x="42138" y="156456"/>
                </a:lnTo>
                <a:lnTo>
                  <a:pt x="64071" y="123634"/>
                </a:lnTo>
                <a:lnTo>
                  <a:pt x="71881" y="105028"/>
                </a:lnTo>
                <a:lnTo>
                  <a:pt x="90302" y="105028"/>
                </a:lnTo>
                <a:lnTo>
                  <a:pt x="84883" y="90741"/>
                </a:lnTo>
                <a:lnTo>
                  <a:pt x="81512" y="75981"/>
                </a:lnTo>
                <a:lnTo>
                  <a:pt x="80488" y="62610"/>
                </a:lnTo>
                <a:lnTo>
                  <a:pt x="80390" y="37337"/>
                </a:lnTo>
                <a:close/>
              </a:path>
              <a:path w="680085" h="240029">
                <a:moveTo>
                  <a:pt x="90302" y="105028"/>
                </a:moveTo>
                <a:lnTo>
                  <a:pt x="71881" y="105028"/>
                </a:lnTo>
                <a:lnTo>
                  <a:pt x="75336" y="114246"/>
                </a:lnTo>
                <a:lnTo>
                  <a:pt x="102540" y="155830"/>
                </a:lnTo>
                <a:lnTo>
                  <a:pt x="128650" y="181101"/>
                </a:lnTo>
                <a:lnTo>
                  <a:pt x="141477" y="167258"/>
                </a:lnTo>
                <a:lnTo>
                  <a:pt x="129428" y="158045"/>
                </a:lnTo>
                <a:lnTo>
                  <a:pt x="118236" y="147177"/>
                </a:lnTo>
                <a:lnTo>
                  <a:pt x="107902" y="134665"/>
                </a:lnTo>
                <a:lnTo>
                  <a:pt x="98425" y="120522"/>
                </a:lnTo>
                <a:lnTo>
                  <a:pt x="90517" y="105596"/>
                </a:lnTo>
                <a:lnTo>
                  <a:pt x="90302" y="105028"/>
                </a:lnTo>
                <a:close/>
              </a:path>
              <a:path w="680085" h="240029">
                <a:moveTo>
                  <a:pt x="132587" y="20827"/>
                </a:moveTo>
                <a:lnTo>
                  <a:pt x="8889" y="20827"/>
                </a:lnTo>
                <a:lnTo>
                  <a:pt x="8889" y="37337"/>
                </a:lnTo>
                <a:lnTo>
                  <a:pt x="132587" y="37337"/>
                </a:lnTo>
                <a:lnTo>
                  <a:pt x="132587" y="20827"/>
                </a:lnTo>
                <a:close/>
              </a:path>
              <a:path w="680085" h="240029">
                <a:moveTo>
                  <a:pt x="565023" y="7746"/>
                </a:moveTo>
                <a:lnTo>
                  <a:pt x="546988" y="7746"/>
                </a:lnTo>
                <a:lnTo>
                  <a:pt x="546988" y="33273"/>
                </a:lnTo>
                <a:lnTo>
                  <a:pt x="545913" y="45987"/>
                </a:lnTo>
                <a:lnTo>
                  <a:pt x="529589" y="82295"/>
                </a:lnTo>
                <a:lnTo>
                  <a:pt x="498871" y="111174"/>
                </a:lnTo>
                <a:lnTo>
                  <a:pt x="486537" y="117982"/>
                </a:lnTo>
                <a:lnTo>
                  <a:pt x="499617" y="130809"/>
                </a:lnTo>
                <a:lnTo>
                  <a:pt x="533146" y="103631"/>
                </a:lnTo>
                <a:lnTo>
                  <a:pt x="556767" y="70103"/>
                </a:lnTo>
                <a:lnTo>
                  <a:pt x="576570" y="70103"/>
                </a:lnTo>
                <a:lnTo>
                  <a:pt x="575149" y="68099"/>
                </a:lnTo>
                <a:lnTo>
                  <a:pt x="569515" y="56737"/>
                </a:lnTo>
                <a:lnTo>
                  <a:pt x="566144" y="45136"/>
                </a:lnTo>
                <a:lnTo>
                  <a:pt x="565023" y="33273"/>
                </a:lnTo>
                <a:lnTo>
                  <a:pt x="565023" y="7746"/>
                </a:lnTo>
                <a:close/>
              </a:path>
              <a:path w="680085" h="240029">
                <a:moveTo>
                  <a:pt x="576570" y="70103"/>
                </a:moveTo>
                <a:lnTo>
                  <a:pt x="556767" y="70103"/>
                </a:lnTo>
                <a:lnTo>
                  <a:pt x="560627" y="77196"/>
                </a:lnTo>
                <a:lnTo>
                  <a:pt x="587926" y="107497"/>
                </a:lnTo>
                <a:lnTo>
                  <a:pt x="612393" y="124713"/>
                </a:lnTo>
                <a:lnTo>
                  <a:pt x="624966" y="111124"/>
                </a:lnTo>
                <a:lnTo>
                  <a:pt x="613364" y="105411"/>
                </a:lnTo>
                <a:lnTo>
                  <a:pt x="602535" y="98186"/>
                </a:lnTo>
                <a:lnTo>
                  <a:pt x="592445" y="89461"/>
                </a:lnTo>
                <a:lnTo>
                  <a:pt x="583056" y="79247"/>
                </a:lnTo>
                <a:lnTo>
                  <a:pt x="576570" y="70103"/>
                </a:lnTo>
                <a:close/>
              </a:path>
              <a:path w="680085" h="240029">
                <a:moveTo>
                  <a:pt x="679830" y="0"/>
                </a:moveTo>
                <a:lnTo>
                  <a:pt x="661288" y="0"/>
                </a:lnTo>
                <a:lnTo>
                  <a:pt x="661288" y="133349"/>
                </a:lnTo>
                <a:lnTo>
                  <a:pt x="679830" y="133349"/>
                </a:lnTo>
                <a:lnTo>
                  <a:pt x="679830" y="0"/>
                </a:lnTo>
                <a:close/>
              </a:path>
              <a:path w="680085" h="240029">
                <a:moveTo>
                  <a:pt x="185038" y="0"/>
                </a:moveTo>
                <a:lnTo>
                  <a:pt x="166497" y="0"/>
                </a:lnTo>
                <a:lnTo>
                  <a:pt x="166497" y="239648"/>
                </a:lnTo>
                <a:lnTo>
                  <a:pt x="185038" y="239648"/>
                </a:lnTo>
                <a:lnTo>
                  <a:pt x="185038" y="113918"/>
                </a:lnTo>
                <a:lnTo>
                  <a:pt x="226567" y="113918"/>
                </a:lnTo>
                <a:lnTo>
                  <a:pt x="226567" y="97408"/>
                </a:lnTo>
                <a:lnTo>
                  <a:pt x="185038" y="97408"/>
                </a:lnTo>
                <a:lnTo>
                  <a:pt x="1850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691379" y="4815840"/>
            <a:ext cx="358775" cy="227965"/>
          </a:xfrm>
          <a:custGeom>
            <a:avLst/>
            <a:gdLst/>
            <a:ahLst/>
            <a:cxnLst/>
            <a:rect l="l" t="t" r="r" b="b"/>
            <a:pathLst>
              <a:path w="358775" h="227964">
                <a:moveTo>
                  <a:pt x="250952" y="160909"/>
                </a:moveTo>
                <a:lnTo>
                  <a:pt x="243840" y="160909"/>
                </a:lnTo>
                <a:lnTo>
                  <a:pt x="240665" y="162306"/>
                </a:lnTo>
                <a:lnTo>
                  <a:pt x="237871" y="164973"/>
                </a:lnTo>
                <a:lnTo>
                  <a:pt x="235204" y="167640"/>
                </a:lnTo>
                <a:lnTo>
                  <a:pt x="233807" y="170815"/>
                </a:lnTo>
                <a:lnTo>
                  <a:pt x="233807" y="178181"/>
                </a:lnTo>
                <a:lnTo>
                  <a:pt x="235077" y="181229"/>
                </a:lnTo>
                <a:lnTo>
                  <a:pt x="237744" y="184023"/>
                </a:lnTo>
                <a:lnTo>
                  <a:pt x="240284" y="186817"/>
                </a:lnTo>
                <a:lnTo>
                  <a:pt x="243712" y="188214"/>
                </a:lnTo>
                <a:lnTo>
                  <a:pt x="251460" y="188214"/>
                </a:lnTo>
                <a:lnTo>
                  <a:pt x="254508" y="186817"/>
                </a:lnTo>
                <a:lnTo>
                  <a:pt x="259587" y="181229"/>
                </a:lnTo>
                <a:lnTo>
                  <a:pt x="260858" y="178181"/>
                </a:lnTo>
                <a:lnTo>
                  <a:pt x="260858" y="170815"/>
                </a:lnTo>
                <a:lnTo>
                  <a:pt x="259587" y="167640"/>
                </a:lnTo>
                <a:lnTo>
                  <a:pt x="254000" y="162306"/>
                </a:lnTo>
                <a:lnTo>
                  <a:pt x="250952" y="160909"/>
                </a:lnTo>
                <a:close/>
              </a:path>
              <a:path w="358775" h="227964">
                <a:moveTo>
                  <a:pt x="145796" y="160909"/>
                </a:moveTo>
                <a:lnTo>
                  <a:pt x="138684" y="160909"/>
                </a:lnTo>
                <a:lnTo>
                  <a:pt x="135509" y="162306"/>
                </a:lnTo>
                <a:lnTo>
                  <a:pt x="132715" y="164973"/>
                </a:lnTo>
                <a:lnTo>
                  <a:pt x="130048" y="167640"/>
                </a:lnTo>
                <a:lnTo>
                  <a:pt x="128650" y="170815"/>
                </a:lnTo>
                <a:lnTo>
                  <a:pt x="128650" y="178181"/>
                </a:lnTo>
                <a:lnTo>
                  <a:pt x="129921" y="181229"/>
                </a:lnTo>
                <a:lnTo>
                  <a:pt x="132587" y="184023"/>
                </a:lnTo>
                <a:lnTo>
                  <a:pt x="135128" y="186817"/>
                </a:lnTo>
                <a:lnTo>
                  <a:pt x="138557" y="188214"/>
                </a:lnTo>
                <a:lnTo>
                  <a:pt x="146304" y="188214"/>
                </a:lnTo>
                <a:lnTo>
                  <a:pt x="149352" y="186817"/>
                </a:lnTo>
                <a:lnTo>
                  <a:pt x="154432" y="181229"/>
                </a:lnTo>
                <a:lnTo>
                  <a:pt x="155702" y="178181"/>
                </a:lnTo>
                <a:lnTo>
                  <a:pt x="155702" y="170815"/>
                </a:lnTo>
                <a:lnTo>
                  <a:pt x="154432" y="167640"/>
                </a:lnTo>
                <a:lnTo>
                  <a:pt x="148844" y="162306"/>
                </a:lnTo>
                <a:lnTo>
                  <a:pt x="145796" y="160909"/>
                </a:lnTo>
                <a:close/>
              </a:path>
              <a:path w="358775" h="227964">
                <a:moveTo>
                  <a:pt x="40640" y="160909"/>
                </a:moveTo>
                <a:lnTo>
                  <a:pt x="33528" y="160909"/>
                </a:lnTo>
                <a:lnTo>
                  <a:pt x="30353" y="162306"/>
                </a:lnTo>
                <a:lnTo>
                  <a:pt x="27559" y="164973"/>
                </a:lnTo>
                <a:lnTo>
                  <a:pt x="24892" y="167640"/>
                </a:lnTo>
                <a:lnTo>
                  <a:pt x="23495" y="170815"/>
                </a:lnTo>
                <a:lnTo>
                  <a:pt x="23495" y="178181"/>
                </a:lnTo>
                <a:lnTo>
                  <a:pt x="24765" y="181229"/>
                </a:lnTo>
                <a:lnTo>
                  <a:pt x="27432" y="184023"/>
                </a:lnTo>
                <a:lnTo>
                  <a:pt x="29972" y="186817"/>
                </a:lnTo>
                <a:lnTo>
                  <a:pt x="33400" y="188214"/>
                </a:lnTo>
                <a:lnTo>
                  <a:pt x="41148" y="188214"/>
                </a:lnTo>
                <a:lnTo>
                  <a:pt x="44196" y="186817"/>
                </a:lnTo>
                <a:lnTo>
                  <a:pt x="49275" y="181229"/>
                </a:lnTo>
                <a:lnTo>
                  <a:pt x="50546" y="178181"/>
                </a:lnTo>
                <a:lnTo>
                  <a:pt x="50546" y="170815"/>
                </a:lnTo>
                <a:lnTo>
                  <a:pt x="49275" y="167640"/>
                </a:lnTo>
                <a:lnTo>
                  <a:pt x="43687" y="162306"/>
                </a:lnTo>
                <a:lnTo>
                  <a:pt x="40640" y="160909"/>
                </a:lnTo>
                <a:close/>
              </a:path>
              <a:path w="358775" h="227964">
                <a:moveTo>
                  <a:pt x="319024" y="3048"/>
                </a:moveTo>
                <a:lnTo>
                  <a:pt x="301117" y="3048"/>
                </a:lnTo>
                <a:lnTo>
                  <a:pt x="318639" y="28315"/>
                </a:lnTo>
                <a:lnTo>
                  <a:pt x="331184" y="55546"/>
                </a:lnTo>
                <a:lnTo>
                  <a:pt x="338728" y="84754"/>
                </a:lnTo>
                <a:lnTo>
                  <a:pt x="341249" y="115951"/>
                </a:lnTo>
                <a:lnTo>
                  <a:pt x="338750" y="146929"/>
                </a:lnTo>
                <a:lnTo>
                  <a:pt x="331263" y="175847"/>
                </a:lnTo>
                <a:lnTo>
                  <a:pt x="318799" y="202693"/>
                </a:lnTo>
                <a:lnTo>
                  <a:pt x="301371" y="227457"/>
                </a:lnTo>
                <a:lnTo>
                  <a:pt x="319024" y="227457"/>
                </a:lnTo>
                <a:lnTo>
                  <a:pt x="336379" y="203644"/>
                </a:lnTo>
                <a:lnTo>
                  <a:pt x="348805" y="177165"/>
                </a:lnTo>
                <a:lnTo>
                  <a:pt x="356278" y="148018"/>
                </a:lnTo>
                <a:lnTo>
                  <a:pt x="358775" y="116205"/>
                </a:lnTo>
                <a:lnTo>
                  <a:pt x="356278" y="84129"/>
                </a:lnTo>
                <a:lnTo>
                  <a:pt x="348805" y="54578"/>
                </a:lnTo>
                <a:lnTo>
                  <a:pt x="336379" y="27551"/>
                </a:lnTo>
                <a:lnTo>
                  <a:pt x="319024" y="3048"/>
                </a:lnTo>
                <a:close/>
              </a:path>
              <a:path w="358775" h="227964">
                <a:moveTo>
                  <a:pt x="289526" y="16637"/>
                </a:moveTo>
                <a:lnTo>
                  <a:pt x="256286" y="16637"/>
                </a:lnTo>
                <a:lnTo>
                  <a:pt x="263525" y="19050"/>
                </a:lnTo>
                <a:lnTo>
                  <a:pt x="269113" y="23622"/>
                </a:lnTo>
                <a:lnTo>
                  <a:pt x="274700" y="28321"/>
                </a:lnTo>
                <a:lnTo>
                  <a:pt x="277495" y="34543"/>
                </a:lnTo>
                <a:lnTo>
                  <a:pt x="277495" y="47625"/>
                </a:lnTo>
                <a:lnTo>
                  <a:pt x="248914" y="84611"/>
                </a:lnTo>
                <a:lnTo>
                  <a:pt x="243570" y="90598"/>
                </a:lnTo>
                <a:lnTo>
                  <a:pt x="239631" y="95799"/>
                </a:lnTo>
                <a:lnTo>
                  <a:pt x="237109" y="100203"/>
                </a:lnTo>
                <a:lnTo>
                  <a:pt x="234696" y="105537"/>
                </a:lnTo>
                <a:lnTo>
                  <a:pt x="233425" y="110871"/>
                </a:lnTo>
                <a:lnTo>
                  <a:pt x="233425" y="123317"/>
                </a:lnTo>
                <a:lnTo>
                  <a:pt x="234442" y="129793"/>
                </a:lnTo>
                <a:lnTo>
                  <a:pt x="236347" y="135255"/>
                </a:lnTo>
                <a:lnTo>
                  <a:pt x="256032" y="135255"/>
                </a:lnTo>
                <a:lnTo>
                  <a:pt x="253111" y="128143"/>
                </a:lnTo>
                <a:lnTo>
                  <a:pt x="251714" y="121666"/>
                </a:lnTo>
                <a:lnTo>
                  <a:pt x="273304" y="82550"/>
                </a:lnTo>
                <a:lnTo>
                  <a:pt x="280469" y="75310"/>
                </a:lnTo>
                <a:lnTo>
                  <a:pt x="296799" y="45974"/>
                </a:lnTo>
                <a:lnTo>
                  <a:pt x="296799" y="39878"/>
                </a:lnTo>
                <a:lnTo>
                  <a:pt x="295991" y="31208"/>
                </a:lnTo>
                <a:lnTo>
                  <a:pt x="293576" y="23479"/>
                </a:lnTo>
                <a:lnTo>
                  <a:pt x="289565" y="16678"/>
                </a:lnTo>
                <a:close/>
              </a:path>
              <a:path w="358775" h="227964">
                <a:moveTo>
                  <a:pt x="250444" y="0"/>
                </a:moveTo>
                <a:lnTo>
                  <a:pt x="240226" y="763"/>
                </a:lnTo>
                <a:lnTo>
                  <a:pt x="230139" y="3063"/>
                </a:lnTo>
                <a:lnTo>
                  <a:pt x="220172" y="6911"/>
                </a:lnTo>
                <a:lnTo>
                  <a:pt x="210312" y="12318"/>
                </a:lnTo>
                <a:lnTo>
                  <a:pt x="210312" y="33528"/>
                </a:lnTo>
                <a:lnTo>
                  <a:pt x="218412" y="26173"/>
                </a:lnTo>
                <a:lnTo>
                  <a:pt x="227298" y="20891"/>
                </a:lnTo>
                <a:lnTo>
                  <a:pt x="236993" y="17704"/>
                </a:lnTo>
                <a:lnTo>
                  <a:pt x="247523" y="16637"/>
                </a:lnTo>
                <a:lnTo>
                  <a:pt x="289526" y="16637"/>
                </a:lnTo>
                <a:lnTo>
                  <a:pt x="283972" y="10795"/>
                </a:lnTo>
                <a:lnTo>
                  <a:pt x="277018" y="6107"/>
                </a:lnTo>
                <a:lnTo>
                  <a:pt x="269113" y="2730"/>
                </a:lnTo>
                <a:lnTo>
                  <a:pt x="260254" y="686"/>
                </a:lnTo>
                <a:lnTo>
                  <a:pt x="250444" y="0"/>
                </a:lnTo>
                <a:close/>
              </a:path>
              <a:path w="358775" h="227964">
                <a:moveTo>
                  <a:pt x="184370" y="16637"/>
                </a:moveTo>
                <a:lnTo>
                  <a:pt x="151130" y="16637"/>
                </a:lnTo>
                <a:lnTo>
                  <a:pt x="158369" y="19050"/>
                </a:lnTo>
                <a:lnTo>
                  <a:pt x="163957" y="23622"/>
                </a:lnTo>
                <a:lnTo>
                  <a:pt x="169545" y="28321"/>
                </a:lnTo>
                <a:lnTo>
                  <a:pt x="172339" y="34543"/>
                </a:lnTo>
                <a:lnTo>
                  <a:pt x="172339" y="47625"/>
                </a:lnTo>
                <a:lnTo>
                  <a:pt x="143758" y="84611"/>
                </a:lnTo>
                <a:lnTo>
                  <a:pt x="138414" y="90598"/>
                </a:lnTo>
                <a:lnTo>
                  <a:pt x="134475" y="95799"/>
                </a:lnTo>
                <a:lnTo>
                  <a:pt x="131953" y="100203"/>
                </a:lnTo>
                <a:lnTo>
                  <a:pt x="129540" y="105537"/>
                </a:lnTo>
                <a:lnTo>
                  <a:pt x="128270" y="110871"/>
                </a:lnTo>
                <a:lnTo>
                  <a:pt x="128270" y="123317"/>
                </a:lnTo>
                <a:lnTo>
                  <a:pt x="129286" y="129793"/>
                </a:lnTo>
                <a:lnTo>
                  <a:pt x="131191" y="135255"/>
                </a:lnTo>
                <a:lnTo>
                  <a:pt x="150875" y="135255"/>
                </a:lnTo>
                <a:lnTo>
                  <a:pt x="147955" y="128143"/>
                </a:lnTo>
                <a:lnTo>
                  <a:pt x="146558" y="121666"/>
                </a:lnTo>
                <a:lnTo>
                  <a:pt x="168148" y="82550"/>
                </a:lnTo>
                <a:lnTo>
                  <a:pt x="175313" y="75310"/>
                </a:lnTo>
                <a:lnTo>
                  <a:pt x="191643" y="45974"/>
                </a:lnTo>
                <a:lnTo>
                  <a:pt x="191643" y="39878"/>
                </a:lnTo>
                <a:lnTo>
                  <a:pt x="190835" y="31208"/>
                </a:lnTo>
                <a:lnTo>
                  <a:pt x="188420" y="23479"/>
                </a:lnTo>
                <a:lnTo>
                  <a:pt x="184409" y="16678"/>
                </a:lnTo>
                <a:close/>
              </a:path>
              <a:path w="358775" h="227964">
                <a:moveTo>
                  <a:pt x="145287" y="0"/>
                </a:moveTo>
                <a:lnTo>
                  <a:pt x="135070" y="763"/>
                </a:lnTo>
                <a:lnTo>
                  <a:pt x="124983" y="3063"/>
                </a:lnTo>
                <a:lnTo>
                  <a:pt x="115016" y="6911"/>
                </a:lnTo>
                <a:lnTo>
                  <a:pt x="105156" y="12318"/>
                </a:lnTo>
                <a:lnTo>
                  <a:pt x="105156" y="33528"/>
                </a:lnTo>
                <a:lnTo>
                  <a:pt x="113256" y="26173"/>
                </a:lnTo>
                <a:lnTo>
                  <a:pt x="122142" y="20891"/>
                </a:lnTo>
                <a:lnTo>
                  <a:pt x="131837" y="17704"/>
                </a:lnTo>
                <a:lnTo>
                  <a:pt x="142367" y="16637"/>
                </a:lnTo>
                <a:lnTo>
                  <a:pt x="184370" y="16637"/>
                </a:lnTo>
                <a:lnTo>
                  <a:pt x="178816" y="10795"/>
                </a:lnTo>
                <a:lnTo>
                  <a:pt x="171862" y="6107"/>
                </a:lnTo>
                <a:lnTo>
                  <a:pt x="163957" y="2730"/>
                </a:lnTo>
                <a:lnTo>
                  <a:pt x="155098" y="686"/>
                </a:lnTo>
                <a:lnTo>
                  <a:pt x="145287" y="0"/>
                </a:lnTo>
                <a:close/>
              </a:path>
              <a:path w="358775" h="227964">
                <a:moveTo>
                  <a:pt x="79214" y="16637"/>
                </a:moveTo>
                <a:lnTo>
                  <a:pt x="45974" y="16637"/>
                </a:lnTo>
                <a:lnTo>
                  <a:pt x="53212" y="19050"/>
                </a:lnTo>
                <a:lnTo>
                  <a:pt x="58800" y="23622"/>
                </a:lnTo>
                <a:lnTo>
                  <a:pt x="64389" y="28321"/>
                </a:lnTo>
                <a:lnTo>
                  <a:pt x="67183" y="34543"/>
                </a:lnTo>
                <a:lnTo>
                  <a:pt x="67183" y="47625"/>
                </a:lnTo>
                <a:lnTo>
                  <a:pt x="38602" y="84611"/>
                </a:lnTo>
                <a:lnTo>
                  <a:pt x="33258" y="90598"/>
                </a:lnTo>
                <a:lnTo>
                  <a:pt x="29319" y="95799"/>
                </a:lnTo>
                <a:lnTo>
                  <a:pt x="26797" y="100203"/>
                </a:lnTo>
                <a:lnTo>
                  <a:pt x="24384" y="105537"/>
                </a:lnTo>
                <a:lnTo>
                  <a:pt x="23114" y="110871"/>
                </a:lnTo>
                <a:lnTo>
                  <a:pt x="23114" y="123317"/>
                </a:lnTo>
                <a:lnTo>
                  <a:pt x="24130" y="129793"/>
                </a:lnTo>
                <a:lnTo>
                  <a:pt x="26035" y="135255"/>
                </a:lnTo>
                <a:lnTo>
                  <a:pt x="45720" y="135255"/>
                </a:lnTo>
                <a:lnTo>
                  <a:pt x="42799" y="128143"/>
                </a:lnTo>
                <a:lnTo>
                  <a:pt x="41402" y="121666"/>
                </a:lnTo>
                <a:lnTo>
                  <a:pt x="62992" y="82550"/>
                </a:lnTo>
                <a:lnTo>
                  <a:pt x="70157" y="75310"/>
                </a:lnTo>
                <a:lnTo>
                  <a:pt x="86487" y="45974"/>
                </a:lnTo>
                <a:lnTo>
                  <a:pt x="86487" y="39878"/>
                </a:lnTo>
                <a:lnTo>
                  <a:pt x="85679" y="31208"/>
                </a:lnTo>
                <a:lnTo>
                  <a:pt x="83264" y="23479"/>
                </a:lnTo>
                <a:lnTo>
                  <a:pt x="79253" y="16678"/>
                </a:lnTo>
                <a:close/>
              </a:path>
              <a:path w="358775" h="227964">
                <a:moveTo>
                  <a:pt x="40132" y="0"/>
                </a:moveTo>
                <a:lnTo>
                  <a:pt x="29914" y="763"/>
                </a:lnTo>
                <a:lnTo>
                  <a:pt x="19827" y="3063"/>
                </a:lnTo>
                <a:lnTo>
                  <a:pt x="9860" y="6911"/>
                </a:lnTo>
                <a:lnTo>
                  <a:pt x="0" y="12318"/>
                </a:lnTo>
                <a:lnTo>
                  <a:pt x="0" y="33528"/>
                </a:lnTo>
                <a:lnTo>
                  <a:pt x="8100" y="26173"/>
                </a:lnTo>
                <a:lnTo>
                  <a:pt x="16986" y="20891"/>
                </a:lnTo>
                <a:lnTo>
                  <a:pt x="26681" y="17704"/>
                </a:lnTo>
                <a:lnTo>
                  <a:pt x="37211" y="16637"/>
                </a:lnTo>
                <a:lnTo>
                  <a:pt x="79214" y="16637"/>
                </a:lnTo>
                <a:lnTo>
                  <a:pt x="73660" y="10795"/>
                </a:lnTo>
                <a:lnTo>
                  <a:pt x="66706" y="6107"/>
                </a:lnTo>
                <a:lnTo>
                  <a:pt x="58800" y="2730"/>
                </a:lnTo>
                <a:lnTo>
                  <a:pt x="49942" y="686"/>
                </a:lnTo>
                <a:lnTo>
                  <a:pt x="401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7240" y="5317259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13" y="0"/>
                </a:lnTo>
              </a:path>
            </a:pathLst>
          </a:custGeom>
          <a:ln w="14175">
            <a:solidFill>
              <a:srgbClr val="62B7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79779" y="5165471"/>
            <a:ext cx="440055" cy="240029"/>
          </a:xfrm>
          <a:custGeom>
            <a:avLst/>
            <a:gdLst/>
            <a:ahLst/>
            <a:cxnLst/>
            <a:rect l="l" t="t" r="r" b="b"/>
            <a:pathLst>
              <a:path w="440055" h="240029">
                <a:moveTo>
                  <a:pt x="439521" y="105790"/>
                </a:moveTo>
                <a:lnTo>
                  <a:pt x="420979" y="105790"/>
                </a:lnTo>
                <a:lnTo>
                  <a:pt x="420979" y="239648"/>
                </a:lnTo>
                <a:lnTo>
                  <a:pt x="439521" y="239648"/>
                </a:lnTo>
                <a:lnTo>
                  <a:pt x="439521" y="105790"/>
                </a:lnTo>
                <a:close/>
              </a:path>
              <a:path w="440055" h="240029">
                <a:moveTo>
                  <a:pt x="276961" y="17906"/>
                </a:moveTo>
                <a:lnTo>
                  <a:pt x="258292" y="17906"/>
                </a:lnTo>
                <a:lnTo>
                  <a:pt x="258292" y="175259"/>
                </a:lnTo>
                <a:lnTo>
                  <a:pt x="372465" y="175259"/>
                </a:lnTo>
                <a:lnTo>
                  <a:pt x="372465" y="159003"/>
                </a:lnTo>
                <a:lnTo>
                  <a:pt x="276961" y="159003"/>
                </a:lnTo>
                <a:lnTo>
                  <a:pt x="276961" y="99440"/>
                </a:lnTo>
                <a:lnTo>
                  <a:pt x="439521" y="99440"/>
                </a:lnTo>
                <a:lnTo>
                  <a:pt x="439521" y="89026"/>
                </a:lnTo>
                <a:lnTo>
                  <a:pt x="372465" y="89026"/>
                </a:lnTo>
                <a:lnTo>
                  <a:pt x="372465" y="82930"/>
                </a:lnTo>
                <a:lnTo>
                  <a:pt x="276961" y="82930"/>
                </a:lnTo>
                <a:lnTo>
                  <a:pt x="276961" y="17906"/>
                </a:lnTo>
                <a:close/>
              </a:path>
              <a:path w="440055" h="240029">
                <a:moveTo>
                  <a:pt x="439521" y="99440"/>
                </a:moveTo>
                <a:lnTo>
                  <a:pt x="353796" y="99440"/>
                </a:lnTo>
                <a:lnTo>
                  <a:pt x="353796" y="159003"/>
                </a:lnTo>
                <a:lnTo>
                  <a:pt x="372465" y="159003"/>
                </a:lnTo>
                <a:lnTo>
                  <a:pt x="372465" y="105790"/>
                </a:lnTo>
                <a:lnTo>
                  <a:pt x="439521" y="105790"/>
                </a:lnTo>
                <a:lnTo>
                  <a:pt x="439521" y="99440"/>
                </a:lnTo>
                <a:close/>
              </a:path>
              <a:path w="440055" h="240029">
                <a:moveTo>
                  <a:pt x="439521" y="0"/>
                </a:moveTo>
                <a:lnTo>
                  <a:pt x="420979" y="0"/>
                </a:lnTo>
                <a:lnTo>
                  <a:pt x="420979" y="89026"/>
                </a:lnTo>
                <a:lnTo>
                  <a:pt x="439521" y="89026"/>
                </a:lnTo>
                <a:lnTo>
                  <a:pt x="439521" y="0"/>
                </a:lnTo>
                <a:close/>
              </a:path>
              <a:path w="440055" h="240029">
                <a:moveTo>
                  <a:pt x="372465" y="17906"/>
                </a:moveTo>
                <a:lnTo>
                  <a:pt x="353796" y="17906"/>
                </a:lnTo>
                <a:lnTo>
                  <a:pt x="353796" y="82930"/>
                </a:lnTo>
                <a:lnTo>
                  <a:pt x="372465" y="82930"/>
                </a:lnTo>
                <a:lnTo>
                  <a:pt x="372465" y="17906"/>
                </a:lnTo>
                <a:close/>
              </a:path>
              <a:path w="440055" h="240029">
                <a:moveTo>
                  <a:pt x="199364" y="0"/>
                </a:moveTo>
                <a:lnTo>
                  <a:pt x="180695" y="0"/>
                </a:lnTo>
                <a:lnTo>
                  <a:pt x="180695" y="78612"/>
                </a:lnTo>
                <a:lnTo>
                  <a:pt x="124777" y="78612"/>
                </a:lnTo>
                <a:lnTo>
                  <a:pt x="124777" y="95122"/>
                </a:lnTo>
                <a:lnTo>
                  <a:pt x="180695" y="95122"/>
                </a:lnTo>
                <a:lnTo>
                  <a:pt x="180695" y="239648"/>
                </a:lnTo>
                <a:lnTo>
                  <a:pt x="199364" y="239648"/>
                </a:lnTo>
                <a:lnTo>
                  <a:pt x="199364" y="0"/>
                </a:lnTo>
                <a:close/>
              </a:path>
              <a:path w="440055" h="240029">
                <a:moveTo>
                  <a:pt x="83019" y="16509"/>
                </a:moveTo>
                <a:lnTo>
                  <a:pt x="64630" y="16509"/>
                </a:lnTo>
                <a:lnTo>
                  <a:pt x="64630" y="55752"/>
                </a:lnTo>
                <a:lnTo>
                  <a:pt x="63534" y="71685"/>
                </a:lnTo>
                <a:lnTo>
                  <a:pt x="47104" y="118744"/>
                </a:lnTo>
                <a:lnTo>
                  <a:pt x="14037" y="158821"/>
                </a:lnTo>
                <a:lnTo>
                  <a:pt x="0" y="169417"/>
                </a:lnTo>
                <a:lnTo>
                  <a:pt x="14300" y="181863"/>
                </a:lnTo>
                <a:lnTo>
                  <a:pt x="42632" y="154110"/>
                </a:lnTo>
                <a:lnTo>
                  <a:pt x="65524" y="120411"/>
                </a:lnTo>
                <a:lnTo>
                  <a:pt x="74066" y="99948"/>
                </a:lnTo>
                <a:lnTo>
                  <a:pt x="92486" y="99948"/>
                </a:lnTo>
                <a:lnTo>
                  <a:pt x="87353" y="85613"/>
                </a:lnTo>
                <a:lnTo>
                  <a:pt x="84103" y="70316"/>
                </a:lnTo>
                <a:lnTo>
                  <a:pt x="83082" y="55752"/>
                </a:lnTo>
                <a:lnTo>
                  <a:pt x="83019" y="16509"/>
                </a:lnTo>
                <a:close/>
              </a:path>
              <a:path w="440055" h="240029">
                <a:moveTo>
                  <a:pt x="92486" y="99948"/>
                </a:moveTo>
                <a:lnTo>
                  <a:pt x="74066" y="99948"/>
                </a:lnTo>
                <a:lnTo>
                  <a:pt x="77233" y="108829"/>
                </a:lnTo>
                <a:lnTo>
                  <a:pt x="105331" y="151350"/>
                </a:lnTo>
                <a:lnTo>
                  <a:pt x="134086" y="178942"/>
                </a:lnTo>
                <a:lnTo>
                  <a:pt x="147142" y="164337"/>
                </a:lnTo>
                <a:lnTo>
                  <a:pt x="133132" y="154110"/>
                </a:lnTo>
                <a:lnTo>
                  <a:pt x="120719" y="142636"/>
                </a:lnTo>
                <a:lnTo>
                  <a:pt x="109780" y="129815"/>
                </a:lnTo>
                <a:lnTo>
                  <a:pt x="100355" y="115696"/>
                </a:lnTo>
                <a:lnTo>
                  <a:pt x="92771" y="100744"/>
                </a:lnTo>
                <a:lnTo>
                  <a:pt x="92486" y="999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39316" y="5165471"/>
            <a:ext cx="466090" cy="240029"/>
          </a:xfrm>
          <a:custGeom>
            <a:avLst/>
            <a:gdLst/>
            <a:ahLst/>
            <a:cxnLst/>
            <a:rect l="l" t="t" r="r" b="b"/>
            <a:pathLst>
              <a:path w="466089" h="240029">
                <a:moveTo>
                  <a:pt x="429894" y="151891"/>
                </a:moveTo>
                <a:lnTo>
                  <a:pt x="276097" y="151891"/>
                </a:lnTo>
                <a:lnTo>
                  <a:pt x="276097" y="168655"/>
                </a:lnTo>
                <a:lnTo>
                  <a:pt x="411352" y="168655"/>
                </a:lnTo>
                <a:lnTo>
                  <a:pt x="411352" y="239648"/>
                </a:lnTo>
                <a:lnTo>
                  <a:pt x="429894" y="239648"/>
                </a:lnTo>
                <a:lnTo>
                  <a:pt x="429894" y="151891"/>
                </a:lnTo>
                <a:close/>
              </a:path>
              <a:path w="466089" h="240029">
                <a:moveTo>
                  <a:pt x="158876" y="4825"/>
                </a:moveTo>
                <a:lnTo>
                  <a:pt x="140588" y="4825"/>
                </a:lnTo>
                <a:lnTo>
                  <a:pt x="140588" y="82422"/>
                </a:lnTo>
                <a:lnTo>
                  <a:pt x="98806" y="82422"/>
                </a:lnTo>
                <a:lnTo>
                  <a:pt x="98806" y="98932"/>
                </a:lnTo>
                <a:lnTo>
                  <a:pt x="140588" y="98932"/>
                </a:lnTo>
                <a:lnTo>
                  <a:pt x="140588" y="232282"/>
                </a:lnTo>
                <a:lnTo>
                  <a:pt x="158876" y="232282"/>
                </a:lnTo>
                <a:lnTo>
                  <a:pt x="158876" y="4825"/>
                </a:lnTo>
                <a:close/>
              </a:path>
              <a:path w="466089" h="240029">
                <a:moveTo>
                  <a:pt x="72135" y="37337"/>
                </a:moveTo>
                <a:lnTo>
                  <a:pt x="53720" y="37337"/>
                </a:lnTo>
                <a:lnTo>
                  <a:pt x="53704" y="65023"/>
                </a:lnTo>
                <a:lnTo>
                  <a:pt x="52699" y="80293"/>
                </a:lnTo>
                <a:lnTo>
                  <a:pt x="37464" y="127888"/>
                </a:lnTo>
                <a:lnTo>
                  <a:pt x="10265" y="166483"/>
                </a:lnTo>
                <a:lnTo>
                  <a:pt x="0" y="175005"/>
                </a:lnTo>
                <a:lnTo>
                  <a:pt x="14604" y="186689"/>
                </a:lnTo>
                <a:lnTo>
                  <a:pt x="44576" y="148843"/>
                </a:lnTo>
                <a:lnTo>
                  <a:pt x="62610" y="108584"/>
                </a:lnTo>
                <a:lnTo>
                  <a:pt x="79945" y="108584"/>
                </a:lnTo>
                <a:lnTo>
                  <a:pt x="75771" y="94964"/>
                </a:lnTo>
                <a:lnTo>
                  <a:pt x="73042" y="80029"/>
                </a:lnTo>
                <a:lnTo>
                  <a:pt x="72135" y="65023"/>
                </a:lnTo>
                <a:lnTo>
                  <a:pt x="72135" y="37337"/>
                </a:lnTo>
                <a:close/>
              </a:path>
              <a:path w="466089" h="240029">
                <a:moveTo>
                  <a:pt x="79945" y="108584"/>
                </a:moveTo>
                <a:lnTo>
                  <a:pt x="62610" y="108584"/>
                </a:lnTo>
                <a:lnTo>
                  <a:pt x="70280" y="129472"/>
                </a:lnTo>
                <a:lnTo>
                  <a:pt x="80343" y="148907"/>
                </a:lnTo>
                <a:lnTo>
                  <a:pt x="92811" y="166913"/>
                </a:lnTo>
                <a:lnTo>
                  <a:pt x="107695" y="183514"/>
                </a:lnTo>
                <a:lnTo>
                  <a:pt x="121665" y="171449"/>
                </a:lnTo>
                <a:lnTo>
                  <a:pt x="111833" y="162165"/>
                </a:lnTo>
                <a:lnTo>
                  <a:pt x="102727" y="151272"/>
                </a:lnTo>
                <a:lnTo>
                  <a:pt x="94359" y="138785"/>
                </a:lnTo>
                <a:lnTo>
                  <a:pt x="86740" y="124713"/>
                </a:lnTo>
                <a:lnTo>
                  <a:pt x="80333" y="109851"/>
                </a:lnTo>
                <a:lnTo>
                  <a:pt x="79945" y="108584"/>
                </a:lnTo>
                <a:close/>
              </a:path>
              <a:path w="466089" h="240029">
                <a:moveTo>
                  <a:pt x="117347" y="20827"/>
                </a:moveTo>
                <a:lnTo>
                  <a:pt x="9016" y="20827"/>
                </a:lnTo>
                <a:lnTo>
                  <a:pt x="9016" y="37337"/>
                </a:lnTo>
                <a:lnTo>
                  <a:pt x="117347" y="37337"/>
                </a:lnTo>
                <a:lnTo>
                  <a:pt x="117347" y="20827"/>
                </a:lnTo>
                <a:close/>
              </a:path>
              <a:path w="466089" h="240029">
                <a:moveTo>
                  <a:pt x="321436" y="27177"/>
                </a:moveTo>
                <a:lnTo>
                  <a:pt x="303783" y="27177"/>
                </a:lnTo>
                <a:lnTo>
                  <a:pt x="303783" y="34289"/>
                </a:lnTo>
                <a:lnTo>
                  <a:pt x="302714" y="46384"/>
                </a:lnTo>
                <a:lnTo>
                  <a:pt x="286765" y="81406"/>
                </a:lnTo>
                <a:lnTo>
                  <a:pt x="255476" y="110142"/>
                </a:lnTo>
                <a:lnTo>
                  <a:pt x="242569" y="117474"/>
                </a:lnTo>
                <a:lnTo>
                  <a:pt x="255904" y="130047"/>
                </a:lnTo>
                <a:lnTo>
                  <a:pt x="290194" y="102361"/>
                </a:lnTo>
                <a:lnTo>
                  <a:pt x="313054" y="69722"/>
                </a:lnTo>
                <a:lnTo>
                  <a:pt x="332358" y="69722"/>
                </a:lnTo>
                <a:lnTo>
                  <a:pt x="331241" y="68169"/>
                </a:lnTo>
                <a:lnTo>
                  <a:pt x="325802" y="57229"/>
                </a:lnTo>
                <a:lnTo>
                  <a:pt x="322530" y="45932"/>
                </a:lnTo>
                <a:lnTo>
                  <a:pt x="321436" y="34289"/>
                </a:lnTo>
                <a:lnTo>
                  <a:pt x="321436" y="27177"/>
                </a:lnTo>
                <a:close/>
              </a:path>
              <a:path w="466089" h="240029">
                <a:moveTo>
                  <a:pt x="332358" y="69722"/>
                </a:moveTo>
                <a:lnTo>
                  <a:pt x="313054" y="69722"/>
                </a:lnTo>
                <a:lnTo>
                  <a:pt x="322480" y="85342"/>
                </a:lnTo>
                <a:lnTo>
                  <a:pt x="334930" y="99615"/>
                </a:lnTo>
                <a:lnTo>
                  <a:pt x="350381" y="112531"/>
                </a:lnTo>
                <a:lnTo>
                  <a:pt x="368807" y="124078"/>
                </a:lnTo>
                <a:lnTo>
                  <a:pt x="381507" y="110235"/>
                </a:lnTo>
                <a:lnTo>
                  <a:pt x="369339" y="104207"/>
                </a:lnTo>
                <a:lnTo>
                  <a:pt x="358171" y="96964"/>
                </a:lnTo>
                <a:lnTo>
                  <a:pt x="348003" y="88483"/>
                </a:lnTo>
                <a:lnTo>
                  <a:pt x="338835" y="78739"/>
                </a:lnTo>
                <a:lnTo>
                  <a:pt x="332358" y="69722"/>
                </a:lnTo>
                <a:close/>
              </a:path>
              <a:path w="466089" h="240029">
                <a:moveTo>
                  <a:pt x="374395" y="10667"/>
                </a:moveTo>
                <a:lnTo>
                  <a:pt x="250825" y="10667"/>
                </a:lnTo>
                <a:lnTo>
                  <a:pt x="250825" y="27177"/>
                </a:lnTo>
                <a:lnTo>
                  <a:pt x="374395" y="27177"/>
                </a:lnTo>
                <a:lnTo>
                  <a:pt x="374395" y="10667"/>
                </a:lnTo>
                <a:close/>
              </a:path>
              <a:path w="466089" h="240029">
                <a:moveTo>
                  <a:pt x="429894" y="0"/>
                </a:moveTo>
                <a:lnTo>
                  <a:pt x="411352" y="0"/>
                </a:lnTo>
                <a:lnTo>
                  <a:pt x="411352" y="138683"/>
                </a:lnTo>
                <a:lnTo>
                  <a:pt x="429894" y="138683"/>
                </a:lnTo>
                <a:lnTo>
                  <a:pt x="429894" y="82422"/>
                </a:lnTo>
                <a:lnTo>
                  <a:pt x="466089" y="82422"/>
                </a:lnTo>
                <a:lnTo>
                  <a:pt x="466089" y="65531"/>
                </a:lnTo>
                <a:lnTo>
                  <a:pt x="429894" y="65531"/>
                </a:lnTo>
                <a:lnTo>
                  <a:pt x="429894" y="0"/>
                </a:lnTo>
                <a:close/>
              </a:path>
              <a:path w="466089" h="240029">
                <a:moveTo>
                  <a:pt x="202564" y="0"/>
                </a:moveTo>
                <a:lnTo>
                  <a:pt x="184022" y="0"/>
                </a:lnTo>
                <a:lnTo>
                  <a:pt x="184022" y="239648"/>
                </a:lnTo>
                <a:lnTo>
                  <a:pt x="202564" y="239648"/>
                </a:lnTo>
                <a:lnTo>
                  <a:pt x="2025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96592" y="5165471"/>
            <a:ext cx="199644" cy="23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20695" y="5165471"/>
            <a:ext cx="461009" cy="240029"/>
          </a:xfrm>
          <a:custGeom>
            <a:avLst/>
            <a:gdLst/>
            <a:ahLst/>
            <a:cxnLst/>
            <a:rect l="l" t="t" r="r" b="b"/>
            <a:pathLst>
              <a:path w="461010" h="240029">
                <a:moveTo>
                  <a:pt x="350774" y="144779"/>
                </a:moveTo>
                <a:lnTo>
                  <a:pt x="304357" y="151959"/>
                </a:lnTo>
                <a:lnTo>
                  <a:pt x="273952" y="181324"/>
                </a:lnTo>
                <a:lnTo>
                  <a:pt x="272669" y="191134"/>
                </a:lnTo>
                <a:lnTo>
                  <a:pt x="273941" y="200965"/>
                </a:lnTo>
                <a:lnTo>
                  <a:pt x="304232" y="230330"/>
                </a:lnTo>
                <a:lnTo>
                  <a:pt x="350774" y="237616"/>
                </a:lnTo>
                <a:lnTo>
                  <a:pt x="368446" y="236827"/>
                </a:lnTo>
                <a:lnTo>
                  <a:pt x="383952" y="234441"/>
                </a:lnTo>
                <a:lnTo>
                  <a:pt x="397315" y="230437"/>
                </a:lnTo>
                <a:lnTo>
                  <a:pt x="408559" y="224789"/>
                </a:lnTo>
                <a:lnTo>
                  <a:pt x="412290" y="221868"/>
                </a:lnTo>
                <a:lnTo>
                  <a:pt x="350774" y="221868"/>
                </a:lnTo>
                <a:lnTo>
                  <a:pt x="337638" y="221343"/>
                </a:lnTo>
                <a:lnTo>
                  <a:pt x="301053" y="208887"/>
                </a:lnTo>
                <a:lnTo>
                  <a:pt x="292481" y="191134"/>
                </a:lnTo>
                <a:lnTo>
                  <a:pt x="293433" y="184608"/>
                </a:lnTo>
                <a:lnTo>
                  <a:pt x="326009" y="162623"/>
                </a:lnTo>
                <a:lnTo>
                  <a:pt x="350774" y="160527"/>
                </a:lnTo>
                <a:lnTo>
                  <a:pt x="412339" y="160527"/>
                </a:lnTo>
                <a:lnTo>
                  <a:pt x="408559" y="157606"/>
                </a:lnTo>
                <a:lnTo>
                  <a:pt x="397297" y="151959"/>
                </a:lnTo>
                <a:lnTo>
                  <a:pt x="383905" y="147954"/>
                </a:lnTo>
                <a:lnTo>
                  <a:pt x="368393" y="145569"/>
                </a:lnTo>
                <a:lnTo>
                  <a:pt x="350774" y="144779"/>
                </a:lnTo>
                <a:close/>
              </a:path>
              <a:path w="461010" h="240029">
                <a:moveTo>
                  <a:pt x="412339" y="160527"/>
                </a:moveTo>
                <a:lnTo>
                  <a:pt x="350774" y="160527"/>
                </a:lnTo>
                <a:lnTo>
                  <a:pt x="363987" y="161053"/>
                </a:lnTo>
                <a:lnTo>
                  <a:pt x="375618" y="162639"/>
                </a:lnTo>
                <a:lnTo>
                  <a:pt x="408368" y="184628"/>
                </a:lnTo>
                <a:lnTo>
                  <a:pt x="409321" y="191134"/>
                </a:lnTo>
                <a:lnTo>
                  <a:pt x="408368" y="197661"/>
                </a:lnTo>
                <a:lnTo>
                  <a:pt x="375618" y="219757"/>
                </a:lnTo>
                <a:lnTo>
                  <a:pt x="350774" y="221868"/>
                </a:lnTo>
                <a:lnTo>
                  <a:pt x="412290" y="221868"/>
                </a:lnTo>
                <a:lnTo>
                  <a:pt x="417466" y="217816"/>
                </a:lnTo>
                <a:lnTo>
                  <a:pt x="423814" y="209867"/>
                </a:lnTo>
                <a:lnTo>
                  <a:pt x="427617" y="200945"/>
                </a:lnTo>
                <a:lnTo>
                  <a:pt x="428879" y="191134"/>
                </a:lnTo>
                <a:lnTo>
                  <a:pt x="427614" y="181252"/>
                </a:lnTo>
                <a:lnTo>
                  <a:pt x="423814" y="172370"/>
                </a:lnTo>
                <a:lnTo>
                  <a:pt x="417466" y="164488"/>
                </a:lnTo>
                <a:lnTo>
                  <a:pt x="412339" y="160527"/>
                </a:lnTo>
                <a:close/>
              </a:path>
              <a:path w="461010" h="240029">
                <a:moveTo>
                  <a:pt x="122174" y="21335"/>
                </a:moveTo>
                <a:lnTo>
                  <a:pt x="10287" y="21335"/>
                </a:lnTo>
                <a:lnTo>
                  <a:pt x="10287" y="37845"/>
                </a:lnTo>
                <a:lnTo>
                  <a:pt x="102362" y="37845"/>
                </a:lnTo>
                <a:lnTo>
                  <a:pt x="98317" y="59701"/>
                </a:lnTo>
                <a:lnTo>
                  <a:pt x="80895" y="99603"/>
                </a:lnTo>
                <a:lnTo>
                  <a:pt x="52131" y="133820"/>
                </a:lnTo>
                <a:lnTo>
                  <a:pt x="18361" y="159017"/>
                </a:lnTo>
                <a:lnTo>
                  <a:pt x="0" y="168020"/>
                </a:lnTo>
                <a:lnTo>
                  <a:pt x="14351" y="183006"/>
                </a:lnTo>
                <a:lnTo>
                  <a:pt x="60523" y="150530"/>
                </a:lnTo>
                <a:lnTo>
                  <a:pt x="93884" y="112744"/>
                </a:lnTo>
                <a:lnTo>
                  <a:pt x="114434" y="69671"/>
                </a:lnTo>
                <a:lnTo>
                  <a:pt x="122174" y="21335"/>
                </a:lnTo>
                <a:close/>
              </a:path>
              <a:path w="461010" h="240029">
                <a:moveTo>
                  <a:pt x="316356" y="27177"/>
                </a:moveTo>
                <a:lnTo>
                  <a:pt x="298704" y="27177"/>
                </a:lnTo>
                <a:lnTo>
                  <a:pt x="298704" y="33273"/>
                </a:lnTo>
                <a:lnTo>
                  <a:pt x="297608" y="45896"/>
                </a:lnTo>
                <a:lnTo>
                  <a:pt x="281178" y="82168"/>
                </a:lnTo>
                <a:lnTo>
                  <a:pt x="249852" y="111440"/>
                </a:lnTo>
                <a:lnTo>
                  <a:pt x="237236" y="118490"/>
                </a:lnTo>
                <a:lnTo>
                  <a:pt x="250825" y="131317"/>
                </a:lnTo>
                <a:lnTo>
                  <a:pt x="284606" y="103885"/>
                </a:lnTo>
                <a:lnTo>
                  <a:pt x="307975" y="70357"/>
                </a:lnTo>
                <a:lnTo>
                  <a:pt x="327948" y="70357"/>
                </a:lnTo>
                <a:lnTo>
                  <a:pt x="326376" y="68099"/>
                </a:lnTo>
                <a:lnTo>
                  <a:pt x="320817" y="56737"/>
                </a:lnTo>
                <a:lnTo>
                  <a:pt x="317474" y="45136"/>
                </a:lnTo>
                <a:lnTo>
                  <a:pt x="316356" y="33273"/>
                </a:lnTo>
                <a:lnTo>
                  <a:pt x="316356" y="27177"/>
                </a:lnTo>
                <a:close/>
              </a:path>
              <a:path w="461010" h="240029">
                <a:moveTo>
                  <a:pt x="327948" y="70357"/>
                </a:moveTo>
                <a:lnTo>
                  <a:pt x="307975" y="70357"/>
                </a:lnTo>
                <a:lnTo>
                  <a:pt x="311878" y="77309"/>
                </a:lnTo>
                <a:lnTo>
                  <a:pt x="339875" y="108041"/>
                </a:lnTo>
                <a:lnTo>
                  <a:pt x="364236" y="125221"/>
                </a:lnTo>
                <a:lnTo>
                  <a:pt x="376428" y="111632"/>
                </a:lnTo>
                <a:lnTo>
                  <a:pt x="364569" y="105679"/>
                </a:lnTo>
                <a:lnTo>
                  <a:pt x="353568" y="98297"/>
                </a:lnTo>
                <a:lnTo>
                  <a:pt x="343423" y="89487"/>
                </a:lnTo>
                <a:lnTo>
                  <a:pt x="334137" y="79247"/>
                </a:lnTo>
                <a:lnTo>
                  <a:pt x="327948" y="70357"/>
                </a:lnTo>
                <a:close/>
              </a:path>
              <a:path w="461010" h="240029">
                <a:moveTo>
                  <a:pt x="369316" y="10667"/>
                </a:moveTo>
                <a:lnTo>
                  <a:pt x="245745" y="10667"/>
                </a:lnTo>
                <a:lnTo>
                  <a:pt x="245745" y="27177"/>
                </a:lnTo>
                <a:lnTo>
                  <a:pt x="369316" y="27177"/>
                </a:lnTo>
                <a:lnTo>
                  <a:pt x="369316" y="10667"/>
                </a:lnTo>
                <a:close/>
              </a:path>
              <a:path w="461010" h="240029">
                <a:moveTo>
                  <a:pt x="424815" y="0"/>
                </a:moveTo>
                <a:lnTo>
                  <a:pt x="406273" y="0"/>
                </a:lnTo>
                <a:lnTo>
                  <a:pt x="406273" y="138175"/>
                </a:lnTo>
                <a:lnTo>
                  <a:pt x="424815" y="138175"/>
                </a:lnTo>
                <a:lnTo>
                  <a:pt x="424815" y="82422"/>
                </a:lnTo>
                <a:lnTo>
                  <a:pt x="461010" y="82422"/>
                </a:lnTo>
                <a:lnTo>
                  <a:pt x="461010" y="65531"/>
                </a:lnTo>
                <a:lnTo>
                  <a:pt x="424815" y="65531"/>
                </a:lnTo>
                <a:lnTo>
                  <a:pt x="424815" y="0"/>
                </a:lnTo>
                <a:close/>
              </a:path>
              <a:path w="461010" h="240029">
                <a:moveTo>
                  <a:pt x="181229" y="0"/>
                </a:moveTo>
                <a:lnTo>
                  <a:pt x="162687" y="0"/>
                </a:lnTo>
                <a:lnTo>
                  <a:pt x="162687" y="239648"/>
                </a:lnTo>
                <a:lnTo>
                  <a:pt x="181229" y="239648"/>
                </a:lnTo>
                <a:lnTo>
                  <a:pt x="181229" y="115315"/>
                </a:lnTo>
                <a:lnTo>
                  <a:pt x="224281" y="115315"/>
                </a:lnTo>
                <a:lnTo>
                  <a:pt x="224281" y="98678"/>
                </a:lnTo>
                <a:lnTo>
                  <a:pt x="181229" y="98678"/>
                </a:lnTo>
                <a:lnTo>
                  <a:pt x="1812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73145" y="5176139"/>
            <a:ext cx="222504" cy="2198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91661" y="5165471"/>
            <a:ext cx="707390" cy="240029"/>
          </a:xfrm>
          <a:custGeom>
            <a:avLst/>
            <a:gdLst/>
            <a:ahLst/>
            <a:cxnLst/>
            <a:rect l="l" t="t" r="r" b="b"/>
            <a:pathLst>
              <a:path w="707389" h="240029">
                <a:moveTo>
                  <a:pt x="53721" y="160273"/>
                </a:moveTo>
                <a:lnTo>
                  <a:pt x="35178" y="160273"/>
                </a:lnTo>
                <a:lnTo>
                  <a:pt x="35178" y="232028"/>
                </a:lnTo>
                <a:lnTo>
                  <a:pt x="190880" y="232028"/>
                </a:lnTo>
                <a:lnTo>
                  <a:pt x="190880" y="215518"/>
                </a:lnTo>
                <a:lnTo>
                  <a:pt x="53721" y="215518"/>
                </a:lnTo>
                <a:lnTo>
                  <a:pt x="53721" y="160273"/>
                </a:lnTo>
                <a:close/>
              </a:path>
              <a:path w="707389" h="240029">
                <a:moveTo>
                  <a:pt x="121920" y="138429"/>
                </a:moveTo>
                <a:lnTo>
                  <a:pt x="103632" y="138429"/>
                </a:lnTo>
                <a:lnTo>
                  <a:pt x="103632" y="187705"/>
                </a:lnTo>
                <a:lnTo>
                  <a:pt x="121920" y="187705"/>
                </a:lnTo>
                <a:lnTo>
                  <a:pt x="121920" y="138429"/>
                </a:lnTo>
                <a:close/>
              </a:path>
              <a:path w="707389" h="240029">
                <a:moveTo>
                  <a:pt x="222503" y="121792"/>
                </a:moveTo>
                <a:lnTo>
                  <a:pt x="0" y="121792"/>
                </a:lnTo>
                <a:lnTo>
                  <a:pt x="0" y="138429"/>
                </a:lnTo>
                <a:lnTo>
                  <a:pt x="222503" y="138429"/>
                </a:lnTo>
                <a:lnTo>
                  <a:pt x="222503" y="121792"/>
                </a:lnTo>
                <a:close/>
              </a:path>
              <a:path w="707389" h="240029">
                <a:moveTo>
                  <a:pt x="542163" y="159257"/>
                </a:moveTo>
                <a:lnTo>
                  <a:pt x="523621" y="159257"/>
                </a:lnTo>
                <a:lnTo>
                  <a:pt x="523621" y="230504"/>
                </a:lnTo>
                <a:lnTo>
                  <a:pt x="674751" y="230504"/>
                </a:lnTo>
                <a:lnTo>
                  <a:pt x="674751" y="213740"/>
                </a:lnTo>
                <a:lnTo>
                  <a:pt x="542163" y="213740"/>
                </a:lnTo>
                <a:lnTo>
                  <a:pt x="542163" y="159257"/>
                </a:lnTo>
                <a:close/>
              </a:path>
              <a:path w="707389" h="240029">
                <a:moveTo>
                  <a:pt x="707136" y="122046"/>
                </a:moveTo>
                <a:lnTo>
                  <a:pt x="484632" y="122046"/>
                </a:lnTo>
                <a:lnTo>
                  <a:pt x="484632" y="138937"/>
                </a:lnTo>
                <a:lnTo>
                  <a:pt x="707136" y="138937"/>
                </a:lnTo>
                <a:lnTo>
                  <a:pt x="707136" y="122046"/>
                </a:lnTo>
                <a:close/>
              </a:path>
              <a:path w="707389" h="240029">
                <a:moveTo>
                  <a:pt x="185038" y="8635"/>
                </a:moveTo>
                <a:lnTo>
                  <a:pt x="37464" y="8635"/>
                </a:lnTo>
                <a:lnTo>
                  <a:pt x="37464" y="94106"/>
                </a:lnTo>
                <a:lnTo>
                  <a:pt x="185038" y="94106"/>
                </a:lnTo>
                <a:lnTo>
                  <a:pt x="185038" y="77850"/>
                </a:lnTo>
                <a:lnTo>
                  <a:pt x="55879" y="77850"/>
                </a:lnTo>
                <a:lnTo>
                  <a:pt x="55879" y="25145"/>
                </a:lnTo>
                <a:lnTo>
                  <a:pt x="185038" y="25145"/>
                </a:lnTo>
                <a:lnTo>
                  <a:pt x="185038" y="8635"/>
                </a:lnTo>
                <a:close/>
              </a:path>
              <a:path w="707389" h="240029">
                <a:moveTo>
                  <a:pt x="185038" y="25145"/>
                </a:moveTo>
                <a:lnTo>
                  <a:pt x="166624" y="25145"/>
                </a:lnTo>
                <a:lnTo>
                  <a:pt x="166624" y="77850"/>
                </a:lnTo>
                <a:lnTo>
                  <a:pt x="185038" y="77850"/>
                </a:lnTo>
                <a:lnTo>
                  <a:pt x="185038" y="25145"/>
                </a:lnTo>
                <a:close/>
              </a:path>
              <a:path w="707389" h="240029">
                <a:moveTo>
                  <a:pt x="401447" y="4825"/>
                </a:moveTo>
                <a:lnTo>
                  <a:pt x="383159" y="4825"/>
                </a:lnTo>
                <a:lnTo>
                  <a:pt x="383159" y="82422"/>
                </a:lnTo>
                <a:lnTo>
                  <a:pt x="341375" y="82422"/>
                </a:lnTo>
                <a:lnTo>
                  <a:pt x="341375" y="98932"/>
                </a:lnTo>
                <a:lnTo>
                  <a:pt x="383159" y="98932"/>
                </a:lnTo>
                <a:lnTo>
                  <a:pt x="383159" y="232282"/>
                </a:lnTo>
                <a:lnTo>
                  <a:pt x="401447" y="232282"/>
                </a:lnTo>
                <a:lnTo>
                  <a:pt x="401447" y="4825"/>
                </a:lnTo>
                <a:close/>
              </a:path>
              <a:path w="707389" h="240029">
                <a:moveTo>
                  <a:pt x="314705" y="37337"/>
                </a:moveTo>
                <a:lnTo>
                  <a:pt x="296290" y="37337"/>
                </a:lnTo>
                <a:lnTo>
                  <a:pt x="296274" y="65023"/>
                </a:lnTo>
                <a:lnTo>
                  <a:pt x="295269" y="80293"/>
                </a:lnTo>
                <a:lnTo>
                  <a:pt x="280035" y="127888"/>
                </a:lnTo>
                <a:lnTo>
                  <a:pt x="252835" y="166483"/>
                </a:lnTo>
                <a:lnTo>
                  <a:pt x="242570" y="175005"/>
                </a:lnTo>
                <a:lnTo>
                  <a:pt x="257175" y="186689"/>
                </a:lnTo>
                <a:lnTo>
                  <a:pt x="287147" y="148843"/>
                </a:lnTo>
                <a:lnTo>
                  <a:pt x="305180" y="108584"/>
                </a:lnTo>
                <a:lnTo>
                  <a:pt x="322515" y="108584"/>
                </a:lnTo>
                <a:lnTo>
                  <a:pt x="318341" y="94964"/>
                </a:lnTo>
                <a:lnTo>
                  <a:pt x="315612" y="80029"/>
                </a:lnTo>
                <a:lnTo>
                  <a:pt x="314705" y="65023"/>
                </a:lnTo>
                <a:lnTo>
                  <a:pt x="314705" y="37337"/>
                </a:lnTo>
                <a:close/>
              </a:path>
              <a:path w="707389" h="240029">
                <a:moveTo>
                  <a:pt x="322515" y="108584"/>
                </a:moveTo>
                <a:lnTo>
                  <a:pt x="305180" y="108584"/>
                </a:lnTo>
                <a:lnTo>
                  <a:pt x="312850" y="129472"/>
                </a:lnTo>
                <a:lnTo>
                  <a:pt x="322913" y="148907"/>
                </a:lnTo>
                <a:lnTo>
                  <a:pt x="335381" y="166913"/>
                </a:lnTo>
                <a:lnTo>
                  <a:pt x="350265" y="183514"/>
                </a:lnTo>
                <a:lnTo>
                  <a:pt x="364236" y="171449"/>
                </a:lnTo>
                <a:lnTo>
                  <a:pt x="354403" y="162165"/>
                </a:lnTo>
                <a:lnTo>
                  <a:pt x="345297" y="151272"/>
                </a:lnTo>
                <a:lnTo>
                  <a:pt x="336929" y="138785"/>
                </a:lnTo>
                <a:lnTo>
                  <a:pt x="329311" y="124713"/>
                </a:lnTo>
                <a:lnTo>
                  <a:pt x="322903" y="109851"/>
                </a:lnTo>
                <a:lnTo>
                  <a:pt x="322515" y="108584"/>
                </a:lnTo>
                <a:close/>
              </a:path>
              <a:path w="707389" h="240029">
                <a:moveTo>
                  <a:pt x="359917" y="20827"/>
                </a:moveTo>
                <a:lnTo>
                  <a:pt x="251587" y="20827"/>
                </a:lnTo>
                <a:lnTo>
                  <a:pt x="251587" y="37337"/>
                </a:lnTo>
                <a:lnTo>
                  <a:pt x="359917" y="37337"/>
                </a:lnTo>
                <a:lnTo>
                  <a:pt x="359917" y="20827"/>
                </a:lnTo>
                <a:close/>
              </a:path>
              <a:path w="707389" h="240029">
                <a:moveTo>
                  <a:pt x="543178" y="8635"/>
                </a:moveTo>
                <a:lnTo>
                  <a:pt x="524637" y="8635"/>
                </a:lnTo>
                <a:lnTo>
                  <a:pt x="524637" y="89026"/>
                </a:lnTo>
                <a:lnTo>
                  <a:pt x="674242" y="89026"/>
                </a:lnTo>
                <a:lnTo>
                  <a:pt x="674242" y="72516"/>
                </a:lnTo>
                <a:lnTo>
                  <a:pt x="543178" y="72516"/>
                </a:lnTo>
                <a:lnTo>
                  <a:pt x="543178" y="8635"/>
                </a:lnTo>
                <a:close/>
              </a:path>
              <a:path w="707389" h="240029">
                <a:moveTo>
                  <a:pt x="445135" y="0"/>
                </a:moveTo>
                <a:lnTo>
                  <a:pt x="426592" y="0"/>
                </a:lnTo>
                <a:lnTo>
                  <a:pt x="426592" y="239648"/>
                </a:lnTo>
                <a:lnTo>
                  <a:pt x="445135" y="239648"/>
                </a:lnTo>
                <a:lnTo>
                  <a:pt x="4451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10684" y="5165471"/>
            <a:ext cx="1172845" cy="240029"/>
          </a:xfrm>
          <a:custGeom>
            <a:avLst/>
            <a:gdLst/>
            <a:ahLst/>
            <a:cxnLst/>
            <a:rect l="l" t="t" r="r" b="b"/>
            <a:pathLst>
              <a:path w="1172845" h="240029">
                <a:moveTo>
                  <a:pt x="688213" y="185038"/>
                </a:moveTo>
                <a:lnTo>
                  <a:pt x="465709" y="185038"/>
                </a:lnTo>
                <a:lnTo>
                  <a:pt x="465709" y="201548"/>
                </a:lnTo>
                <a:lnTo>
                  <a:pt x="688213" y="201548"/>
                </a:lnTo>
                <a:lnTo>
                  <a:pt x="688213" y="185038"/>
                </a:lnTo>
                <a:close/>
              </a:path>
              <a:path w="1172845" h="240029">
                <a:moveTo>
                  <a:pt x="1172844" y="181609"/>
                </a:moveTo>
                <a:lnTo>
                  <a:pt x="950340" y="181609"/>
                </a:lnTo>
                <a:lnTo>
                  <a:pt x="950340" y="198119"/>
                </a:lnTo>
                <a:lnTo>
                  <a:pt x="1172844" y="198119"/>
                </a:lnTo>
                <a:lnTo>
                  <a:pt x="1172844" y="181609"/>
                </a:lnTo>
                <a:close/>
              </a:path>
              <a:path w="1172845" h="240029">
                <a:moveTo>
                  <a:pt x="177800" y="135000"/>
                </a:moveTo>
                <a:lnTo>
                  <a:pt x="30225" y="135000"/>
                </a:lnTo>
                <a:lnTo>
                  <a:pt x="30225" y="151637"/>
                </a:lnTo>
                <a:lnTo>
                  <a:pt x="159512" y="151637"/>
                </a:lnTo>
                <a:lnTo>
                  <a:pt x="159512" y="175767"/>
                </a:lnTo>
                <a:lnTo>
                  <a:pt x="30225" y="175767"/>
                </a:lnTo>
                <a:lnTo>
                  <a:pt x="30225" y="234060"/>
                </a:lnTo>
                <a:lnTo>
                  <a:pt x="184403" y="234060"/>
                </a:lnTo>
                <a:lnTo>
                  <a:pt x="184403" y="217550"/>
                </a:lnTo>
                <a:lnTo>
                  <a:pt x="48894" y="217550"/>
                </a:lnTo>
                <a:lnTo>
                  <a:pt x="48894" y="192023"/>
                </a:lnTo>
                <a:lnTo>
                  <a:pt x="177800" y="192023"/>
                </a:lnTo>
                <a:lnTo>
                  <a:pt x="177800" y="135000"/>
                </a:lnTo>
                <a:close/>
              </a:path>
              <a:path w="1172845" h="240029">
                <a:moveTo>
                  <a:pt x="177800" y="70611"/>
                </a:moveTo>
                <a:lnTo>
                  <a:pt x="159257" y="70611"/>
                </a:lnTo>
                <a:lnTo>
                  <a:pt x="159257" y="121792"/>
                </a:lnTo>
                <a:lnTo>
                  <a:pt x="177800" y="121792"/>
                </a:lnTo>
                <a:lnTo>
                  <a:pt x="177800" y="70611"/>
                </a:lnTo>
                <a:close/>
              </a:path>
              <a:path w="1172845" h="240029">
                <a:moveTo>
                  <a:pt x="109347" y="8889"/>
                </a:moveTo>
                <a:lnTo>
                  <a:pt x="0" y="8889"/>
                </a:lnTo>
                <a:lnTo>
                  <a:pt x="0" y="112902"/>
                </a:lnTo>
                <a:lnTo>
                  <a:pt x="109347" y="112902"/>
                </a:lnTo>
                <a:lnTo>
                  <a:pt x="109347" y="96392"/>
                </a:lnTo>
                <a:lnTo>
                  <a:pt x="18287" y="96392"/>
                </a:lnTo>
                <a:lnTo>
                  <a:pt x="18287" y="25653"/>
                </a:lnTo>
                <a:lnTo>
                  <a:pt x="109347" y="25653"/>
                </a:lnTo>
                <a:lnTo>
                  <a:pt x="109347" y="8889"/>
                </a:lnTo>
                <a:close/>
              </a:path>
              <a:path w="1172845" h="240029">
                <a:moveTo>
                  <a:pt x="109347" y="25653"/>
                </a:moveTo>
                <a:lnTo>
                  <a:pt x="91059" y="25653"/>
                </a:lnTo>
                <a:lnTo>
                  <a:pt x="91059" y="96392"/>
                </a:lnTo>
                <a:lnTo>
                  <a:pt x="109347" y="96392"/>
                </a:lnTo>
                <a:lnTo>
                  <a:pt x="109347" y="70611"/>
                </a:lnTo>
                <a:lnTo>
                  <a:pt x="177800" y="70611"/>
                </a:lnTo>
                <a:lnTo>
                  <a:pt x="177800" y="53847"/>
                </a:lnTo>
                <a:lnTo>
                  <a:pt x="109347" y="53847"/>
                </a:lnTo>
                <a:lnTo>
                  <a:pt x="109347" y="25653"/>
                </a:lnTo>
                <a:close/>
              </a:path>
              <a:path w="1172845" h="240029">
                <a:moveTo>
                  <a:pt x="177800" y="0"/>
                </a:moveTo>
                <a:lnTo>
                  <a:pt x="159257" y="0"/>
                </a:lnTo>
                <a:lnTo>
                  <a:pt x="159257" y="53847"/>
                </a:lnTo>
                <a:lnTo>
                  <a:pt x="177800" y="53847"/>
                </a:lnTo>
                <a:lnTo>
                  <a:pt x="177800" y="0"/>
                </a:lnTo>
                <a:close/>
              </a:path>
              <a:path w="1172845" h="240029">
                <a:moveTo>
                  <a:pt x="1135126" y="22351"/>
                </a:moveTo>
                <a:lnTo>
                  <a:pt x="988060" y="22351"/>
                </a:lnTo>
                <a:lnTo>
                  <a:pt x="988060" y="130047"/>
                </a:lnTo>
                <a:lnTo>
                  <a:pt x="1139063" y="130047"/>
                </a:lnTo>
                <a:lnTo>
                  <a:pt x="1139063" y="113410"/>
                </a:lnTo>
                <a:lnTo>
                  <a:pt x="1006601" y="113410"/>
                </a:lnTo>
                <a:lnTo>
                  <a:pt x="1006601" y="38861"/>
                </a:lnTo>
                <a:lnTo>
                  <a:pt x="1135126" y="38861"/>
                </a:lnTo>
                <a:lnTo>
                  <a:pt x="1135126" y="22351"/>
                </a:lnTo>
                <a:close/>
              </a:path>
              <a:path w="1172845" h="240029">
                <a:moveTo>
                  <a:pt x="869314" y="4825"/>
                </a:moveTo>
                <a:lnTo>
                  <a:pt x="851153" y="4825"/>
                </a:lnTo>
                <a:lnTo>
                  <a:pt x="851153" y="100964"/>
                </a:lnTo>
                <a:lnTo>
                  <a:pt x="816990" y="100964"/>
                </a:lnTo>
                <a:lnTo>
                  <a:pt x="816990" y="117474"/>
                </a:lnTo>
                <a:lnTo>
                  <a:pt x="851153" y="117474"/>
                </a:lnTo>
                <a:lnTo>
                  <a:pt x="851153" y="233298"/>
                </a:lnTo>
                <a:lnTo>
                  <a:pt x="869314" y="233298"/>
                </a:lnTo>
                <a:lnTo>
                  <a:pt x="869314" y="4825"/>
                </a:lnTo>
                <a:close/>
              </a:path>
              <a:path w="1172845" h="240029">
                <a:moveTo>
                  <a:pt x="807592" y="21589"/>
                </a:moveTo>
                <a:lnTo>
                  <a:pt x="722629" y="21589"/>
                </a:lnTo>
                <a:lnTo>
                  <a:pt x="722629" y="38099"/>
                </a:lnTo>
                <a:lnTo>
                  <a:pt x="788924" y="38099"/>
                </a:lnTo>
                <a:lnTo>
                  <a:pt x="788924" y="92328"/>
                </a:lnTo>
                <a:lnTo>
                  <a:pt x="722629" y="92328"/>
                </a:lnTo>
                <a:lnTo>
                  <a:pt x="722629" y="188594"/>
                </a:lnTo>
                <a:lnTo>
                  <a:pt x="758227" y="188335"/>
                </a:lnTo>
                <a:lnTo>
                  <a:pt x="787098" y="187563"/>
                </a:lnTo>
                <a:lnTo>
                  <a:pt x="809230" y="186291"/>
                </a:lnTo>
                <a:lnTo>
                  <a:pt x="824611" y="184530"/>
                </a:lnTo>
                <a:lnTo>
                  <a:pt x="823001" y="171957"/>
                </a:lnTo>
                <a:lnTo>
                  <a:pt x="741172" y="171957"/>
                </a:lnTo>
                <a:lnTo>
                  <a:pt x="741172" y="108330"/>
                </a:lnTo>
                <a:lnTo>
                  <a:pt x="807592" y="108330"/>
                </a:lnTo>
                <a:lnTo>
                  <a:pt x="807592" y="21589"/>
                </a:lnTo>
                <a:close/>
              </a:path>
              <a:path w="1172845" h="240029">
                <a:moveTo>
                  <a:pt x="822578" y="168655"/>
                </a:moveTo>
                <a:lnTo>
                  <a:pt x="810627" y="170082"/>
                </a:lnTo>
                <a:lnTo>
                  <a:pt x="793067" y="171116"/>
                </a:lnTo>
                <a:lnTo>
                  <a:pt x="769911" y="171745"/>
                </a:lnTo>
                <a:lnTo>
                  <a:pt x="741172" y="171957"/>
                </a:lnTo>
                <a:lnTo>
                  <a:pt x="823001" y="171957"/>
                </a:lnTo>
                <a:lnTo>
                  <a:pt x="822578" y="168655"/>
                </a:lnTo>
                <a:close/>
              </a:path>
              <a:path w="1172845" h="240029">
                <a:moveTo>
                  <a:pt x="540003" y="21589"/>
                </a:moveTo>
                <a:lnTo>
                  <a:pt x="522477" y="21589"/>
                </a:lnTo>
                <a:lnTo>
                  <a:pt x="522456" y="40766"/>
                </a:lnTo>
                <a:lnTo>
                  <a:pt x="521640" y="50327"/>
                </a:lnTo>
                <a:lnTo>
                  <a:pt x="501628" y="93269"/>
                </a:lnTo>
                <a:lnTo>
                  <a:pt x="473963" y="122808"/>
                </a:lnTo>
                <a:lnTo>
                  <a:pt x="487806" y="134238"/>
                </a:lnTo>
                <a:lnTo>
                  <a:pt x="502523" y="119548"/>
                </a:lnTo>
                <a:lnTo>
                  <a:pt x="514476" y="105203"/>
                </a:lnTo>
                <a:lnTo>
                  <a:pt x="523668" y="91215"/>
                </a:lnTo>
                <a:lnTo>
                  <a:pt x="530098" y="77596"/>
                </a:lnTo>
                <a:lnTo>
                  <a:pt x="549144" y="77596"/>
                </a:lnTo>
                <a:lnTo>
                  <a:pt x="545736" y="70377"/>
                </a:lnTo>
                <a:lnTo>
                  <a:pt x="542559" y="60737"/>
                </a:lnTo>
                <a:lnTo>
                  <a:pt x="540644" y="50859"/>
                </a:lnTo>
                <a:lnTo>
                  <a:pt x="540003" y="40766"/>
                </a:lnTo>
                <a:lnTo>
                  <a:pt x="540003" y="21589"/>
                </a:lnTo>
                <a:close/>
              </a:path>
              <a:path w="1172845" h="240029">
                <a:moveTo>
                  <a:pt x="641231" y="74040"/>
                </a:moveTo>
                <a:lnTo>
                  <a:pt x="623315" y="74040"/>
                </a:lnTo>
                <a:lnTo>
                  <a:pt x="625911" y="81018"/>
                </a:lnTo>
                <a:lnTo>
                  <a:pt x="647483" y="114210"/>
                </a:lnTo>
                <a:lnTo>
                  <a:pt x="665861" y="132587"/>
                </a:lnTo>
                <a:lnTo>
                  <a:pt x="678688" y="120649"/>
                </a:lnTo>
                <a:lnTo>
                  <a:pt x="669476" y="113004"/>
                </a:lnTo>
                <a:lnTo>
                  <a:pt x="660907" y="104155"/>
                </a:lnTo>
                <a:lnTo>
                  <a:pt x="653006" y="94093"/>
                </a:lnTo>
                <a:lnTo>
                  <a:pt x="645794" y="82803"/>
                </a:lnTo>
                <a:lnTo>
                  <a:pt x="641231" y="74040"/>
                </a:lnTo>
                <a:close/>
              </a:path>
              <a:path w="1172845" h="240029">
                <a:moveTo>
                  <a:pt x="631951" y="21081"/>
                </a:moveTo>
                <a:lnTo>
                  <a:pt x="614172" y="21081"/>
                </a:lnTo>
                <a:lnTo>
                  <a:pt x="614155" y="38099"/>
                </a:lnTo>
                <a:lnTo>
                  <a:pt x="613481" y="48541"/>
                </a:lnTo>
                <a:lnTo>
                  <a:pt x="597100" y="91892"/>
                </a:lnTo>
                <a:lnTo>
                  <a:pt x="573151" y="120395"/>
                </a:lnTo>
                <a:lnTo>
                  <a:pt x="587120" y="130301"/>
                </a:lnTo>
                <a:lnTo>
                  <a:pt x="613654" y="95668"/>
                </a:lnTo>
                <a:lnTo>
                  <a:pt x="623315" y="74040"/>
                </a:lnTo>
                <a:lnTo>
                  <a:pt x="641231" y="74040"/>
                </a:lnTo>
                <a:lnTo>
                  <a:pt x="639720" y="71139"/>
                </a:lnTo>
                <a:lnTo>
                  <a:pt x="635396" y="59785"/>
                </a:lnTo>
                <a:lnTo>
                  <a:pt x="632811" y="48764"/>
                </a:lnTo>
                <a:lnTo>
                  <a:pt x="631951" y="38099"/>
                </a:lnTo>
                <a:lnTo>
                  <a:pt x="631951" y="21081"/>
                </a:lnTo>
                <a:close/>
              </a:path>
              <a:path w="1172845" h="240029">
                <a:moveTo>
                  <a:pt x="549144" y="77596"/>
                </a:moveTo>
                <a:lnTo>
                  <a:pt x="530098" y="77596"/>
                </a:lnTo>
                <a:lnTo>
                  <a:pt x="535789" y="89479"/>
                </a:lnTo>
                <a:lnTo>
                  <a:pt x="543337" y="100933"/>
                </a:lnTo>
                <a:lnTo>
                  <a:pt x="552743" y="111958"/>
                </a:lnTo>
                <a:lnTo>
                  <a:pt x="564006" y="122554"/>
                </a:lnTo>
                <a:lnTo>
                  <a:pt x="575690" y="109727"/>
                </a:lnTo>
                <a:lnTo>
                  <a:pt x="568309" y="103580"/>
                </a:lnTo>
                <a:lnTo>
                  <a:pt x="561593" y="96551"/>
                </a:lnTo>
                <a:lnTo>
                  <a:pt x="555543" y="88614"/>
                </a:lnTo>
                <a:lnTo>
                  <a:pt x="550163" y="79755"/>
                </a:lnTo>
                <a:lnTo>
                  <a:pt x="549144" y="77596"/>
                </a:lnTo>
                <a:close/>
              </a:path>
              <a:path w="1172845" h="240029">
                <a:moveTo>
                  <a:pt x="362585" y="20319"/>
                </a:moveTo>
                <a:lnTo>
                  <a:pt x="247903" y="20319"/>
                </a:lnTo>
                <a:lnTo>
                  <a:pt x="247903" y="180593"/>
                </a:lnTo>
                <a:lnTo>
                  <a:pt x="321181" y="180326"/>
                </a:lnTo>
                <a:lnTo>
                  <a:pt x="366206" y="178317"/>
                </a:lnTo>
                <a:lnTo>
                  <a:pt x="375919" y="177291"/>
                </a:lnTo>
                <a:lnTo>
                  <a:pt x="374891" y="164337"/>
                </a:lnTo>
                <a:lnTo>
                  <a:pt x="266445" y="164337"/>
                </a:lnTo>
                <a:lnTo>
                  <a:pt x="266445" y="105282"/>
                </a:lnTo>
                <a:lnTo>
                  <a:pt x="352425" y="105282"/>
                </a:lnTo>
                <a:lnTo>
                  <a:pt x="352425" y="89280"/>
                </a:lnTo>
                <a:lnTo>
                  <a:pt x="266445" y="89280"/>
                </a:lnTo>
                <a:lnTo>
                  <a:pt x="266445" y="37083"/>
                </a:lnTo>
                <a:lnTo>
                  <a:pt x="362585" y="37083"/>
                </a:lnTo>
                <a:lnTo>
                  <a:pt x="362585" y="20319"/>
                </a:lnTo>
                <a:close/>
              </a:path>
              <a:path w="1172845" h="240029">
                <a:moveTo>
                  <a:pt x="374650" y="161289"/>
                </a:moveTo>
                <a:lnTo>
                  <a:pt x="360388" y="162623"/>
                </a:lnTo>
                <a:lnTo>
                  <a:pt x="342376" y="163575"/>
                </a:lnTo>
                <a:lnTo>
                  <a:pt x="320625" y="164147"/>
                </a:lnTo>
                <a:lnTo>
                  <a:pt x="295148" y="164337"/>
                </a:lnTo>
                <a:lnTo>
                  <a:pt x="374891" y="164337"/>
                </a:lnTo>
                <a:lnTo>
                  <a:pt x="374650" y="161289"/>
                </a:lnTo>
                <a:close/>
              </a:path>
              <a:path w="1172845" h="240029">
                <a:moveTo>
                  <a:pt x="913256" y="0"/>
                </a:moveTo>
                <a:lnTo>
                  <a:pt x="894334" y="0"/>
                </a:lnTo>
                <a:lnTo>
                  <a:pt x="894334" y="239648"/>
                </a:lnTo>
                <a:lnTo>
                  <a:pt x="913256" y="239648"/>
                </a:lnTo>
                <a:lnTo>
                  <a:pt x="913256" y="0"/>
                </a:lnTo>
                <a:close/>
              </a:path>
              <a:path w="1172845" h="240029">
                <a:moveTo>
                  <a:pt x="422782" y="0"/>
                </a:moveTo>
                <a:lnTo>
                  <a:pt x="404113" y="0"/>
                </a:lnTo>
                <a:lnTo>
                  <a:pt x="404113" y="239648"/>
                </a:lnTo>
                <a:lnTo>
                  <a:pt x="422782" y="239648"/>
                </a:lnTo>
                <a:lnTo>
                  <a:pt x="4227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73446" y="5165471"/>
            <a:ext cx="930275" cy="240029"/>
          </a:xfrm>
          <a:custGeom>
            <a:avLst/>
            <a:gdLst/>
            <a:ahLst/>
            <a:cxnLst/>
            <a:rect l="l" t="t" r="r" b="b"/>
            <a:pathLst>
              <a:path w="930275" h="240029">
                <a:moveTo>
                  <a:pt x="53720" y="160273"/>
                </a:moveTo>
                <a:lnTo>
                  <a:pt x="35178" y="160273"/>
                </a:lnTo>
                <a:lnTo>
                  <a:pt x="35178" y="232028"/>
                </a:lnTo>
                <a:lnTo>
                  <a:pt x="190880" y="232028"/>
                </a:lnTo>
                <a:lnTo>
                  <a:pt x="190880" y="215518"/>
                </a:lnTo>
                <a:lnTo>
                  <a:pt x="53720" y="215518"/>
                </a:lnTo>
                <a:lnTo>
                  <a:pt x="53720" y="160273"/>
                </a:lnTo>
                <a:close/>
              </a:path>
              <a:path w="930275" h="240029">
                <a:moveTo>
                  <a:pt x="121919" y="138429"/>
                </a:moveTo>
                <a:lnTo>
                  <a:pt x="103631" y="138429"/>
                </a:lnTo>
                <a:lnTo>
                  <a:pt x="103631" y="187705"/>
                </a:lnTo>
                <a:lnTo>
                  <a:pt x="121919" y="187705"/>
                </a:lnTo>
                <a:lnTo>
                  <a:pt x="121919" y="138429"/>
                </a:lnTo>
                <a:close/>
              </a:path>
              <a:path w="930275" h="240029">
                <a:moveTo>
                  <a:pt x="222503" y="121792"/>
                </a:moveTo>
                <a:lnTo>
                  <a:pt x="0" y="121792"/>
                </a:lnTo>
                <a:lnTo>
                  <a:pt x="0" y="138429"/>
                </a:lnTo>
                <a:lnTo>
                  <a:pt x="222503" y="138429"/>
                </a:lnTo>
                <a:lnTo>
                  <a:pt x="222503" y="121792"/>
                </a:lnTo>
                <a:close/>
              </a:path>
              <a:path w="930275" h="240029">
                <a:moveTo>
                  <a:pt x="551433" y="152653"/>
                </a:moveTo>
                <a:lnTo>
                  <a:pt x="532764" y="152653"/>
                </a:lnTo>
                <a:lnTo>
                  <a:pt x="532764" y="230504"/>
                </a:lnTo>
                <a:lnTo>
                  <a:pt x="690371" y="230504"/>
                </a:lnTo>
                <a:lnTo>
                  <a:pt x="690371" y="213740"/>
                </a:lnTo>
                <a:lnTo>
                  <a:pt x="551433" y="213740"/>
                </a:lnTo>
                <a:lnTo>
                  <a:pt x="551433" y="152653"/>
                </a:lnTo>
                <a:close/>
              </a:path>
              <a:path w="930275" h="240029">
                <a:moveTo>
                  <a:pt x="684021" y="0"/>
                </a:moveTo>
                <a:lnTo>
                  <a:pt x="665352" y="0"/>
                </a:lnTo>
                <a:lnTo>
                  <a:pt x="665352" y="175005"/>
                </a:lnTo>
                <a:lnTo>
                  <a:pt x="684021" y="175005"/>
                </a:lnTo>
                <a:lnTo>
                  <a:pt x="684021" y="0"/>
                </a:lnTo>
                <a:close/>
              </a:path>
              <a:path w="930275" h="240029">
                <a:moveTo>
                  <a:pt x="565530" y="9143"/>
                </a:moveTo>
                <a:lnTo>
                  <a:pt x="520700" y="26034"/>
                </a:lnTo>
                <a:lnTo>
                  <a:pt x="502665" y="69849"/>
                </a:lnTo>
                <a:lnTo>
                  <a:pt x="503787" y="82734"/>
                </a:lnTo>
                <a:lnTo>
                  <a:pt x="530276" y="121219"/>
                </a:lnTo>
                <a:lnTo>
                  <a:pt x="565530" y="130809"/>
                </a:lnTo>
                <a:lnTo>
                  <a:pt x="578411" y="129740"/>
                </a:lnTo>
                <a:lnTo>
                  <a:pt x="590184" y="126539"/>
                </a:lnTo>
                <a:lnTo>
                  <a:pt x="600838" y="121219"/>
                </a:lnTo>
                <a:lnTo>
                  <a:pt x="609710" y="114299"/>
                </a:lnTo>
                <a:lnTo>
                  <a:pt x="565530" y="114299"/>
                </a:lnTo>
                <a:lnTo>
                  <a:pt x="556172" y="113537"/>
                </a:lnTo>
                <a:lnTo>
                  <a:pt x="524382" y="88026"/>
                </a:lnTo>
                <a:lnTo>
                  <a:pt x="521334" y="69849"/>
                </a:lnTo>
                <a:lnTo>
                  <a:pt x="522098" y="60328"/>
                </a:lnTo>
                <a:lnTo>
                  <a:pt x="547735" y="28686"/>
                </a:lnTo>
                <a:lnTo>
                  <a:pt x="565530" y="25653"/>
                </a:lnTo>
                <a:lnTo>
                  <a:pt x="610032" y="25653"/>
                </a:lnTo>
                <a:lnTo>
                  <a:pt x="600856" y="18573"/>
                </a:lnTo>
                <a:lnTo>
                  <a:pt x="590232" y="13334"/>
                </a:lnTo>
                <a:lnTo>
                  <a:pt x="578465" y="10191"/>
                </a:lnTo>
                <a:lnTo>
                  <a:pt x="565530" y="9143"/>
                </a:lnTo>
                <a:close/>
              </a:path>
              <a:path w="930275" h="240029">
                <a:moveTo>
                  <a:pt x="610032" y="25653"/>
                </a:moveTo>
                <a:lnTo>
                  <a:pt x="565530" y="25653"/>
                </a:lnTo>
                <a:lnTo>
                  <a:pt x="574962" y="26414"/>
                </a:lnTo>
                <a:lnTo>
                  <a:pt x="583453" y="28686"/>
                </a:lnTo>
                <a:lnTo>
                  <a:pt x="609199" y="60328"/>
                </a:lnTo>
                <a:lnTo>
                  <a:pt x="609980" y="69849"/>
                </a:lnTo>
                <a:lnTo>
                  <a:pt x="609199" y="79444"/>
                </a:lnTo>
                <a:lnTo>
                  <a:pt x="583453" y="111251"/>
                </a:lnTo>
                <a:lnTo>
                  <a:pt x="565530" y="114299"/>
                </a:lnTo>
                <a:lnTo>
                  <a:pt x="609710" y="114299"/>
                </a:lnTo>
                <a:lnTo>
                  <a:pt x="628141" y="69849"/>
                </a:lnTo>
                <a:lnTo>
                  <a:pt x="627042" y="56947"/>
                </a:lnTo>
                <a:lnTo>
                  <a:pt x="623728" y="45307"/>
                </a:lnTo>
                <a:lnTo>
                  <a:pt x="618176" y="34952"/>
                </a:lnTo>
                <a:lnTo>
                  <a:pt x="610362" y="25907"/>
                </a:lnTo>
                <a:lnTo>
                  <a:pt x="610032" y="25653"/>
                </a:lnTo>
                <a:close/>
              </a:path>
              <a:path w="930275" h="240029">
                <a:moveTo>
                  <a:pt x="185038" y="8635"/>
                </a:moveTo>
                <a:lnTo>
                  <a:pt x="37464" y="8635"/>
                </a:lnTo>
                <a:lnTo>
                  <a:pt x="37464" y="94106"/>
                </a:lnTo>
                <a:lnTo>
                  <a:pt x="185038" y="94106"/>
                </a:lnTo>
                <a:lnTo>
                  <a:pt x="185038" y="77850"/>
                </a:lnTo>
                <a:lnTo>
                  <a:pt x="55879" y="77850"/>
                </a:lnTo>
                <a:lnTo>
                  <a:pt x="55879" y="25145"/>
                </a:lnTo>
                <a:lnTo>
                  <a:pt x="185038" y="25145"/>
                </a:lnTo>
                <a:lnTo>
                  <a:pt x="185038" y="8635"/>
                </a:lnTo>
                <a:close/>
              </a:path>
              <a:path w="930275" h="240029">
                <a:moveTo>
                  <a:pt x="185038" y="25145"/>
                </a:moveTo>
                <a:lnTo>
                  <a:pt x="166624" y="25145"/>
                </a:lnTo>
                <a:lnTo>
                  <a:pt x="166624" y="77850"/>
                </a:lnTo>
                <a:lnTo>
                  <a:pt x="185038" y="77850"/>
                </a:lnTo>
                <a:lnTo>
                  <a:pt x="185038" y="25145"/>
                </a:lnTo>
                <a:close/>
              </a:path>
              <a:path w="930275" h="240029">
                <a:moveTo>
                  <a:pt x="401446" y="4825"/>
                </a:moveTo>
                <a:lnTo>
                  <a:pt x="383158" y="4825"/>
                </a:lnTo>
                <a:lnTo>
                  <a:pt x="383158" y="82422"/>
                </a:lnTo>
                <a:lnTo>
                  <a:pt x="341375" y="82422"/>
                </a:lnTo>
                <a:lnTo>
                  <a:pt x="341375" y="98932"/>
                </a:lnTo>
                <a:lnTo>
                  <a:pt x="383158" y="98932"/>
                </a:lnTo>
                <a:lnTo>
                  <a:pt x="383158" y="232282"/>
                </a:lnTo>
                <a:lnTo>
                  <a:pt x="401446" y="232282"/>
                </a:lnTo>
                <a:lnTo>
                  <a:pt x="401446" y="4825"/>
                </a:lnTo>
                <a:close/>
              </a:path>
              <a:path w="930275" h="240029">
                <a:moveTo>
                  <a:pt x="314705" y="37337"/>
                </a:moveTo>
                <a:lnTo>
                  <a:pt x="296290" y="37337"/>
                </a:lnTo>
                <a:lnTo>
                  <a:pt x="296274" y="65023"/>
                </a:lnTo>
                <a:lnTo>
                  <a:pt x="295269" y="80293"/>
                </a:lnTo>
                <a:lnTo>
                  <a:pt x="280034" y="127888"/>
                </a:lnTo>
                <a:lnTo>
                  <a:pt x="252835" y="166483"/>
                </a:lnTo>
                <a:lnTo>
                  <a:pt x="242569" y="175005"/>
                </a:lnTo>
                <a:lnTo>
                  <a:pt x="257175" y="186689"/>
                </a:lnTo>
                <a:lnTo>
                  <a:pt x="287146" y="148843"/>
                </a:lnTo>
                <a:lnTo>
                  <a:pt x="305180" y="108584"/>
                </a:lnTo>
                <a:lnTo>
                  <a:pt x="322515" y="108584"/>
                </a:lnTo>
                <a:lnTo>
                  <a:pt x="318341" y="94964"/>
                </a:lnTo>
                <a:lnTo>
                  <a:pt x="315612" y="80029"/>
                </a:lnTo>
                <a:lnTo>
                  <a:pt x="314705" y="65023"/>
                </a:lnTo>
                <a:lnTo>
                  <a:pt x="314705" y="37337"/>
                </a:lnTo>
                <a:close/>
              </a:path>
              <a:path w="930275" h="240029">
                <a:moveTo>
                  <a:pt x="322515" y="108584"/>
                </a:moveTo>
                <a:lnTo>
                  <a:pt x="305180" y="108584"/>
                </a:lnTo>
                <a:lnTo>
                  <a:pt x="312850" y="129472"/>
                </a:lnTo>
                <a:lnTo>
                  <a:pt x="322913" y="148907"/>
                </a:lnTo>
                <a:lnTo>
                  <a:pt x="335381" y="166913"/>
                </a:lnTo>
                <a:lnTo>
                  <a:pt x="350265" y="183514"/>
                </a:lnTo>
                <a:lnTo>
                  <a:pt x="364236" y="171449"/>
                </a:lnTo>
                <a:lnTo>
                  <a:pt x="354403" y="162165"/>
                </a:lnTo>
                <a:lnTo>
                  <a:pt x="345297" y="151272"/>
                </a:lnTo>
                <a:lnTo>
                  <a:pt x="336929" y="138785"/>
                </a:lnTo>
                <a:lnTo>
                  <a:pt x="329311" y="124713"/>
                </a:lnTo>
                <a:lnTo>
                  <a:pt x="322903" y="109851"/>
                </a:lnTo>
                <a:lnTo>
                  <a:pt x="322515" y="108584"/>
                </a:lnTo>
                <a:close/>
              </a:path>
              <a:path w="930275" h="240029">
                <a:moveTo>
                  <a:pt x="359917" y="20827"/>
                </a:moveTo>
                <a:lnTo>
                  <a:pt x="251587" y="20827"/>
                </a:lnTo>
                <a:lnTo>
                  <a:pt x="251587" y="37337"/>
                </a:lnTo>
                <a:lnTo>
                  <a:pt x="359917" y="37337"/>
                </a:lnTo>
                <a:lnTo>
                  <a:pt x="359917" y="20827"/>
                </a:lnTo>
                <a:close/>
              </a:path>
              <a:path w="930275" h="240029">
                <a:moveTo>
                  <a:pt x="884301" y="4825"/>
                </a:moveTo>
                <a:lnTo>
                  <a:pt x="865886" y="4825"/>
                </a:lnTo>
                <a:lnTo>
                  <a:pt x="865886" y="87121"/>
                </a:lnTo>
                <a:lnTo>
                  <a:pt x="816355" y="87121"/>
                </a:lnTo>
                <a:lnTo>
                  <a:pt x="816355" y="103631"/>
                </a:lnTo>
                <a:lnTo>
                  <a:pt x="865886" y="103631"/>
                </a:lnTo>
                <a:lnTo>
                  <a:pt x="865886" y="231774"/>
                </a:lnTo>
                <a:lnTo>
                  <a:pt x="884301" y="231774"/>
                </a:lnTo>
                <a:lnTo>
                  <a:pt x="884301" y="4825"/>
                </a:lnTo>
                <a:close/>
              </a:path>
              <a:path w="930275" h="240029">
                <a:moveTo>
                  <a:pt x="835659" y="19811"/>
                </a:moveTo>
                <a:lnTo>
                  <a:pt x="747140" y="19811"/>
                </a:lnTo>
                <a:lnTo>
                  <a:pt x="747140" y="176783"/>
                </a:lnTo>
                <a:lnTo>
                  <a:pt x="780881" y="176595"/>
                </a:lnTo>
                <a:lnTo>
                  <a:pt x="808370" y="176037"/>
                </a:lnTo>
                <a:lnTo>
                  <a:pt x="829597" y="175123"/>
                </a:lnTo>
                <a:lnTo>
                  <a:pt x="844550" y="173862"/>
                </a:lnTo>
                <a:lnTo>
                  <a:pt x="843483" y="160527"/>
                </a:lnTo>
                <a:lnTo>
                  <a:pt x="765428" y="160527"/>
                </a:lnTo>
                <a:lnTo>
                  <a:pt x="765428" y="36321"/>
                </a:lnTo>
                <a:lnTo>
                  <a:pt x="835659" y="36321"/>
                </a:lnTo>
                <a:lnTo>
                  <a:pt x="835659" y="19811"/>
                </a:lnTo>
                <a:close/>
              </a:path>
              <a:path w="930275" h="240029">
                <a:moveTo>
                  <a:pt x="843279" y="157987"/>
                </a:moveTo>
                <a:lnTo>
                  <a:pt x="831990" y="159081"/>
                </a:lnTo>
                <a:lnTo>
                  <a:pt x="815260" y="159877"/>
                </a:lnTo>
                <a:lnTo>
                  <a:pt x="793077" y="160363"/>
                </a:lnTo>
                <a:lnTo>
                  <a:pt x="765428" y="160527"/>
                </a:lnTo>
                <a:lnTo>
                  <a:pt x="843483" y="160527"/>
                </a:lnTo>
                <a:lnTo>
                  <a:pt x="843279" y="157987"/>
                </a:lnTo>
                <a:close/>
              </a:path>
              <a:path w="930275" h="240029">
                <a:moveTo>
                  <a:pt x="930020" y="0"/>
                </a:moveTo>
                <a:lnTo>
                  <a:pt x="911478" y="0"/>
                </a:lnTo>
                <a:lnTo>
                  <a:pt x="911478" y="239648"/>
                </a:lnTo>
                <a:lnTo>
                  <a:pt x="930020" y="239648"/>
                </a:lnTo>
                <a:lnTo>
                  <a:pt x="930020" y="0"/>
                </a:lnTo>
                <a:close/>
              </a:path>
              <a:path w="930275" h="240029">
                <a:moveTo>
                  <a:pt x="445134" y="0"/>
                </a:moveTo>
                <a:lnTo>
                  <a:pt x="426592" y="0"/>
                </a:lnTo>
                <a:lnTo>
                  <a:pt x="426592" y="239648"/>
                </a:lnTo>
                <a:lnTo>
                  <a:pt x="445134" y="239648"/>
                </a:lnTo>
                <a:lnTo>
                  <a:pt x="4451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515861" y="5188077"/>
            <a:ext cx="222504" cy="1699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832854" y="5165471"/>
            <a:ext cx="707390" cy="240029"/>
          </a:xfrm>
          <a:custGeom>
            <a:avLst/>
            <a:gdLst/>
            <a:ahLst/>
            <a:cxnLst/>
            <a:rect l="l" t="t" r="r" b="b"/>
            <a:pathLst>
              <a:path w="707390" h="240029">
                <a:moveTo>
                  <a:pt x="53721" y="160273"/>
                </a:moveTo>
                <a:lnTo>
                  <a:pt x="35178" y="160273"/>
                </a:lnTo>
                <a:lnTo>
                  <a:pt x="35178" y="232028"/>
                </a:lnTo>
                <a:lnTo>
                  <a:pt x="190880" y="232028"/>
                </a:lnTo>
                <a:lnTo>
                  <a:pt x="190880" y="215518"/>
                </a:lnTo>
                <a:lnTo>
                  <a:pt x="53721" y="215518"/>
                </a:lnTo>
                <a:lnTo>
                  <a:pt x="53721" y="160273"/>
                </a:lnTo>
                <a:close/>
              </a:path>
              <a:path w="707390" h="240029">
                <a:moveTo>
                  <a:pt x="121920" y="138429"/>
                </a:moveTo>
                <a:lnTo>
                  <a:pt x="103631" y="138429"/>
                </a:lnTo>
                <a:lnTo>
                  <a:pt x="103631" y="187705"/>
                </a:lnTo>
                <a:lnTo>
                  <a:pt x="121920" y="187705"/>
                </a:lnTo>
                <a:lnTo>
                  <a:pt x="121920" y="138429"/>
                </a:lnTo>
                <a:close/>
              </a:path>
              <a:path w="707390" h="240029">
                <a:moveTo>
                  <a:pt x="222503" y="121792"/>
                </a:moveTo>
                <a:lnTo>
                  <a:pt x="0" y="121792"/>
                </a:lnTo>
                <a:lnTo>
                  <a:pt x="0" y="138429"/>
                </a:lnTo>
                <a:lnTo>
                  <a:pt x="222503" y="138429"/>
                </a:lnTo>
                <a:lnTo>
                  <a:pt x="222503" y="121792"/>
                </a:lnTo>
                <a:close/>
              </a:path>
              <a:path w="707390" h="240029">
                <a:moveTo>
                  <a:pt x="671449" y="148335"/>
                </a:moveTo>
                <a:lnTo>
                  <a:pt x="520065" y="148335"/>
                </a:lnTo>
                <a:lnTo>
                  <a:pt x="520065" y="164083"/>
                </a:lnTo>
                <a:lnTo>
                  <a:pt x="653161" y="164083"/>
                </a:lnTo>
                <a:lnTo>
                  <a:pt x="653161" y="184784"/>
                </a:lnTo>
                <a:lnTo>
                  <a:pt x="520065" y="184784"/>
                </a:lnTo>
                <a:lnTo>
                  <a:pt x="520065" y="237235"/>
                </a:lnTo>
                <a:lnTo>
                  <a:pt x="676782" y="237235"/>
                </a:lnTo>
                <a:lnTo>
                  <a:pt x="676782" y="221360"/>
                </a:lnTo>
                <a:lnTo>
                  <a:pt x="538352" y="221360"/>
                </a:lnTo>
                <a:lnTo>
                  <a:pt x="538352" y="199516"/>
                </a:lnTo>
                <a:lnTo>
                  <a:pt x="671449" y="199516"/>
                </a:lnTo>
                <a:lnTo>
                  <a:pt x="671449" y="148335"/>
                </a:lnTo>
                <a:close/>
              </a:path>
              <a:path w="707390" h="240029">
                <a:moveTo>
                  <a:pt x="707136" y="112394"/>
                </a:moveTo>
                <a:lnTo>
                  <a:pt x="484631" y="112394"/>
                </a:lnTo>
                <a:lnTo>
                  <a:pt x="484631" y="128142"/>
                </a:lnTo>
                <a:lnTo>
                  <a:pt x="707136" y="128142"/>
                </a:lnTo>
                <a:lnTo>
                  <a:pt x="707136" y="112394"/>
                </a:lnTo>
                <a:close/>
              </a:path>
              <a:path w="707390" h="240029">
                <a:moveTo>
                  <a:pt x="185039" y="8635"/>
                </a:moveTo>
                <a:lnTo>
                  <a:pt x="37465" y="8635"/>
                </a:lnTo>
                <a:lnTo>
                  <a:pt x="37465" y="94106"/>
                </a:lnTo>
                <a:lnTo>
                  <a:pt x="185039" y="94106"/>
                </a:lnTo>
                <a:lnTo>
                  <a:pt x="185039" y="77850"/>
                </a:lnTo>
                <a:lnTo>
                  <a:pt x="55879" y="77850"/>
                </a:lnTo>
                <a:lnTo>
                  <a:pt x="55879" y="25145"/>
                </a:lnTo>
                <a:lnTo>
                  <a:pt x="185039" y="25145"/>
                </a:lnTo>
                <a:lnTo>
                  <a:pt x="185039" y="8635"/>
                </a:lnTo>
                <a:close/>
              </a:path>
              <a:path w="707390" h="240029">
                <a:moveTo>
                  <a:pt x="185039" y="25145"/>
                </a:moveTo>
                <a:lnTo>
                  <a:pt x="166624" y="25145"/>
                </a:lnTo>
                <a:lnTo>
                  <a:pt x="166624" y="77850"/>
                </a:lnTo>
                <a:lnTo>
                  <a:pt x="185039" y="77850"/>
                </a:lnTo>
                <a:lnTo>
                  <a:pt x="185039" y="25145"/>
                </a:lnTo>
                <a:close/>
              </a:path>
              <a:path w="707390" h="240029">
                <a:moveTo>
                  <a:pt x="401447" y="4825"/>
                </a:moveTo>
                <a:lnTo>
                  <a:pt x="383159" y="4825"/>
                </a:lnTo>
                <a:lnTo>
                  <a:pt x="383159" y="82422"/>
                </a:lnTo>
                <a:lnTo>
                  <a:pt x="341375" y="82422"/>
                </a:lnTo>
                <a:lnTo>
                  <a:pt x="341375" y="98932"/>
                </a:lnTo>
                <a:lnTo>
                  <a:pt x="383159" y="98932"/>
                </a:lnTo>
                <a:lnTo>
                  <a:pt x="383159" y="232282"/>
                </a:lnTo>
                <a:lnTo>
                  <a:pt x="401447" y="232282"/>
                </a:lnTo>
                <a:lnTo>
                  <a:pt x="401447" y="4825"/>
                </a:lnTo>
                <a:close/>
              </a:path>
              <a:path w="707390" h="240029">
                <a:moveTo>
                  <a:pt x="314705" y="37337"/>
                </a:moveTo>
                <a:lnTo>
                  <a:pt x="296291" y="37337"/>
                </a:lnTo>
                <a:lnTo>
                  <a:pt x="296274" y="65023"/>
                </a:lnTo>
                <a:lnTo>
                  <a:pt x="295269" y="80293"/>
                </a:lnTo>
                <a:lnTo>
                  <a:pt x="280035" y="127888"/>
                </a:lnTo>
                <a:lnTo>
                  <a:pt x="252835" y="166483"/>
                </a:lnTo>
                <a:lnTo>
                  <a:pt x="242570" y="175005"/>
                </a:lnTo>
                <a:lnTo>
                  <a:pt x="257175" y="186689"/>
                </a:lnTo>
                <a:lnTo>
                  <a:pt x="287147" y="148843"/>
                </a:lnTo>
                <a:lnTo>
                  <a:pt x="305180" y="108584"/>
                </a:lnTo>
                <a:lnTo>
                  <a:pt x="322515" y="108584"/>
                </a:lnTo>
                <a:lnTo>
                  <a:pt x="318341" y="94964"/>
                </a:lnTo>
                <a:lnTo>
                  <a:pt x="315612" y="80029"/>
                </a:lnTo>
                <a:lnTo>
                  <a:pt x="314705" y="65023"/>
                </a:lnTo>
                <a:lnTo>
                  <a:pt x="314705" y="37337"/>
                </a:lnTo>
                <a:close/>
              </a:path>
              <a:path w="707390" h="240029">
                <a:moveTo>
                  <a:pt x="322515" y="108584"/>
                </a:moveTo>
                <a:lnTo>
                  <a:pt x="305180" y="108584"/>
                </a:lnTo>
                <a:lnTo>
                  <a:pt x="312850" y="129472"/>
                </a:lnTo>
                <a:lnTo>
                  <a:pt x="322913" y="148907"/>
                </a:lnTo>
                <a:lnTo>
                  <a:pt x="335381" y="166913"/>
                </a:lnTo>
                <a:lnTo>
                  <a:pt x="350266" y="183514"/>
                </a:lnTo>
                <a:lnTo>
                  <a:pt x="364236" y="171449"/>
                </a:lnTo>
                <a:lnTo>
                  <a:pt x="354403" y="162165"/>
                </a:lnTo>
                <a:lnTo>
                  <a:pt x="345297" y="151272"/>
                </a:lnTo>
                <a:lnTo>
                  <a:pt x="336929" y="138785"/>
                </a:lnTo>
                <a:lnTo>
                  <a:pt x="329311" y="124713"/>
                </a:lnTo>
                <a:lnTo>
                  <a:pt x="322903" y="109851"/>
                </a:lnTo>
                <a:lnTo>
                  <a:pt x="322515" y="108584"/>
                </a:lnTo>
                <a:close/>
              </a:path>
              <a:path w="707390" h="240029">
                <a:moveTo>
                  <a:pt x="359918" y="20827"/>
                </a:moveTo>
                <a:lnTo>
                  <a:pt x="251587" y="20827"/>
                </a:lnTo>
                <a:lnTo>
                  <a:pt x="251587" y="37337"/>
                </a:lnTo>
                <a:lnTo>
                  <a:pt x="359918" y="37337"/>
                </a:lnTo>
                <a:lnTo>
                  <a:pt x="359918" y="20827"/>
                </a:lnTo>
                <a:close/>
              </a:path>
              <a:path w="707390" h="240029">
                <a:moveTo>
                  <a:pt x="670941" y="4063"/>
                </a:moveTo>
                <a:lnTo>
                  <a:pt x="520826" y="4063"/>
                </a:lnTo>
                <a:lnTo>
                  <a:pt x="520826" y="19811"/>
                </a:lnTo>
                <a:lnTo>
                  <a:pt x="652652" y="19811"/>
                </a:lnTo>
                <a:lnTo>
                  <a:pt x="652652" y="40512"/>
                </a:lnTo>
                <a:lnTo>
                  <a:pt x="520826" y="40512"/>
                </a:lnTo>
                <a:lnTo>
                  <a:pt x="520826" y="92328"/>
                </a:lnTo>
                <a:lnTo>
                  <a:pt x="676275" y="92328"/>
                </a:lnTo>
                <a:lnTo>
                  <a:pt x="676275" y="76453"/>
                </a:lnTo>
                <a:lnTo>
                  <a:pt x="539115" y="76453"/>
                </a:lnTo>
                <a:lnTo>
                  <a:pt x="539115" y="54863"/>
                </a:lnTo>
                <a:lnTo>
                  <a:pt x="670941" y="54863"/>
                </a:lnTo>
                <a:lnTo>
                  <a:pt x="670941" y="4063"/>
                </a:lnTo>
                <a:close/>
              </a:path>
              <a:path w="707390" h="240029">
                <a:moveTo>
                  <a:pt x="445135" y="0"/>
                </a:moveTo>
                <a:lnTo>
                  <a:pt x="426593" y="0"/>
                </a:lnTo>
                <a:lnTo>
                  <a:pt x="426593" y="239648"/>
                </a:lnTo>
                <a:lnTo>
                  <a:pt x="445135" y="239648"/>
                </a:lnTo>
                <a:lnTo>
                  <a:pt x="4451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633461" y="5165471"/>
            <a:ext cx="690880" cy="240029"/>
          </a:xfrm>
          <a:custGeom>
            <a:avLst/>
            <a:gdLst/>
            <a:ahLst/>
            <a:cxnLst/>
            <a:rect l="l" t="t" r="r" b="b"/>
            <a:pathLst>
              <a:path w="690879" h="240029">
                <a:moveTo>
                  <a:pt x="441198" y="137921"/>
                </a:moveTo>
                <a:lnTo>
                  <a:pt x="294259" y="137921"/>
                </a:lnTo>
                <a:lnTo>
                  <a:pt x="294259" y="153669"/>
                </a:lnTo>
                <a:lnTo>
                  <a:pt x="422529" y="153669"/>
                </a:lnTo>
                <a:lnTo>
                  <a:pt x="422529" y="178180"/>
                </a:lnTo>
                <a:lnTo>
                  <a:pt x="294259" y="178180"/>
                </a:lnTo>
                <a:lnTo>
                  <a:pt x="294259" y="236981"/>
                </a:lnTo>
                <a:lnTo>
                  <a:pt x="447802" y="236981"/>
                </a:lnTo>
                <a:lnTo>
                  <a:pt x="447802" y="220852"/>
                </a:lnTo>
                <a:lnTo>
                  <a:pt x="312801" y="220852"/>
                </a:lnTo>
                <a:lnTo>
                  <a:pt x="312801" y="193928"/>
                </a:lnTo>
                <a:lnTo>
                  <a:pt x="441198" y="193928"/>
                </a:lnTo>
                <a:lnTo>
                  <a:pt x="441198" y="137921"/>
                </a:lnTo>
                <a:close/>
              </a:path>
              <a:path w="690879" h="240029">
                <a:moveTo>
                  <a:pt x="547751" y="76199"/>
                </a:moveTo>
                <a:lnTo>
                  <a:pt x="509651" y="91185"/>
                </a:lnTo>
                <a:lnTo>
                  <a:pt x="494284" y="128904"/>
                </a:lnTo>
                <a:lnTo>
                  <a:pt x="495258" y="139908"/>
                </a:lnTo>
                <a:lnTo>
                  <a:pt x="517925" y="173251"/>
                </a:lnTo>
                <a:lnTo>
                  <a:pt x="547751" y="181609"/>
                </a:lnTo>
                <a:lnTo>
                  <a:pt x="558557" y="180701"/>
                </a:lnTo>
                <a:lnTo>
                  <a:pt x="568483" y="177958"/>
                </a:lnTo>
                <a:lnTo>
                  <a:pt x="577504" y="173358"/>
                </a:lnTo>
                <a:lnTo>
                  <a:pt x="585597" y="166877"/>
                </a:lnTo>
                <a:lnTo>
                  <a:pt x="586900" y="165353"/>
                </a:lnTo>
                <a:lnTo>
                  <a:pt x="547751" y="165353"/>
                </a:lnTo>
                <a:lnTo>
                  <a:pt x="540224" y="164713"/>
                </a:lnTo>
                <a:lnTo>
                  <a:pt x="512685" y="136548"/>
                </a:lnTo>
                <a:lnTo>
                  <a:pt x="512064" y="128904"/>
                </a:lnTo>
                <a:lnTo>
                  <a:pt x="512688" y="121334"/>
                </a:lnTo>
                <a:lnTo>
                  <a:pt x="540204" y="93225"/>
                </a:lnTo>
                <a:lnTo>
                  <a:pt x="547751" y="92582"/>
                </a:lnTo>
                <a:lnTo>
                  <a:pt x="587002" y="92582"/>
                </a:lnTo>
                <a:lnTo>
                  <a:pt x="585724" y="91058"/>
                </a:lnTo>
                <a:lnTo>
                  <a:pt x="577576" y="84558"/>
                </a:lnTo>
                <a:lnTo>
                  <a:pt x="568547" y="79914"/>
                </a:lnTo>
                <a:lnTo>
                  <a:pt x="558613" y="77128"/>
                </a:lnTo>
                <a:lnTo>
                  <a:pt x="547751" y="76199"/>
                </a:lnTo>
                <a:close/>
              </a:path>
              <a:path w="690879" h="240029">
                <a:moveTo>
                  <a:pt x="587002" y="92582"/>
                </a:moveTo>
                <a:lnTo>
                  <a:pt x="547751" y="92582"/>
                </a:lnTo>
                <a:lnTo>
                  <a:pt x="555224" y="93206"/>
                </a:lnTo>
                <a:lnTo>
                  <a:pt x="562006" y="95091"/>
                </a:lnTo>
                <a:lnTo>
                  <a:pt x="583438" y="128904"/>
                </a:lnTo>
                <a:lnTo>
                  <a:pt x="582816" y="136620"/>
                </a:lnTo>
                <a:lnTo>
                  <a:pt x="555206" y="164713"/>
                </a:lnTo>
                <a:lnTo>
                  <a:pt x="547751" y="165353"/>
                </a:lnTo>
                <a:lnTo>
                  <a:pt x="586900" y="165353"/>
                </a:lnTo>
                <a:lnTo>
                  <a:pt x="592337" y="158998"/>
                </a:lnTo>
                <a:lnTo>
                  <a:pt x="597138" y="150034"/>
                </a:lnTo>
                <a:lnTo>
                  <a:pt x="600009" y="139999"/>
                </a:lnTo>
                <a:lnTo>
                  <a:pt x="600964" y="128904"/>
                </a:lnTo>
                <a:lnTo>
                  <a:pt x="600011" y="117955"/>
                </a:lnTo>
                <a:lnTo>
                  <a:pt x="597154" y="107981"/>
                </a:lnTo>
                <a:lnTo>
                  <a:pt x="592391" y="99008"/>
                </a:lnTo>
                <a:lnTo>
                  <a:pt x="587002" y="92582"/>
                </a:lnTo>
                <a:close/>
              </a:path>
              <a:path w="690879" h="240029">
                <a:moveTo>
                  <a:pt x="63119" y="76199"/>
                </a:moveTo>
                <a:lnTo>
                  <a:pt x="25019" y="91185"/>
                </a:lnTo>
                <a:lnTo>
                  <a:pt x="9652" y="128904"/>
                </a:lnTo>
                <a:lnTo>
                  <a:pt x="10626" y="139908"/>
                </a:lnTo>
                <a:lnTo>
                  <a:pt x="33293" y="173251"/>
                </a:lnTo>
                <a:lnTo>
                  <a:pt x="63119" y="181609"/>
                </a:lnTo>
                <a:lnTo>
                  <a:pt x="73925" y="180701"/>
                </a:lnTo>
                <a:lnTo>
                  <a:pt x="83851" y="177958"/>
                </a:lnTo>
                <a:lnTo>
                  <a:pt x="92872" y="173358"/>
                </a:lnTo>
                <a:lnTo>
                  <a:pt x="100965" y="166877"/>
                </a:lnTo>
                <a:lnTo>
                  <a:pt x="102268" y="165353"/>
                </a:lnTo>
                <a:lnTo>
                  <a:pt x="63119" y="165353"/>
                </a:lnTo>
                <a:lnTo>
                  <a:pt x="55592" y="164713"/>
                </a:lnTo>
                <a:lnTo>
                  <a:pt x="28053" y="136548"/>
                </a:lnTo>
                <a:lnTo>
                  <a:pt x="27432" y="128904"/>
                </a:lnTo>
                <a:lnTo>
                  <a:pt x="28056" y="121334"/>
                </a:lnTo>
                <a:lnTo>
                  <a:pt x="55572" y="93225"/>
                </a:lnTo>
                <a:lnTo>
                  <a:pt x="63119" y="92582"/>
                </a:lnTo>
                <a:lnTo>
                  <a:pt x="102370" y="92582"/>
                </a:lnTo>
                <a:lnTo>
                  <a:pt x="101092" y="91058"/>
                </a:lnTo>
                <a:lnTo>
                  <a:pt x="92944" y="84558"/>
                </a:lnTo>
                <a:lnTo>
                  <a:pt x="83915" y="79914"/>
                </a:lnTo>
                <a:lnTo>
                  <a:pt x="73981" y="77128"/>
                </a:lnTo>
                <a:lnTo>
                  <a:pt x="63119" y="76199"/>
                </a:lnTo>
                <a:close/>
              </a:path>
              <a:path w="690879" h="240029">
                <a:moveTo>
                  <a:pt x="102370" y="92582"/>
                </a:moveTo>
                <a:lnTo>
                  <a:pt x="63119" y="92582"/>
                </a:lnTo>
                <a:lnTo>
                  <a:pt x="70592" y="93206"/>
                </a:lnTo>
                <a:lnTo>
                  <a:pt x="77374" y="95091"/>
                </a:lnTo>
                <a:lnTo>
                  <a:pt x="98806" y="128904"/>
                </a:lnTo>
                <a:lnTo>
                  <a:pt x="98184" y="136620"/>
                </a:lnTo>
                <a:lnTo>
                  <a:pt x="70574" y="164713"/>
                </a:lnTo>
                <a:lnTo>
                  <a:pt x="63119" y="165353"/>
                </a:lnTo>
                <a:lnTo>
                  <a:pt x="102268" y="165353"/>
                </a:lnTo>
                <a:lnTo>
                  <a:pt x="107705" y="158998"/>
                </a:lnTo>
                <a:lnTo>
                  <a:pt x="112506" y="150034"/>
                </a:lnTo>
                <a:lnTo>
                  <a:pt x="115377" y="139999"/>
                </a:lnTo>
                <a:lnTo>
                  <a:pt x="116332" y="128904"/>
                </a:lnTo>
                <a:lnTo>
                  <a:pt x="115379" y="117955"/>
                </a:lnTo>
                <a:lnTo>
                  <a:pt x="112522" y="107981"/>
                </a:lnTo>
                <a:lnTo>
                  <a:pt x="107759" y="99008"/>
                </a:lnTo>
                <a:lnTo>
                  <a:pt x="102370" y="92582"/>
                </a:lnTo>
                <a:close/>
              </a:path>
              <a:path w="690879" h="240029">
                <a:moveTo>
                  <a:pt x="369316" y="10159"/>
                </a:moveTo>
                <a:lnTo>
                  <a:pt x="263271" y="10159"/>
                </a:lnTo>
                <a:lnTo>
                  <a:pt x="263271" y="26415"/>
                </a:lnTo>
                <a:lnTo>
                  <a:pt x="347726" y="26415"/>
                </a:lnTo>
                <a:lnTo>
                  <a:pt x="342818" y="41320"/>
                </a:lnTo>
                <a:lnTo>
                  <a:pt x="314833" y="81914"/>
                </a:lnTo>
                <a:lnTo>
                  <a:pt x="267505" y="113186"/>
                </a:lnTo>
                <a:lnTo>
                  <a:pt x="247650" y="120903"/>
                </a:lnTo>
                <a:lnTo>
                  <a:pt x="260477" y="135635"/>
                </a:lnTo>
                <a:lnTo>
                  <a:pt x="303545" y="113458"/>
                </a:lnTo>
                <a:lnTo>
                  <a:pt x="336804" y="84327"/>
                </a:lnTo>
                <a:lnTo>
                  <a:pt x="359108" y="49482"/>
                </a:lnTo>
                <a:lnTo>
                  <a:pt x="365718" y="30374"/>
                </a:lnTo>
                <a:lnTo>
                  <a:pt x="369316" y="10159"/>
                </a:lnTo>
                <a:close/>
              </a:path>
              <a:path w="690879" h="240029">
                <a:moveTo>
                  <a:pt x="609727" y="42925"/>
                </a:moveTo>
                <a:lnTo>
                  <a:pt x="484632" y="42925"/>
                </a:lnTo>
                <a:lnTo>
                  <a:pt x="484632" y="59435"/>
                </a:lnTo>
                <a:lnTo>
                  <a:pt x="609727" y="59435"/>
                </a:lnTo>
                <a:lnTo>
                  <a:pt x="609727" y="42925"/>
                </a:lnTo>
                <a:close/>
              </a:path>
              <a:path w="690879" h="240029">
                <a:moveTo>
                  <a:pt x="556514" y="5841"/>
                </a:moveTo>
                <a:lnTo>
                  <a:pt x="537845" y="5841"/>
                </a:lnTo>
                <a:lnTo>
                  <a:pt x="537845" y="42925"/>
                </a:lnTo>
                <a:lnTo>
                  <a:pt x="556514" y="42925"/>
                </a:lnTo>
                <a:lnTo>
                  <a:pt x="556514" y="5841"/>
                </a:lnTo>
                <a:close/>
              </a:path>
              <a:path w="690879" h="240029">
                <a:moveTo>
                  <a:pt x="125095" y="42925"/>
                </a:moveTo>
                <a:lnTo>
                  <a:pt x="0" y="42925"/>
                </a:lnTo>
                <a:lnTo>
                  <a:pt x="0" y="59435"/>
                </a:lnTo>
                <a:lnTo>
                  <a:pt x="125095" y="59435"/>
                </a:lnTo>
                <a:lnTo>
                  <a:pt x="125095" y="42925"/>
                </a:lnTo>
                <a:close/>
              </a:path>
              <a:path w="690879" h="240029">
                <a:moveTo>
                  <a:pt x="71882" y="5841"/>
                </a:moveTo>
                <a:lnTo>
                  <a:pt x="53213" y="5841"/>
                </a:lnTo>
                <a:lnTo>
                  <a:pt x="53213" y="42925"/>
                </a:lnTo>
                <a:lnTo>
                  <a:pt x="71882" y="42925"/>
                </a:lnTo>
                <a:lnTo>
                  <a:pt x="71882" y="5841"/>
                </a:lnTo>
                <a:close/>
              </a:path>
              <a:path w="690879" h="240029">
                <a:moveTo>
                  <a:pt x="690372" y="126999"/>
                </a:moveTo>
                <a:lnTo>
                  <a:pt x="671703" y="126999"/>
                </a:lnTo>
                <a:lnTo>
                  <a:pt x="671703" y="239648"/>
                </a:lnTo>
                <a:lnTo>
                  <a:pt x="690372" y="239648"/>
                </a:lnTo>
                <a:lnTo>
                  <a:pt x="690372" y="126999"/>
                </a:lnTo>
                <a:close/>
              </a:path>
              <a:path w="690879" h="240029">
                <a:moveTo>
                  <a:pt x="643255" y="4571"/>
                </a:moveTo>
                <a:lnTo>
                  <a:pt x="624967" y="4571"/>
                </a:lnTo>
                <a:lnTo>
                  <a:pt x="624967" y="232028"/>
                </a:lnTo>
                <a:lnTo>
                  <a:pt x="643255" y="232028"/>
                </a:lnTo>
                <a:lnTo>
                  <a:pt x="643255" y="126999"/>
                </a:lnTo>
                <a:lnTo>
                  <a:pt x="690372" y="126999"/>
                </a:lnTo>
                <a:lnTo>
                  <a:pt x="690372" y="110362"/>
                </a:lnTo>
                <a:lnTo>
                  <a:pt x="643255" y="110362"/>
                </a:lnTo>
                <a:lnTo>
                  <a:pt x="643255" y="4571"/>
                </a:lnTo>
                <a:close/>
              </a:path>
              <a:path w="690879" h="240029">
                <a:moveTo>
                  <a:pt x="690372" y="0"/>
                </a:moveTo>
                <a:lnTo>
                  <a:pt x="671703" y="0"/>
                </a:lnTo>
                <a:lnTo>
                  <a:pt x="671703" y="110362"/>
                </a:lnTo>
                <a:lnTo>
                  <a:pt x="690372" y="110362"/>
                </a:lnTo>
                <a:lnTo>
                  <a:pt x="690372" y="0"/>
                </a:lnTo>
                <a:close/>
              </a:path>
              <a:path w="690879" h="240029">
                <a:moveTo>
                  <a:pt x="441198" y="0"/>
                </a:moveTo>
                <a:lnTo>
                  <a:pt x="422529" y="0"/>
                </a:lnTo>
                <a:lnTo>
                  <a:pt x="422529" y="35051"/>
                </a:lnTo>
                <a:lnTo>
                  <a:pt x="374650" y="35051"/>
                </a:lnTo>
                <a:lnTo>
                  <a:pt x="374650" y="51434"/>
                </a:lnTo>
                <a:lnTo>
                  <a:pt x="422529" y="51434"/>
                </a:lnTo>
                <a:lnTo>
                  <a:pt x="422529" y="84708"/>
                </a:lnTo>
                <a:lnTo>
                  <a:pt x="370840" y="84708"/>
                </a:lnTo>
                <a:lnTo>
                  <a:pt x="370840" y="100710"/>
                </a:lnTo>
                <a:lnTo>
                  <a:pt x="422529" y="100710"/>
                </a:lnTo>
                <a:lnTo>
                  <a:pt x="422529" y="124713"/>
                </a:lnTo>
                <a:lnTo>
                  <a:pt x="441198" y="124713"/>
                </a:lnTo>
                <a:lnTo>
                  <a:pt x="441198" y="0"/>
                </a:lnTo>
                <a:close/>
              </a:path>
              <a:path w="690879" h="240029">
                <a:moveTo>
                  <a:pt x="205740" y="126999"/>
                </a:moveTo>
                <a:lnTo>
                  <a:pt x="187071" y="126999"/>
                </a:lnTo>
                <a:lnTo>
                  <a:pt x="187071" y="239648"/>
                </a:lnTo>
                <a:lnTo>
                  <a:pt x="205740" y="239648"/>
                </a:lnTo>
                <a:lnTo>
                  <a:pt x="205740" y="126999"/>
                </a:lnTo>
                <a:close/>
              </a:path>
              <a:path w="690879" h="240029">
                <a:moveTo>
                  <a:pt x="158623" y="4571"/>
                </a:moveTo>
                <a:lnTo>
                  <a:pt x="140335" y="4571"/>
                </a:lnTo>
                <a:lnTo>
                  <a:pt x="140335" y="232028"/>
                </a:lnTo>
                <a:lnTo>
                  <a:pt x="158623" y="232028"/>
                </a:lnTo>
                <a:lnTo>
                  <a:pt x="158623" y="126999"/>
                </a:lnTo>
                <a:lnTo>
                  <a:pt x="205740" y="126999"/>
                </a:lnTo>
                <a:lnTo>
                  <a:pt x="205740" y="110362"/>
                </a:lnTo>
                <a:lnTo>
                  <a:pt x="158623" y="110362"/>
                </a:lnTo>
                <a:lnTo>
                  <a:pt x="158623" y="4571"/>
                </a:lnTo>
                <a:close/>
              </a:path>
              <a:path w="690879" h="240029">
                <a:moveTo>
                  <a:pt x="205740" y="0"/>
                </a:moveTo>
                <a:lnTo>
                  <a:pt x="187071" y="0"/>
                </a:lnTo>
                <a:lnTo>
                  <a:pt x="187071" y="110362"/>
                </a:lnTo>
                <a:lnTo>
                  <a:pt x="205740" y="110362"/>
                </a:lnTo>
                <a:lnTo>
                  <a:pt x="205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79779" y="5470271"/>
            <a:ext cx="439420" cy="240029"/>
          </a:xfrm>
          <a:custGeom>
            <a:avLst/>
            <a:gdLst/>
            <a:ahLst/>
            <a:cxnLst/>
            <a:rect l="l" t="t" r="r" b="b"/>
            <a:pathLst>
              <a:path w="439419" h="240029">
                <a:moveTo>
                  <a:pt x="120675" y="143230"/>
                </a:moveTo>
                <a:lnTo>
                  <a:pt x="101777" y="143230"/>
                </a:lnTo>
                <a:lnTo>
                  <a:pt x="101777" y="239661"/>
                </a:lnTo>
                <a:lnTo>
                  <a:pt x="120675" y="239661"/>
                </a:lnTo>
                <a:lnTo>
                  <a:pt x="120675" y="143230"/>
                </a:lnTo>
                <a:close/>
              </a:path>
              <a:path w="439419" h="240029">
                <a:moveTo>
                  <a:pt x="222478" y="126707"/>
                </a:moveTo>
                <a:lnTo>
                  <a:pt x="0" y="126707"/>
                </a:lnTo>
                <a:lnTo>
                  <a:pt x="0" y="143230"/>
                </a:lnTo>
                <a:lnTo>
                  <a:pt x="222478" y="143230"/>
                </a:lnTo>
                <a:lnTo>
                  <a:pt x="222478" y="126707"/>
                </a:lnTo>
                <a:close/>
              </a:path>
              <a:path w="439419" h="240029">
                <a:moveTo>
                  <a:pt x="326872" y="37337"/>
                </a:moveTo>
                <a:lnTo>
                  <a:pt x="308203" y="37337"/>
                </a:lnTo>
                <a:lnTo>
                  <a:pt x="308203" y="57530"/>
                </a:lnTo>
                <a:lnTo>
                  <a:pt x="307130" y="73486"/>
                </a:lnTo>
                <a:lnTo>
                  <a:pt x="290931" y="120865"/>
                </a:lnTo>
                <a:lnTo>
                  <a:pt x="258713" y="161199"/>
                </a:lnTo>
                <a:lnTo>
                  <a:pt x="245211" y="171691"/>
                </a:lnTo>
                <a:lnTo>
                  <a:pt x="259054" y="184492"/>
                </a:lnTo>
                <a:lnTo>
                  <a:pt x="287540" y="156307"/>
                </a:lnTo>
                <a:lnTo>
                  <a:pt x="309870" y="123172"/>
                </a:lnTo>
                <a:lnTo>
                  <a:pt x="317601" y="103631"/>
                </a:lnTo>
                <a:lnTo>
                  <a:pt x="336620" y="103631"/>
                </a:lnTo>
                <a:lnTo>
                  <a:pt x="331254" y="88326"/>
                </a:lnTo>
                <a:lnTo>
                  <a:pt x="327967" y="72608"/>
                </a:lnTo>
                <a:lnTo>
                  <a:pt x="326925" y="57530"/>
                </a:lnTo>
                <a:lnTo>
                  <a:pt x="326872" y="37337"/>
                </a:lnTo>
                <a:close/>
              </a:path>
              <a:path w="439419" h="240029">
                <a:moveTo>
                  <a:pt x="336620" y="103631"/>
                </a:moveTo>
                <a:lnTo>
                  <a:pt x="317601" y="103631"/>
                </a:lnTo>
                <a:lnTo>
                  <a:pt x="320697" y="112497"/>
                </a:lnTo>
                <a:lnTo>
                  <a:pt x="346934" y="153006"/>
                </a:lnTo>
                <a:lnTo>
                  <a:pt x="376402" y="181127"/>
                </a:lnTo>
                <a:lnTo>
                  <a:pt x="389229" y="166839"/>
                </a:lnTo>
                <a:lnTo>
                  <a:pt x="376152" y="157729"/>
                </a:lnTo>
                <a:lnTo>
                  <a:pt x="364337" y="146800"/>
                </a:lnTo>
                <a:lnTo>
                  <a:pt x="353760" y="134055"/>
                </a:lnTo>
                <a:lnTo>
                  <a:pt x="344398" y="119494"/>
                </a:lnTo>
                <a:lnTo>
                  <a:pt x="336730" y="103948"/>
                </a:lnTo>
                <a:lnTo>
                  <a:pt x="336620" y="103631"/>
                </a:lnTo>
                <a:close/>
              </a:path>
              <a:path w="439419" h="240029">
                <a:moveTo>
                  <a:pt x="380720" y="20827"/>
                </a:moveTo>
                <a:lnTo>
                  <a:pt x="254736" y="20827"/>
                </a:lnTo>
                <a:lnTo>
                  <a:pt x="254736" y="37337"/>
                </a:lnTo>
                <a:lnTo>
                  <a:pt x="380720" y="37337"/>
                </a:lnTo>
                <a:lnTo>
                  <a:pt x="380720" y="20827"/>
                </a:lnTo>
                <a:close/>
              </a:path>
              <a:path w="439419" h="240029">
                <a:moveTo>
                  <a:pt x="120916" y="25399"/>
                </a:moveTo>
                <a:lnTo>
                  <a:pt x="101282" y="25399"/>
                </a:lnTo>
                <a:lnTo>
                  <a:pt x="97668" y="35974"/>
                </a:lnTo>
                <a:lnTo>
                  <a:pt x="91170" y="45989"/>
                </a:lnTo>
                <a:lnTo>
                  <a:pt x="55488" y="72251"/>
                </a:lnTo>
                <a:lnTo>
                  <a:pt x="9194" y="85216"/>
                </a:lnTo>
                <a:lnTo>
                  <a:pt x="20637" y="100710"/>
                </a:lnTo>
                <a:lnTo>
                  <a:pt x="62748" y="87137"/>
                </a:lnTo>
                <a:lnTo>
                  <a:pt x="98099" y="63642"/>
                </a:lnTo>
                <a:lnTo>
                  <a:pt x="111226" y="48005"/>
                </a:lnTo>
                <a:lnTo>
                  <a:pt x="132670" y="48005"/>
                </a:lnTo>
                <a:lnTo>
                  <a:pt x="130797" y="46100"/>
                </a:lnTo>
                <a:lnTo>
                  <a:pt x="124443" y="36095"/>
                </a:lnTo>
                <a:lnTo>
                  <a:pt x="120916" y="25399"/>
                </a:lnTo>
                <a:close/>
              </a:path>
              <a:path w="439419" h="240029">
                <a:moveTo>
                  <a:pt x="132670" y="48005"/>
                </a:moveTo>
                <a:lnTo>
                  <a:pt x="111226" y="48005"/>
                </a:lnTo>
                <a:lnTo>
                  <a:pt x="116969" y="55909"/>
                </a:lnTo>
                <a:lnTo>
                  <a:pt x="147205" y="79501"/>
                </a:lnTo>
                <a:lnTo>
                  <a:pt x="188189" y="96521"/>
                </a:lnTo>
                <a:lnTo>
                  <a:pt x="202285" y="99186"/>
                </a:lnTo>
                <a:lnTo>
                  <a:pt x="213207" y="84200"/>
                </a:lnTo>
                <a:lnTo>
                  <a:pt x="196515" y="81744"/>
                </a:lnTo>
                <a:lnTo>
                  <a:pt x="180738" y="77596"/>
                </a:lnTo>
                <a:lnTo>
                  <a:pt x="165892" y="71735"/>
                </a:lnTo>
                <a:lnTo>
                  <a:pt x="151993" y="64134"/>
                </a:lnTo>
                <a:lnTo>
                  <a:pt x="139979" y="55439"/>
                </a:lnTo>
                <a:lnTo>
                  <a:pt x="132670" y="48005"/>
                </a:lnTo>
                <a:close/>
              </a:path>
              <a:path w="439419" h="240029">
                <a:moveTo>
                  <a:pt x="197713" y="8889"/>
                </a:moveTo>
                <a:lnTo>
                  <a:pt x="24739" y="8889"/>
                </a:lnTo>
                <a:lnTo>
                  <a:pt x="24739" y="25399"/>
                </a:lnTo>
                <a:lnTo>
                  <a:pt x="197713" y="25399"/>
                </a:lnTo>
                <a:lnTo>
                  <a:pt x="197713" y="8889"/>
                </a:lnTo>
                <a:close/>
              </a:path>
              <a:path w="439419" h="240029">
                <a:moveTo>
                  <a:pt x="439013" y="0"/>
                </a:moveTo>
                <a:lnTo>
                  <a:pt x="420471" y="0"/>
                </a:lnTo>
                <a:lnTo>
                  <a:pt x="420471" y="239661"/>
                </a:lnTo>
                <a:lnTo>
                  <a:pt x="439013" y="239661"/>
                </a:lnTo>
                <a:lnTo>
                  <a:pt x="4390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648079" y="5470271"/>
            <a:ext cx="704850" cy="240029"/>
          </a:xfrm>
          <a:custGeom>
            <a:avLst/>
            <a:gdLst/>
            <a:ahLst/>
            <a:cxnLst/>
            <a:rect l="l" t="t" r="r" b="b"/>
            <a:pathLst>
              <a:path w="704850" h="240029">
                <a:moveTo>
                  <a:pt x="139700" y="169202"/>
                </a:moveTo>
                <a:lnTo>
                  <a:pt x="98653" y="183175"/>
                </a:lnTo>
                <a:lnTo>
                  <a:pt x="91312" y="202260"/>
                </a:lnTo>
                <a:lnTo>
                  <a:pt x="92122" y="209399"/>
                </a:lnTo>
                <a:lnTo>
                  <a:pt x="129002" y="234754"/>
                </a:lnTo>
                <a:lnTo>
                  <a:pt x="139700" y="235318"/>
                </a:lnTo>
                <a:lnTo>
                  <a:pt x="150342" y="234754"/>
                </a:lnTo>
                <a:lnTo>
                  <a:pt x="181226" y="220649"/>
                </a:lnTo>
                <a:lnTo>
                  <a:pt x="129920" y="220649"/>
                </a:lnTo>
                <a:lnTo>
                  <a:pt x="122408" y="218897"/>
                </a:lnTo>
                <a:lnTo>
                  <a:pt x="111759" y="211950"/>
                </a:lnTo>
                <a:lnTo>
                  <a:pt x="109093" y="207556"/>
                </a:lnTo>
                <a:lnTo>
                  <a:pt x="109093" y="197040"/>
                </a:lnTo>
                <a:lnTo>
                  <a:pt x="111759" y="192735"/>
                </a:lnTo>
                <a:lnTo>
                  <a:pt x="117093" y="189331"/>
                </a:lnTo>
                <a:lnTo>
                  <a:pt x="122554" y="185940"/>
                </a:lnTo>
                <a:lnTo>
                  <a:pt x="130047" y="184238"/>
                </a:lnTo>
                <a:lnTo>
                  <a:pt x="181391" y="184238"/>
                </a:lnTo>
                <a:lnTo>
                  <a:pt x="180619" y="183175"/>
                </a:lnTo>
                <a:lnTo>
                  <a:pt x="174878" y="178269"/>
                </a:lnTo>
                <a:lnTo>
                  <a:pt x="167810" y="174302"/>
                </a:lnTo>
                <a:lnTo>
                  <a:pt x="159575" y="171469"/>
                </a:lnTo>
                <a:lnTo>
                  <a:pt x="150197" y="169768"/>
                </a:lnTo>
                <a:lnTo>
                  <a:pt x="139700" y="169202"/>
                </a:lnTo>
                <a:close/>
              </a:path>
              <a:path w="704850" h="240029">
                <a:moveTo>
                  <a:pt x="181391" y="184238"/>
                </a:moveTo>
                <a:lnTo>
                  <a:pt x="149225" y="184238"/>
                </a:lnTo>
                <a:lnTo>
                  <a:pt x="156718" y="185978"/>
                </a:lnTo>
                <a:lnTo>
                  <a:pt x="162178" y="189458"/>
                </a:lnTo>
                <a:lnTo>
                  <a:pt x="167512" y="192938"/>
                </a:lnTo>
                <a:lnTo>
                  <a:pt x="170076" y="197040"/>
                </a:lnTo>
                <a:lnTo>
                  <a:pt x="170133" y="207556"/>
                </a:lnTo>
                <a:lnTo>
                  <a:pt x="167512" y="211848"/>
                </a:lnTo>
                <a:lnTo>
                  <a:pt x="156844" y="218897"/>
                </a:lnTo>
                <a:lnTo>
                  <a:pt x="149351" y="220649"/>
                </a:lnTo>
                <a:lnTo>
                  <a:pt x="181226" y="220649"/>
                </a:lnTo>
                <a:lnTo>
                  <a:pt x="184721" y="215785"/>
                </a:lnTo>
                <a:lnTo>
                  <a:pt x="187150" y="209399"/>
                </a:lnTo>
                <a:lnTo>
                  <a:pt x="187959" y="202260"/>
                </a:lnTo>
                <a:lnTo>
                  <a:pt x="187148" y="195168"/>
                </a:lnTo>
                <a:lnTo>
                  <a:pt x="184705" y="188807"/>
                </a:lnTo>
                <a:lnTo>
                  <a:pt x="181391" y="184238"/>
                </a:lnTo>
                <a:close/>
              </a:path>
              <a:path w="704850" h="240029">
                <a:moveTo>
                  <a:pt x="290829" y="159257"/>
                </a:moveTo>
                <a:lnTo>
                  <a:pt x="272288" y="159257"/>
                </a:lnTo>
                <a:lnTo>
                  <a:pt x="272288" y="230466"/>
                </a:lnTo>
                <a:lnTo>
                  <a:pt x="423418" y="230466"/>
                </a:lnTo>
                <a:lnTo>
                  <a:pt x="423418" y="213690"/>
                </a:lnTo>
                <a:lnTo>
                  <a:pt x="290829" y="213690"/>
                </a:lnTo>
                <a:lnTo>
                  <a:pt x="290829" y="159257"/>
                </a:lnTo>
                <a:close/>
              </a:path>
              <a:path w="704850" h="240029">
                <a:moveTo>
                  <a:pt x="36575" y="137147"/>
                </a:moveTo>
                <a:lnTo>
                  <a:pt x="18287" y="137147"/>
                </a:lnTo>
                <a:lnTo>
                  <a:pt x="18287" y="231089"/>
                </a:lnTo>
                <a:lnTo>
                  <a:pt x="38407" y="230927"/>
                </a:lnTo>
                <a:lnTo>
                  <a:pt x="56657" y="230439"/>
                </a:lnTo>
                <a:lnTo>
                  <a:pt x="73026" y="229626"/>
                </a:lnTo>
                <a:lnTo>
                  <a:pt x="87502" y="228485"/>
                </a:lnTo>
                <a:lnTo>
                  <a:pt x="86855" y="215061"/>
                </a:lnTo>
                <a:lnTo>
                  <a:pt x="36575" y="215061"/>
                </a:lnTo>
                <a:lnTo>
                  <a:pt x="36575" y="137147"/>
                </a:lnTo>
                <a:close/>
              </a:path>
              <a:path w="704850" h="240029">
                <a:moveTo>
                  <a:pt x="86740" y="212699"/>
                </a:moveTo>
                <a:lnTo>
                  <a:pt x="75241" y="213733"/>
                </a:lnTo>
                <a:lnTo>
                  <a:pt x="63039" y="214471"/>
                </a:lnTo>
                <a:lnTo>
                  <a:pt x="50147" y="214914"/>
                </a:lnTo>
                <a:lnTo>
                  <a:pt x="36575" y="215061"/>
                </a:lnTo>
                <a:lnTo>
                  <a:pt x="86855" y="215061"/>
                </a:lnTo>
                <a:lnTo>
                  <a:pt x="86740" y="212699"/>
                </a:lnTo>
                <a:close/>
              </a:path>
              <a:path w="704850" h="240029">
                <a:moveTo>
                  <a:pt x="198881" y="143230"/>
                </a:moveTo>
                <a:lnTo>
                  <a:pt x="80390" y="143230"/>
                </a:lnTo>
                <a:lnTo>
                  <a:pt x="80390" y="159511"/>
                </a:lnTo>
                <a:lnTo>
                  <a:pt x="198881" y="159511"/>
                </a:lnTo>
                <a:lnTo>
                  <a:pt x="198881" y="143230"/>
                </a:lnTo>
                <a:close/>
              </a:path>
              <a:path w="704850" h="240029">
                <a:moveTo>
                  <a:pt x="148844" y="118008"/>
                </a:moveTo>
                <a:lnTo>
                  <a:pt x="130175" y="118008"/>
                </a:lnTo>
                <a:lnTo>
                  <a:pt x="130175" y="143230"/>
                </a:lnTo>
                <a:lnTo>
                  <a:pt x="148844" y="143230"/>
                </a:lnTo>
                <a:lnTo>
                  <a:pt x="148844" y="118008"/>
                </a:lnTo>
                <a:close/>
              </a:path>
              <a:path w="704850" h="240029">
                <a:moveTo>
                  <a:pt x="455802" y="122110"/>
                </a:moveTo>
                <a:lnTo>
                  <a:pt x="233298" y="122110"/>
                </a:lnTo>
                <a:lnTo>
                  <a:pt x="233298" y="138887"/>
                </a:lnTo>
                <a:lnTo>
                  <a:pt x="455802" y="138887"/>
                </a:lnTo>
                <a:lnTo>
                  <a:pt x="455802" y="122110"/>
                </a:lnTo>
                <a:close/>
              </a:path>
              <a:path w="704850" h="240029">
                <a:moveTo>
                  <a:pt x="604901" y="21081"/>
                </a:moveTo>
                <a:lnTo>
                  <a:pt x="492887" y="21081"/>
                </a:lnTo>
                <a:lnTo>
                  <a:pt x="492887" y="171691"/>
                </a:lnTo>
                <a:lnTo>
                  <a:pt x="565681" y="171412"/>
                </a:lnTo>
                <a:lnTo>
                  <a:pt x="610407" y="169327"/>
                </a:lnTo>
                <a:lnTo>
                  <a:pt x="620648" y="168211"/>
                </a:lnTo>
                <a:lnTo>
                  <a:pt x="619407" y="155155"/>
                </a:lnTo>
                <a:lnTo>
                  <a:pt x="511556" y="155155"/>
                </a:lnTo>
                <a:lnTo>
                  <a:pt x="511556" y="37591"/>
                </a:lnTo>
                <a:lnTo>
                  <a:pt x="604901" y="37591"/>
                </a:lnTo>
                <a:lnTo>
                  <a:pt x="604901" y="21081"/>
                </a:lnTo>
                <a:close/>
              </a:path>
              <a:path w="704850" h="240029">
                <a:moveTo>
                  <a:pt x="619125" y="152184"/>
                </a:moveTo>
                <a:lnTo>
                  <a:pt x="605764" y="153484"/>
                </a:lnTo>
                <a:lnTo>
                  <a:pt x="583390" y="154412"/>
                </a:lnTo>
                <a:lnTo>
                  <a:pt x="551991" y="154970"/>
                </a:lnTo>
                <a:lnTo>
                  <a:pt x="511556" y="155155"/>
                </a:lnTo>
                <a:lnTo>
                  <a:pt x="619407" y="155155"/>
                </a:lnTo>
                <a:lnTo>
                  <a:pt x="619125" y="152184"/>
                </a:lnTo>
                <a:close/>
              </a:path>
              <a:path w="704850" h="240029">
                <a:moveTo>
                  <a:pt x="60706" y="3809"/>
                </a:moveTo>
                <a:lnTo>
                  <a:pt x="16890" y="19557"/>
                </a:lnTo>
                <a:lnTo>
                  <a:pt x="0" y="59435"/>
                </a:lnTo>
                <a:lnTo>
                  <a:pt x="1047" y="71008"/>
                </a:lnTo>
                <a:lnTo>
                  <a:pt x="25862" y="106368"/>
                </a:lnTo>
                <a:lnTo>
                  <a:pt x="60706" y="115315"/>
                </a:lnTo>
                <a:lnTo>
                  <a:pt x="73519" y="114315"/>
                </a:lnTo>
                <a:lnTo>
                  <a:pt x="85105" y="111315"/>
                </a:lnTo>
                <a:lnTo>
                  <a:pt x="95478" y="106314"/>
                </a:lnTo>
                <a:lnTo>
                  <a:pt x="104647" y="99313"/>
                </a:lnTo>
                <a:lnTo>
                  <a:pt x="60706" y="99186"/>
                </a:lnTo>
                <a:lnTo>
                  <a:pt x="51635" y="98518"/>
                </a:lnTo>
                <a:lnTo>
                  <a:pt x="19149" y="68032"/>
                </a:lnTo>
                <a:lnTo>
                  <a:pt x="18414" y="59435"/>
                </a:lnTo>
                <a:lnTo>
                  <a:pt x="19149" y="51004"/>
                </a:lnTo>
                <a:lnTo>
                  <a:pt x="51635" y="20500"/>
                </a:lnTo>
                <a:lnTo>
                  <a:pt x="60706" y="19811"/>
                </a:lnTo>
                <a:lnTo>
                  <a:pt x="104871" y="19811"/>
                </a:lnTo>
                <a:lnTo>
                  <a:pt x="104647" y="19557"/>
                </a:lnTo>
                <a:lnTo>
                  <a:pt x="95478" y="12650"/>
                </a:lnTo>
                <a:lnTo>
                  <a:pt x="85105" y="7731"/>
                </a:lnTo>
                <a:lnTo>
                  <a:pt x="73519" y="4788"/>
                </a:lnTo>
                <a:lnTo>
                  <a:pt x="60706" y="3809"/>
                </a:lnTo>
                <a:close/>
              </a:path>
              <a:path w="704850" h="240029">
                <a:moveTo>
                  <a:pt x="104871" y="19811"/>
                </a:moveTo>
                <a:lnTo>
                  <a:pt x="60706" y="19811"/>
                </a:lnTo>
                <a:lnTo>
                  <a:pt x="69830" y="20500"/>
                </a:lnTo>
                <a:lnTo>
                  <a:pt x="77977" y="22558"/>
                </a:lnTo>
                <a:lnTo>
                  <a:pt x="102996" y="59435"/>
                </a:lnTo>
                <a:lnTo>
                  <a:pt x="102280" y="68032"/>
                </a:lnTo>
                <a:lnTo>
                  <a:pt x="69830" y="98518"/>
                </a:lnTo>
                <a:lnTo>
                  <a:pt x="60706" y="99186"/>
                </a:lnTo>
                <a:lnTo>
                  <a:pt x="104759" y="99186"/>
                </a:lnTo>
                <a:lnTo>
                  <a:pt x="112075" y="90886"/>
                </a:lnTo>
                <a:lnTo>
                  <a:pt x="117395" y="81422"/>
                </a:lnTo>
                <a:lnTo>
                  <a:pt x="120596" y="70935"/>
                </a:lnTo>
                <a:lnTo>
                  <a:pt x="121665" y="59435"/>
                </a:lnTo>
                <a:lnTo>
                  <a:pt x="120596" y="47936"/>
                </a:lnTo>
                <a:lnTo>
                  <a:pt x="117395" y="37449"/>
                </a:lnTo>
                <a:lnTo>
                  <a:pt x="112075" y="27985"/>
                </a:lnTo>
                <a:lnTo>
                  <a:pt x="104871" y="19811"/>
                </a:lnTo>
                <a:close/>
              </a:path>
              <a:path w="704850" h="240029">
                <a:moveTo>
                  <a:pt x="291845" y="8635"/>
                </a:moveTo>
                <a:lnTo>
                  <a:pt x="273303" y="8635"/>
                </a:lnTo>
                <a:lnTo>
                  <a:pt x="273303" y="89026"/>
                </a:lnTo>
                <a:lnTo>
                  <a:pt x="422909" y="89026"/>
                </a:lnTo>
                <a:lnTo>
                  <a:pt x="422909" y="72516"/>
                </a:lnTo>
                <a:lnTo>
                  <a:pt x="291845" y="72516"/>
                </a:lnTo>
                <a:lnTo>
                  <a:pt x="291845" y="8635"/>
                </a:lnTo>
                <a:close/>
              </a:path>
              <a:path w="704850" h="240029">
                <a:moveTo>
                  <a:pt x="662177" y="0"/>
                </a:moveTo>
                <a:lnTo>
                  <a:pt x="643635" y="0"/>
                </a:lnTo>
                <a:lnTo>
                  <a:pt x="643635" y="239661"/>
                </a:lnTo>
                <a:lnTo>
                  <a:pt x="662177" y="239661"/>
                </a:lnTo>
                <a:lnTo>
                  <a:pt x="662177" y="111124"/>
                </a:lnTo>
                <a:lnTo>
                  <a:pt x="704469" y="111124"/>
                </a:lnTo>
                <a:lnTo>
                  <a:pt x="704469" y="94360"/>
                </a:lnTo>
                <a:lnTo>
                  <a:pt x="662177" y="94360"/>
                </a:lnTo>
                <a:lnTo>
                  <a:pt x="662177" y="0"/>
                </a:lnTo>
                <a:close/>
              </a:path>
              <a:path w="704850" h="240029">
                <a:moveTo>
                  <a:pt x="179069" y="0"/>
                </a:moveTo>
                <a:lnTo>
                  <a:pt x="160527" y="0"/>
                </a:lnTo>
                <a:lnTo>
                  <a:pt x="160527" y="115823"/>
                </a:lnTo>
                <a:lnTo>
                  <a:pt x="179069" y="115823"/>
                </a:lnTo>
                <a:lnTo>
                  <a:pt x="179069" y="67436"/>
                </a:lnTo>
                <a:lnTo>
                  <a:pt x="215137" y="67436"/>
                </a:lnTo>
                <a:lnTo>
                  <a:pt x="215137" y="50926"/>
                </a:lnTo>
                <a:lnTo>
                  <a:pt x="179069" y="50926"/>
                </a:lnTo>
                <a:lnTo>
                  <a:pt x="1790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64232" y="5662714"/>
            <a:ext cx="27305" cy="27940"/>
          </a:xfrm>
          <a:custGeom>
            <a:avLst/>
            <a:gdLst/>
            <a:ahLst/>
            <a:cxnLst/>
            <a:rect l="l" t="t" r="r" b="b"/>
            <a:pathLst>
              <a:path w="27305" h="27939">
                <a:moveTo>
                  <a:pt x="17272" y="0"/>
                </a:moveTo>
                <a:lnTo>
                  <a:pt x="9906" y="0"/>
                </a:lnTo>
                <a:lnTo>
                  <a:pt x="6731" y="1346"/>
                </a:lnTo>
                <a:lnTo>
                  <a:pt x="4063" y="4038"/>
                </a:lnTo>
                <a:lnTo>
                  <a:pt x="1269" y="6731"/>
                </a:lnTo>
                <a:lnTo>
                  <a:pt x="0" y="10020"/>
                </a:lnTo>
                <a:lnTo>
                  <a:pt x="0" y="17729"/>
                </a:lnTo>
                <a:lnTo>
                  <a:pt x="1269" y="20980"/>
                </a:lnTo>
                <a:lnTo>
                  <a:pt x="3937" y="23672"/>
                </a:lnTo>
                <a:lnTo>
                  <a:pt x="6731" y="26365"/>
                </a:lnTo>
                <a:lnTo>
                  <a:pt x="9906" y="27711"/>
                </a:lnTo>
                <a:lnTo>
                  <a:pt x="17399" y="27711"/>
                </a:lnTo>
                <a:lnTo>
                  <a:pt x="20574" y="26327"/>
                </a:lnTo>
                <a:lnTo>
                  <a:pt x="25907" y="20777"/>
                </a:lnTo>
                <a:lnTo>
                  <a:pt x="27233" y="17729"/>
                </a:lnTo>
                <a:lnTo>
                  <a:pt x="27305" y="10020"/>
                </a:lnTo>
                <a:lnTo>
                  <a:pt x="25907" y="6731"/>
                </a:lnTo>
                <a:lnTo>
                  <a:pt x="23241" y="4038"/>
                </a:lnTo>
                <a:lnTo>
                  <a:pt x="20447" y="1346"/>
                </a:lnTo>
                <a:lnTo>
                  <a:pt x="172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92957" y="437133"/>
            <a:ext cx="2729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FlatBuffers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11673"/>
            <a:ext cx="3153410" cy="332422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SzPct val="89285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Struct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00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과</a:t>
            </a:r>
            <a:r>
              <a:rPr sz="2000" spc="-1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유사</a:t>
            </a:r>
            <a:endParaRPr sz="20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SzPct val="90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변경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불가</a:t>
            </a:r>
            <a:endParaRPr sz="2000">
              <a:latin typeface="맑은 고딕"/>
              <a:cs typeface="맑은 고딕"/>
            </a:endParaRPr>
          </a:p>
          <a:p>
            <a:pPr marL="1155700" lvl="2" indent="-22860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적은 메모리</a:t>
            </a:r>
            <a:r>
              <a:rPr sz="16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사용</a:t>
            </a:r>
            <a:endParaRPr sz="16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SzPct val="89285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Enum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00"/>
              </a:spcBef>
              <a:buSzPct val="90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저장 타입 지정</a:t>
            </a:r>
            <a:r>
              <a:rPr sz="2000" spc="-5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필요</a:t>
            </a:r>
            <a:endParaRPr sz="20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SzPct val="90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실제</a:t>
            </a:r>
            <a:r>
              <a:rPr sz="20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값은</a:t>
            </a:r>
            <a:r>
              <a:rPr sz="20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부터</a:t>
            </a:r>
            <a:r>
              <a:rPr sz="20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시작</a:t>
            </a:r>
            <a:endParaRPr sz="20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SzPct val="8928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기본값</a:t>
            </a:r>
            <a:endParaRPr sz="28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4910226"/>
            <a:ext cx="5608955" cy="126619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756285" indent="-286385">
              <a:lnSpc>
                <a:spcPct val="100000"/>
              </a:lnSpc>
              <a:spcBef>
                <a:spcPts val="575"/>
              </a:spcBef>
              <a:buSzPct val="90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실제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값이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저장되지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않는다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에서</a:t>
            </a:r>
            <a:r>
              <a:rPr sz="20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처리</a:t>
            </a:r>
            <a:endParaRPr sz="2000">
              <a:latin typeface="맑은 고딕"/>
              <a:cs typeface="맑은 고딕"/>
            </a:endParaRPr>
          </a:p>
          <a:p>
            <a:pPr marL="756285" indent="-286385">
              <a:lnSpc>
                <a:spcPct val="100000"/>
              </a:lnSpc>
              <a:spcBef>
                <a:spcPts val="480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Constant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처럼</a:t>
            </a:r>
            <a:r>
              <a:rPr sz="20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사용</a:t>
            </a:r>
            <a:endParaRPr sz="20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SzPct val="89285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Union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40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38600" y="1600200"/>
            <a:ext cx="4834255" cy="3232785"/>
          </a:xfrm>
          <a:custGeom>
            <a:avLst/>
            <a:gdLst/>
            <a:ahLst/>
            <a:cxnLst/>
            <a:rect l="l" t="t" r="r" b="b"/>
            <a:pathLst>
              <a:path w="4834255" h="3232785">
                <a:moveTo>
                  <a:pt x="0" y="3232404"/>
                </a:moveTo>
                <a:lnTo>
                  <a:pt x="4834128" y="3232404"/>
                </a:lnTo>
                <a:lnTo>
                  <a:pt x="4834128" y="0"/>
                </a:lnTo>
                <a:lnTo>
                  <a:pt x="0" y="0"/>
                </a:lnTo>
                <a:lnTo>
                  <a:pt x="0" y="3232404"/>
                </a:lnTo>
                <a:close/>
              </a:path>
            </a:pathLst>
          </a:custGeom>
          <a:ln w="9525">
            <a:solidFill>
              <a:srgbClr val="C8C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17975" y="1615185"/>
            <a:ext cx="4627880" cy="3134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231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00"/>
                </a:solidFill>
                <a:latin typeface="Courier New"/>
                <a:cs typeface="Courier New"/>
              </a:rPr>
              <a:t>enum </a:t>
            </a:r>
            <a:r>
              <a:rPr sz="1200" dirty="0">
                <a:solidFill>
                  <a:srgbClr val="00AFEF"/>
                </a:solidFill>
                <a:latin typeface="Courier New"/>
                <a:cs typeface="Courier New"/>
              </a:rPr>
              <a:t>Color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: byte { Red =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1, Green, Blue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  </a:t>
            </a:r>
            <a:r>
              <a:rPr sz="1200" spc="-5" dirty="0">
                <a:solidFill>
                  <a:srgbClr val="FFFF00"/>
                </a:solidFill>
                <a:latin typeface="Courier New"/>
                <a:cs typeface="Courier New"/>
              </a:rPr>
              <a:t>union </a:t>
            </a:r>
            <a:r>
              <a:rPr sz="1200" dirty="0">
                <a:solidFill>
                  <a:srgbClr val="00AFEF"/>
                </a:solidFill>
                <a:latin typeface="Courier New"/>
                <a:cs typeface="Courier New"/>
              </a:rPr>
              <a:t>Any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{ Monster, Weapon,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Pickup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  </a:t>
            </a:r>
            <a:r>
              <a:rPr sz="1200" spc="-5" dirty="0">
                <a:solidFill>
                  <a:srgbClr val="FFFF00"/>
                </a:solidFill>
                <a:latin typeface="Courier New"/>
                <a:cs typeface="Courier New"/>
              </a:rPr>
              <a:t>struct </a:t>
            </a:r>
            <a:r>
              <a:rPr sz="1200" dirty="0">
                <a:solidFill>
                  <a:srgbClr val="00AFEF"/>
                </a:solidFill>
                <a:latin typeface="Courier New"/>
                <a:cs typeface="Courier New"/>
              </a:rPr>
              <a:t>Vec3</a:t>
            </a:r>
            <a:r>
              <a:rPr sz="1200" spc="5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94945" marR="3688079" algn="just">
              <a:lnSpc>
                <a:spcPct val="100000"/>
              </a:lnSpc>
            </a:pP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x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:f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o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t;  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y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:f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o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t;  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z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:f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o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94945" marR="2858770" indent="-18288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table Monster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{  pos:</a:t>
            </a:r>
            <a:r>
              <a:rPr sz="1200" dirty="0">
                <a:solidFill>
                  <a:srgbClr val="00AFEF"/>
                </a:solidFill>
                <a:latin typeface="Courier New"/>
                <a:cs typeface="Courier New"/>
              </a:rPr>
              <a:t>Vec3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; 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mana:short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150;</a:t>
            </a:r>
            <a:endParaRPr sz="12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hp:short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200" spc="1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100;</a:t>
            </a:r>
            <a:endParaRPr sz="12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name:string;</a:t>
            </a:r>
            <a:endParaRPr sz="1200">
              <a:latin typeface="Courier New"/>
              <a:cs typeface="Courier New"/>
            </a:endParaRPr>
          </a:p>
          <a:p>
            <a:pPr marL="194945" marR="508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friendly:bool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 false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(deprecated,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priority: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1); 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inventory:[ubyte];</a:t>
            </a:r>
            <a:endParaRPr sz="1200">
              <a:latin typeface="Courier New"/>
              <a:cs typeface="Courier New"/>
            </a:endParaRPr>
          </a:p>
          <a:p>
            <a:pPr marL="194945" marR="267462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color:</a:t>
            </a:r>
            <a:r>
              <a:rPr sz="1200" spc="-5" dirty="0">
                <a:solidFill>
                  <a:srgbClr val="00AFEF"/>
                </a:solidFill>
                <a:latin typeface="Courier New"/>
                <a:cs typeface="Courier New"/>
              </a:rPr>
              <a:t>Color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Blue; 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test:</a:t>
            </a:r>
            <a:r>
              <a:rPr sz="1200" dirty="0">
                <a:solidFill>
                  <a:srgbClr val="00AFEF"/>
                </a:solidFill>
                <a:latin typeface="Courier New"/>
                <a:cs typeface="Courier New"/>
              </a:rPr>
              <a:t>Any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2957" y="437133"/>
            <a:ext cx="2729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FlatBuffers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SzPct val="89285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Namespaces</a:t>
            </a:r>
          </a:p>
          <a:p>
            <a:pPr marL="756285" lvl="1" indent="-286385">
              <a:lnSpc>
                <a:spcPct val="100000"/>
              </a:lnSpc>
              <a:spcBef>
                <a:spcPts val="500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C++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과 같은</a:t>
            </a:r>
            <a:r>
              <a:rPr sz="2000" spc="-4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기능</a:t>
            </a:r>
            <a:endParaRPr sz="20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SzPct val="89285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Includes</a:t>
            </a:r>
          </a:p>
          <a:p>
            <a:pPr marL="756285" lvl="1" indent="-286385">
              <a:lnSpc>
                <a:spcPct val="100000"/>
              </a:lnSpc>
              <a:spcBef>
                <a:spcPts val="500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#include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와</a:t>
            </a:r>
            <a:r>
              <a:rPr sz="20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같음</a:t>
            </a:r>
            <a:endParaRPr sz="20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SzPct val="89285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Attribute</a:t>
            </a:r>
          </a:p>
          <a:p>
            <a:pPr marL="1097915" marR="5080" lvl="1" indent="-628015">
              <a:lnSpc>
                <a:spcPct val="120000"/>
              </a:lnSpc>
              <a:spcBef>
                <a:spcPts val="20"/>
              </a:spcBef>
              <a:buSzPct val="90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필드에 넣을</a:t>
            </a:r>
            <a:r>
              <a:rPr sz="2000" spc="-40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추가  정보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정의</a:t>
            </a:r>
            <a:endParaRPr sz="20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89285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Root</a:t>
            </a:r>
            <a:r>
              <a:rPr spc="-10" dirty="0"/>
              <a:t> </a:t>
            </a:r>
            <a:r>
              <a:rPr dirty="0"/>
              <a:t>type</a:t>
            </a: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SzPct val="90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변경의</a:t>
            </a:r>
            <a:r>
              <a:rPr sz="2000" spc="-1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기본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41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62171" y="1600200"/>
            <a:ext cx="4834255" cy="4154804"/>
          </a:xfrm>
          <a:custGeom>
            <a:avLst/>
            <a:gdLst/>
            <a:ahLst/>
            <a:cxnLst/>
            <a:rect l="l" t="t" r="r" b="b"/>
            <a:pathLst>
              <a:path w="4834255" h="4154804">
                <a:moveTo>
                  <a:pt x="0" y="4154424"/>
                </a:moveTo>
                <a:lnTo>
                  <a:pt x="4834128" y="4154424"/>
                </a:lnTo>
                <a:lnTo>
                  <a:pt x="4834128" y="0"/>
                </a:lnTo>
                <a:lnTo>
                  <a:pt x="0" y="0"/>
                </a:lnTo>
                <a:lnTo>
                  <a:pt x="0" y="4154424"/>
                </a:lnTo>
                <a:close/>
              </a:path>
            </a:pathLst>
          </a:custGeom>
          <a:ln w="9525">
            <a:solidFill>
              <a:srgbClr val="C8C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42435" y="1615185"/>
            <a:ext cx="462724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7462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// example </a:t>
            </a: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IDL </a:t>
            </a: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file  </a:t>
            </a:r>
            <a:r>
              <a:rPr sz="1200" spc="-5" dirty="0">
                <a:solidFill>
                  <a:srgbClr val="FFFF00"/>
                </a:solidFill>
                <a:latin typeface="Courier New"/>
                <a:cs typeface="Courier New"/>
              </a:rPr>
              <a:t>namespace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MyGame;  </a:t>
            </a:r>
            <a:r>
              <a:rPr sz="1200" spc="-5" dirty="0">
                <a:solidFill>
                  <a:srgbClr val="FFFF00"/>
                </a:solidFill>
                <a:latin typeface="Courier New"/>
                <a:cs typeface="Courier New"/>
              </a:rPr>
              <a:t>attribute</a:t>
            </a:r>
            <a:r>
              <a:rPr sz="1200" spc="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"priority";</a:t>
            </a:r>
            <a:endParaRPr sz="1200">
              <a:latin typeface="Courier New"/>
              <a:cs typeface="Courier New"/>
            </a:endParaRPr>
          </a:p>
          <a:p>
            <a:pPr marL="12700" marR="74295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enum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Color : byte { Red =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1, Green, Blue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 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union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Any { Monster, Weapon,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Pickup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 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struct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Vec3</a:t>
            </a:r>
            <a:r>
              <a:rPr sz="1200" spc="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94945" marR="3688079" algn="just">
              <a:lnSpc>
                <a:spcPct val="100000"/>
              </a:lnSpc>
            </a:pP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x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:f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o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t;  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y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:f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o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t;  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z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:f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o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94945" marR="2858770" indent="-18288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table Monster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{  pos:Vec3; 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mana:short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150;</a:t>
            </a:r>
            <a:endParaRPr sz="1200">
              <a:latin typeface="Courier New"/>
              <a:cs typeface="Courier New"/>
            </a:endParaRPr>
          </a:p>
          <a:p>
            <a:pPr marL="194945" marR="304165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hp:short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 100;  name:string;</a:t>
            </a:r>
            <a:endParaRPr sz="1200">
              <a:latin typeface="Courier New"/>
              <a:cs typeface="Courier New"/>
            </a:endParaRPr>
          </a:p>
          <a:p>
            <a:pPr marL="194945" marR="508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friendly:bool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 false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(deprecated,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priority: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1); 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inventory:[ubyte];</a:t>
            </a:r>
            <a:endParaRPr sz="1200">
              <a:latin typeface="Courier New"/>
              <a:cs typeface="Courier New"/>
            </a:endParaRPr>
          </a:p>
          <a:p>
            <a:pPr marL="194945" algn="just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color:Color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200" spc="3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Blue;</a:t>
            </a:r>
            <a:endParaRPr sz="1200">
              <a:latin typeface="Courier New"/>
              <a:cs typeface="Courier New"/>
            </a:endParaRPr>
          </a:p>
          <a:p>
            <a:pPr marL="194945" algn="just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test:Any;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42435" y="5456631"/>
            <a:ext cx="168211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00"/>
                </a:solidFill>
                <a:latin typeface="Courier New"/>
                <a:cs typeface="Courier New"/>
              </a:rPr>
              <a:t>root_type</a:t>
            </a:r>
            <a:r>
              <a:rPr sz="1200" spc="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Monster;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06546" y="441706"/>
            <a:ext cx="1703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사용법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6635115" cy="163195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xxx.fbs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파일을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flatc.exe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로</a:t>
            </a:r>
            <a:r>
              <a:rPr sz="3200" spc="-46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컴파일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결과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xxx_generated.h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xxx.fbs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파일에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사용자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지정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빌드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추가</a:t>
            </a:r>
            <a:endParaRPr sz="28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42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0748" y="3581400"/>
            <a:ext cx="8144256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441706"/>
            <a:ext cx="5002530" cy="17741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11525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FFFF"/>
                </a:solidFill>
                <a:latin typeface="굴림"/>
                <a:cs typeface="굴림"/>
              </a:rPr>
              <a:t>사용법</a:t>
            </a:r>
            <a:endParaRPr sz="44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protocol.fbs</a:t>
            </a:r>
            <a:r>
              <a:rPr sz="3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작성</a:t>
            </a:r>
            <a:endParaRPr sz="32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43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591" y="2339339"/>
            <a:ext cx="4090670" cy="4156075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28575" rIns="0" bIns="0" rtlCol="0">
            <a:spAutoFit/>
          </a:bodyPr>
          <a:lstStyle/>
          <a:p>
            <a:pPr marL="367665" marR="1597660" indent="-276225">
              <a:lnSpc>
                <a:spcPct val="100000"/>
              </a:lnSpc>
              <a:spcBef>
                <a:spcPts val="225"/>
              </a:spcBef>
            </a:pP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enum </a:t>
            </a:r>
            <a:r>
              <a:rPr sz="1200" dirty="0">
                <a:latin typeface="Courier New"/>
                <a:cs typeface="Courier New"/>
              </a:rPr>
              <a:t>MsgId_ingame </a:t>
            </a:r>
            <a:r>
              <a:rPr sz="1200" spc="-5" dirty="0">
                <a:latin typeface="Courier New"/>
                <a:cs typeface="Courier New"/>
              </a:rPr>
              <a:t>:ubyte </a:t>
            </a:r>
            <a:r>
              <a:rPr sz="1200" dirty="0">
                <a:latin typeface="Courier New"/>
                <a:cs typeface="Courier New"/>
              </a:rPr>
              <a:t>{  </a:t>
            </a:r>
            <a:r>
              <a:rPr sz="1200" spc="-5" dirty="0">
                <a:latin typeface="Courier New"/>
                <a:cs typeface="Courier New"/>
              </a:rPr>
              <a:t>MOVE_C2S </a:t>
            </a:r>
            <a:r>
              <a:rPr sz="1200" dirty="0">
                <a:latin typeface="Courier New"/>
                <a:cs typeface="Courier New"/>
              </a:rPr>
              <a:t>= 100,</a:t>
            </a:r>
            <a:endParaRPr sz="1200">
              <a:latin typeface="Courier New"/>
              <a:cs typeface="Courier New"/>
            </a:endParaRPr>
          </a:p>
          <a:p>
            <a:pPr marL="367665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MOVE_S2C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3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101,</a:t>
            </a:r>
            <a:endParaRPr sz="1200">
              <a:latin typeface="Courier New"/>
              <a:cs typeface="Courier New"/>
            </a:endParaRPr>
          </a:p>
          <a:p>
            <a:pPr marL="367665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GAME_END_S2C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102,</a:t>
            </a:r>
            <a:endParaRPr sz="1200">
              <a:latin typeface="Courier New"/>
              <a:cs typeface="Courier New"/>
            </a:endParaRPr>
          </a:p>
          <a:p>
            <a:pPr marL="367665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JOIN_STAGE_C2S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103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91440" marR="125095">
              <a:lnSpc>
                <a:spcPct val="200000"/>
              </a:lnSpc>
              <a:tabLst>
                <a:tab pos="2208530" algn="l"/>
                <a:tab pos="3129915" algn="l"/>
              </a:tabLst>
            </a:pP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st</a:t>
            </a:r>
            <a:r>
              <a:rPr sz="1200" spc="5" dirty="0">
                <a:solidFill>
                  <a:srgbClr val="006FC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uc</a:t>
            </a: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t</a:t>
            </a:r>
            <a:r>
              <a:rPr sz="1200" spc="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200" spc="5" dirty="0">
                <a:latin typeface="Courier New"/>
                <a:cs typeface="Courier New"/>
              </a:rPr>
              <a:t>V</a:t>
            </a:r>
            <a:r>
              <a:rPr sz="1200" spc="-5" dirty="0">
                <a:latin typeface="Courier New"/>
                <a:cs typeface="Courier New"/>
              </a:rPr>
              <a:t>e</a:t>
            </a:r>
            <a:r>
              <a:rPr sz="1200" spc="5" dirty="0">
                <a:latin typeface="Courier New"/>
                <a:cs typeface="Courier New"/>
              </a:rPr>
              <a:t>c</a:t>
            </a:r>
            <a:r>
              <a:rPr sz="1200" dirty="0">
                <a:latin typeface="Courier New"/>
                <a:cs typeface="Courier New"/>
              </a:rPr>
              <a:t>3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spc="5" dirty="0">
                <a:latin typeface="Courier New"/>
                <a:cs typeface="Courier New"/>
              </a:rPr>
              <a:t>{</a:t>
            </a:r>
            <a:r>
              <a:rPr sz="1200" spc="-5" dirty="0">
                <a:latin typeface="Courier New"/>
                <a:cs typeface="Courier New"/>
              </a:rPr>
              <a:t>x</a:t>
            </a:r>
            <a:r>
              <a:rPr sz="1200" spc="5" dirty="0">
                <a:latin typeface="Courier New"/>
                <a:cs typeface="Courier New"/>
              </a:rPr>
              <a:t>:f</a:t>
            </a:r>
            <a:r>
              <a:rPr sz="1200" spc="-5" dirty="0">
                <a:latin typeface="Courier New"/>
                <a:cs typeface="Courier New"/>
              </a:rPr>
              <a:t>lo</a:t>
            </a:r>
            <a:r>
              <a:rPr sz="1200" spc="5" dirty="0">
                <a:latin typeface="Courier New"/>
                <a:cs typeface="Courier New"/>
              </a:rPr>
              <a:t>a</a:t>
            </a:r>
            <a:r>
              <a:rPr sz="1200" spc="0" dirty="0">
                <a:latin typeface="Courier New"/>
                <a:cs typeface="Courier New"/>
              </a:rPr>
              <a:t>t</a:t>
            </a:r>
            <a:r>
              <a:rPr sz="1200" dirty="0">
                <a:latin typeface="Courier New"/>
                <a:cs typeface="Courier New"/>
              </a:rPr>
              <a:t>;	</a:t>
            </a:r>
            <a:r>
              <a:rPr sz="1200" spc="5" dirty="0">
                <a:latin typeface="Courier New"/>
                <a:cs typeface="Courier New"/>
              </a:rPr>
              <a:t>y</a:t>
            </a:r>
            <a:r>
              <a:rPr sz="1200" spc="-5" dirty="0">
                <a:latin typeface="Courier New"/>
                <a:cs typeface="Courier New"/>
              </a:rPr>
              <a:t>:</a:t>
            </a:r>
            <a:r>
              <a:rPr sz="1200" spc="5" dirty="0">
                <a:latin typeface="Courier New"/>
                <a:cs typeface="Courier New"/>
              </a:rPr>
              <a:t>f</a:t>
            </a:r>
            <a:r>
              <a:rPr sz="1200" spc="-5" dirty="0">
                <a:latin typeface="Courier New"/>
                <a:cs typeface="Courier New"/>
              </a:rPr>
              <a:t>lo</a:t>
            </a:r>
            <a:r>
              <a:rPr sz="1200" spc="5" dirty="0">
                <a:latin typeface="Courier New"/>
                <a:cs typeface="Courier New"/>
              </a:rPr>
              <a:t>a</a:t>
            </a:r>
            <a:r>
              <a:rPr sz="1200" spc="-5" dirty="0">
                <a:latin typeface="Courier New"/>
                <a:cs typeface="Courier New"/>
              </a:rPr>
              <a:t>t</a:t>
            </a:r>
            <a:r>
              <a:rPr sz="1200" dirty="0">
                <a:latin typeface="Courier New"/>
                <a:cs typeface="Courier New"/>
              </a:rPr>
              <a:t>;	</a:t>
            </a:r>
            <a:r>
              <a:rPr sz="1200" spc="-5" dirty="0">
                <a:latin typeface="Courier New"/>
                <a:cs typeface="Courier New"/>
              </a:rPr>
              <a:t>z</a:t>
            </a:r>
            <a:r>
              <a:rPr sz="1200" spc="5" dirty="0">
                <a:latin typeface="Courier New"/>
                <a:cs typeface="Courier New"/>
              </a:rPr>
              <a:t>:</a:t>
            </a:r>
            <a:r>
              <a:rPr sz="1200" spc="-5" dirty="0">
                <a:latin typeface="Courier New"/>
                <a:cs typeface="Courier New"/>
              </a:rPr>
              <a:t>fl</a:t>
            </a:r>
            <a:r>
              <a:rPr sz="1200" spc="5" dirty="0">
                <a:latin typeface="Courier New"/>
                <a:cs typeface="Courier New"/>
              </a:rPr>
              <a:t>o</a:t>
            </a:r>
            <a:r>
              <a:rPr sz="1200" spc="-5" dirty="0">
                <a:latin typeface="Courier New"/>
                <a:cs typeface="Courier New"/>
              </a:rPr>
              <a:t>a</a:t>
            </a:r>
            <a:r>
              <a:rPr sz="1200" spc="5" dirty="0">
                <a:latin typeface="Courier New"/>
                <a:cs typeface="Courier New"/>
              </a:rPr>
              <a:t>t</a:t>
            </a:r>
            <a:r>
              <a:rPr sz="1200" spc="-5" dirty="0">
                <a:latin typeface="Courier New"/>
                <a:cs typeface="Courier New"/>
              </a:rPr>
              <a:t>;}  </a:t>
            </a: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table </a:t>
            </a:r>
            <a:r>
              <a:rPr sz="1200" spc="-5" dirty="0">
                <a:latin typeface="Courier New"/>
                <a:cs typeface="Courier New"/>
              </a:rPr>
              <a:t>Move_C2S</a:t>
            </a:r>
            <a:r>
              <a:rPr sz="1200" spc="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67665" marR="2058035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position </a:t>
            </a:r>
            <a:r>
              <a:rPr sz="1200" dirty="0">
                <a:latin typeface="Courier New"/>
                <a:cs typeface="Courier New"/>
              </a:rPr>
              <a:t>: </a:t>
            </a:r>
            <a:r>
              <a:rPr sz="1200" spc="-5" dirty="0">
                <a:latin typeface="Courier New"/>
                <a:cs typeface="Courier New"/>
              </a:rPr>
              <a:t>Vec3;  direction </a:t>
            </a:r>
            <a:r>
              <a:rPr sz="1200" dirty="0">
                <a:latin typeface="Courier New"/>
                <a:cs typeface="Courier New"/>
              </a:rPr>
              <a:t>: Vec3;  </a:t>
            </a:r>
            <a:r>
              <a:rPr sz="1200" spc="-5" dirty="0">
                <a:latin typeface="Courier New"/>
                <a:cs typeface="Courier New"/>
              </a:rPr>
              <a:t>anim_stat </a:t>
            </a:r>
            <a:r>
              <a:rPr sz="1200" dirty="0">
                <a:latin typeface="Courier New"/>
                <a:cs typeface="Courier New"/>
              </a:rPr>
              <a:t>:</a:t>
            </a:r>
            <a:r>
              <a:rPr sz="1200" spc="-5" dirty="0">
                <a:latin typeface="Courier New"/>
                <a:cs typeface="Courier New"/>
              </a:rPr>
              <a:t> short;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367665" marR="2058670" indent="-276225">
              <a:lnSpc>
                <a:spcPct val="100000"/>
              </a:lnSpc>
            </a:pP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table </a:t>
            </a:r>
            <a:r>
              <a:rPr sz="1200" spc="-5" dirty="0">
                <a:latin typeface="Courier New"/>
                <a:cs typeface="Courier New"/>
              </a:rPr>
              <a:t>Move_S2C </a:t>
            </a:r>
            <a:r>
              <a:rPr sz="1200" dirty="0">
                <a:latin typeface="Courier New"/>
                <a:cs typeface="Courier New"/>
              </a:rPr>
              <a:t>{  </a:t>
            </a:r>
            <a:r>
              <a:rPr sz="1200" spc="-5" dirty="0">
                <a:latin typeface="Courier New"/>
                <a:cs typeface="Courier New"/>
              </a:rPr>
              <a:t>object_id </a:t>
            </a:r>
            <a:r>
              <a:rPr sz="1200" dirty="0">
                <a:latin typeface="Courier New"/>
                <a:cs typeface="Courier New"/>
              </a:rPr>
              <a:t>:int;  </a:t>
            </a:r>
            <a:r>
              <a:rPr sz="1200" spc="-5" dirty="0">
                <a:latin typeface="Courier New"/>
                <a:cs typeface="Courier New"/>
              </a:rPr>
              <a:t>position </a:t>
            </a:r>
            <a:r>
              <a:rPr sz="1200" dirty="0">
                <a:latin typeface="Courier New"/>
                <a:cs typeface="Courier New"/>
              </a:rPr>
              <a:t>: </a:t>
            </a:r>
            <a:r>
              <a:rPr sz="1200" spc="-5" dirty="0">
                <a:latin typeface="Courier New"/>
                <a:cs typeface="Courier New"/>
              </a:rPr>
              <a:t>Vec3;  direction </a:t>
            </a:r>
            <a:r>
              <a:rPr sz="1200" dirty="0">
                <a:latin typeface="Courier New"/>
                <a:cs typeface="Courier New"/>
              </a:rPr>
              <a:t>: Vec3;  </a:t>
            </a:r>
            <a:r>
              <a:rPr sz="1200" spc="-5" dirty="0">
                <a:latin typeface="Courier New"/>
                <a:cs typeface="Courier New"/>
              </a:rPr>
              <a:t>anim_stat </a:t>
            </a:r>
            <a:r>
              <a:rPr sz="1200" dirty="0">
                <a:latin typeface="Courier New"/>
                <a:cs typeface="Courier New"/>
              </a:rPr>
              <a:t>:</a:t>
            </a:r>
            <a:r>
              <a:rPr sz="1200" spc="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short;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3000" y="2362200"/>
            <a:ext cx="4089400" cy="1385570"/>
          </a:xfrm>
          <a:custGeom>
            <a:avLst/>
            <a:gdLst/>
            <a:ahLst/>
            <a:cxnLst/>
            <a:rect l="l" t="t" r="r" b="b"/>
            <a:pathLst>
              <a:path w="4089400" h="1385570">
                <a:moveTo>
                  <a:pt x="0" y="1385316"/>
                </a:moveTo>
                <a:lnTo>
                  <a:pt x="4088892" y="1385316"/>
                </a:lnTo>
                <a:lnTo>
                  <a:pt x="4088892" y="0"/>
                </a:lnTo>
                <a:lnTo>
                  <a:pt x="0" y="0"/>
                </a:lnTo>
                <a:lnTo>
                  <a:pt x="0" y="138531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32628" y="2377566"/>
            <a:ext cx="1772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table </a:t>
            </a:r>
            <a:r>
              <a:rPr sz="1200" dirty="0">
                <a:latin typeface="Courier New"/>
                <a:cs typeface="Courier New"/>
              </a:rPr>
              <a:t>GameEnd_S2C</a:t>
            </a:r>
            <a:r>
              <a:rPr sz="1200" spc="-4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2628" y="2926207"/>
            <a:ext cx="37998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table </a:t>
            </a:r>
            <a:r>
              <a:rPr sz="1200" spc="-5" dirty="0">
                <a:latin typeface="Courier New"/>
                <a:cs typeface="Courier New"/>
              </a:rPr>
              <a:t>JoinStage_C2S</a:t>
            </a:r>
            <a:r>
              <a:rPr sz="1200" spc="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88290" marR="508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msgid </a:t>
            </a:r>
            <a:r>
              <a:rPr sz="1200" dirty="0">
                <a:latin typeface="Courier New"/>
                <a:cs typeface="Courier New"/>
              </a:rPr>
              <a:t>: </a:t>
            </a:r>
            <a:r>
              <a:rPr sz="1200" spc="-5" dirty="0">
                <a:latin typeface="Courier New"/>
                <a:cs typeface="Courier New"/>
              </a:rPr>
              <a:t>MsgId_ingame </a:t>
            </a:r>
            <a:r>
              <a:rPr sz="1200" dirty="0">
                <a:latin typeface="Courier New"/>
                <a:cs typeface="Courier New"/>
              </a:rPr>
              <a:t>= </a:t>
            </a:r>
            <a:r>
              <a:rPr sz="1200" spc="-5" dirty="0">
                <a:latin typeface="Courier New"/>
                <a:cs typeface="Courier New"/>
              </a:rPr>
              <a:t>JOIN_STAGE_C2S;  stageid </a:t>
            </a:r>
            <a:r>
              <a:rPr sz="1200" dirty="0">
                <a:latin typeface="Courier New"/>
                <a:cs typeface="Courier New"/>
              </a:rPr>
              <a:t>:</a:t>
            </a:r>
            <a:r>
              <a:rPr sz="1200" spc="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string;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06546" y="441706"/>
            <a:ext cx="1703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사용법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97177"/>
            <a:ext cx="23812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Unseria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ize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44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200" y="2209800"/>
            <a:ext cx="7097395" cy="83058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22860" rIns="0" bIns="0" rtlCol="0">
            <a:spAutoFit/>
          </a:bodyPr>
          <a:lstStyle/>
          <a:p>
            <a:pPr marL="91440" marR="15367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auto </a:t>
            </a:r>
            <a:r>
              <a:rPr sz="1600" spc="-5" dirty="0">
                <a:latin typeface="Courier New"/>
                <a:cs typeface="Courier New"/>
              </a:rPr>
              <a:t>move_C2S = flatbuffers::GetRoot&lt;Move_C2S&gt;(</a:t>
            </a:r>
            <a:r>
              <a:rPr sz="1600" spc="-5" dirty="0">
                <a:solidFill>
                  <a:srgbClr val="808080"/>
                </a:solidFill>
                <a:latin typeface="Courier New"/>
                <a:cs typeface="Courier New"/>
              </a:rPr>
              <a:t>payload</a:t>
            </a:r>
            <a:r>
              <a:rPr sz="1600" spc="-5" dirty="0">
                <a:latin typeface="Courier New"/>
                <a:cs typeface="Courier New"/>
              </a:rPr>
              <a:t>); 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auto </a:t>
            </a:r>
            <a:r>
              <a:rPr sz="1600" spc="-5" dirty="0">
                <a:latin typeface="Courier New"/>
                <a:cs typeface="Courier New"/>
              </a:rPr>
              <a:t>position =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move_C2S-&gt;position();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auto </a:t>
            </a:r>
            <a:r>
              <a:rPr sz="1600" spc="-5" dirty="0">
                <a:latin typeface="Courier New"/>
                <a:cs typeface="Courier New"/>
              </a:rPr>
              <a:t>direction =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move_C2S-&gt;direction();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200" y="3951732"/>
            <a:ext cx="4089400" cy="138557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285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5"/>
              </a:spcBef>
              <a:tabLst>
                <a:tab pos="2208530" algn="l"/>
                <a:tab pos="3129915" algn="l"/>
              </a:tabLst>
            </a:pP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struct</a:t>
            </a:r>
            <a:r>
              <a:rPr sz="1200" spc="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Vec3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{x:float;	</a:t>
            </a:r>
            <a:r>
              <a:rPr sz="1200" spc="-5" dirty="0">
                <a:latin typeface="Courier New"/>
                <a:cs typeface="Courier New"/>
              </a:rPr>
              <a:t>y:float;	z:float;}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367030" marR="2057400" indent="-276225">
              <a:lnSpc>
                <a:spcPct val="100000"/>
              </a:lnSpc>
            </a:pP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table </a:t>
            </a:r>
            <a:r>
              <a:rPr sz="1200" spc="-5" dirty="0">
                <a:latin typeface="Courier New"/>
                <a:cs typeface="Courier New"/>
              </a:rPr>
              <a:t>Move_C2S </a:t>
            </a:r>
            <a:r>
              <a:rPr sz="1200" dirty="0">
                <a:latin typeface="Courier New"/>
                <a:cs typeface="Courier New"/>
              </a:rPr>
              <a:t>{  </a:t>
            </a:r>
            <a:r>
              <a:rPr sz="1200" spc="-5" dirty="0">
                <a:latin typeface="Courier New"/>
                <a:cs typeface="Courier New"/>
              </a:rPr>
              <a:t>position </a:t>
            </a:r>
            <a:r>
              <a:rPr sz="1200" dirty="0">
                <a:latin typeface="Courier New"/>
                <a:cs typeface="Courier New"/>
              </a:rPr>
              <a:t>: </a:t>
            </a:r>
            <a:r>
              <a:rPr sz="1200" spc="-5" dirty="0">
                <a:latin typeface="Courier New"/>
                <a:cs typeface="Courier New"/>
              </a:rPr>
              <a:t>Vec3;  direction </a:t>
            </a:r>
            <a:r>
              <a:rPr sz="1200" dirty="0">
                <a:latin typeface="Courier New"/>
                <a:cs typeface="Courier New"/>
              </a:rPr>
              <a:t>: Vec3;  </a:t>
            </a:r>
            <a:r>
              <a:rPr sz="1200" spc="-5" dirty="0">
                <a:latin typeface="Courier New"/>
                <a:cs typeface="Courier New"/>
              </a:rPr>
              <a:t>anim_stat </a:t>
            </a:r>
            <a:r>
              <a:rPr sz="1200" dirty="0">
                <a:latin typeface="Courier New"/>
                <a:cs typeface="Courier New"/>
              </a:rPr>
              <a:t>:</a:t>
            </a:r>
            <a:r>
              <a:rPr sz="1200" spc="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short;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06546" y="441706"/>
            <a:ext cx="1703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사용법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97177"/>
            <a:ext cx="19284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Seri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lize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45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140" y="2209800"/>
            <a:ext cx="8132445" cy="3755390"/>
          </a:xfrm>
          <a:custGeom>
            <a:avLst/>
            <a:gdLst/>
            <a:ahLst/>
            <a:cxnLst/>
            <a:rect l="l" t="t" r="r" b="b"/>
            <a:pathLst>
              <a:path w="8132445" h="3755390">
                <a:moveTo>
                  <a:pt x="0" y="3755136"/>
                </a:moveTo>
                <a:lnTo>
                  <a:pt x="8132064" y="3755136"/>
                </a:lnTo>
                <a:lnTo>
                  <a:pt x="8132064" y="0"/>
                </a:lnTo>
                <a:lnTo>
                  <a:pt x="0" y="0"/>
                </a:lnTo>
                <a:lnTo>
                  <a:pt x="0" y="375513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6880" y="2222119"/>
            <a:ext cx="7899400" cy="3653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flatbuffers::FlatBufferBuilder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fbb;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auto </a:t>
            </a:r>
            <a:r>
              <a:rPr sz="1400" spc="-10" dirty="0">
                <a:latin typeface="Courier New"/>
                <a:cs typeface="Courier New"/>
              </a:rPr>
              <a:t>new_pos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Vec3(position-&gt;x(), position-&gt;y(),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position-&gt;z());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auto </a:t>
            </a:r>
            <a:r>
              <a:rPr sz="1400" spc="-10" dirty="0">
                <a:latin typeface="Courier New"/>
                <a:cs typeface="Courier New"/>
              </a:rPr>
              <a:t>new_direction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Vec3(direction-&gt;x(), direction-&gt;y(),</a:t>
            </a:r>
            <a:r>
              <a:rPr sz="1400" spc="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direction-&gt;z());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223837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Move_S2CBuilder packet_move_S2C(fbb);  packet_move_S2C.add_position(&amp;new_pos);  packet_move_S2C.add_direction(direction);  packet_move_S2C.add_anim_stat(move_C2S-&gt;anim_stat()); 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auto </a:t>
            </a:r>
            <a:r>
              <a:rPr sz="1400" spc="-10" dirty="0">
                <a:latin typeface="Courier New"/>
                <a:cs typeface="Courier New"/>
              </a:rPr>
              <a:t>message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packet_move_S2C.Finish();  fbb.Finish(message);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char</a:t>
            </a:r>
            <a:r>
              <a:rPr sz="1400" spc="-10" dirty="0">
                <a:latin typeface="Courier New"/>
                <a:cs typeface="Courier New"/>
              </a:rPr>
              <a:t> header[2];</a:t>
            </a:r>
            <a:endParaRPr sz="1400">
              <a:latin typeface="Courier New"/>
              <a:cs typeface="Courier New"/>
            </a:endParaRPr>
          </a:p>
          <a:p>
            <a:pPr marL="12700" marR="425831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header[0] </a:t>
            </a:r>
            <a:r>
              <a:rPr sz="1400" dirty="0">
                <a:latin typeface="Courier New"/>
                <a:cs typeface="Courier New"/>
              </a:rPr>
              <a:t>= 2 + </a:t>
            </a:r>
            <a:r>
              <a:rPr sz="1400" spc="-10" dirty="0">
                <a:latin typeface="Courier New"/>
                <a:cs typeface="Courier New"/>
              </a:rPr>
              <a:t>fbb.GetSize();  </a:t>
            </a:r>
            <a:r>
              <a:rPr sz="1400" spc="-5" dirty="0">
                <a:latin typeface="Courier New"/>
                <a:cs typeface="Courier New"/>
              </a:rPr>
              <a:t>header[1]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MsgId_ingame_MOVE_C2S;  send(client_socket, </a:t>
            </a:r>
            <a:r>
              <a:rPr sz="1400" spc="-10" dirty="0">
                <a:latin typeface="Courier New"/>
                <a:cs typeface="Courier New"/>
              </a:rPr>
              <a:t>header,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2);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send(client_socket, </a:t>
            </a:r>
            <a:r>
              <a:rPr sz="1400" spc="-10" dirty="0">
                <a:latin typeface="Courier New"/>
                <a:cs typeface="Courier New"/>
              </a:rPr>
              <a:t>fbb.GetBufferPointer(),</a:t>
            </a:r>
            <a:r>
              <a:rPr sz="1400" spc="-5" dirty="0">
                <a:latin typeface="Courier New"/>
                <a:cs typeface="Courier New"/>
              </a:rPr>
              <a:t> fbb.GetSize());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30932" y="441706"/>
            <a:ext cx="4655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유용한</a:t>
            </a:r>
            <a:r>
              <a:rPr sz="4400" b="0" spc="-32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라이브러리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34988"/>
            <a:ext cx="7341870" cy="426720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50"/>
              </a:spcBef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프로토콜 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관리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문제</a:t>
            </a:r>
            <a:r>
              <a:rPr sz="2400" spc="-42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해결</a:t>
            </a:r>
            <a:endParaRPr sz="24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465"/>
              </a:spcBef>
              <a:buSzPct val="90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고성능</a:t>
            </a:r>
            <a:endParaRPr sz="20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SzPct val="90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다른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언어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다른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운영체제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다른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사이의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통신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문제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해결</a:t>
            </a:r>
            <a:endParaRPr sz="20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SzPct val="8958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ProtocolBuffer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4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https://developers.google.com/protocol-buffers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SzPct val="90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플랫폼과</a:t>
            </a:r>
            <a:r>
              <a:rPr sz="2000" spc="-14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언어에</a:t>
            </a:r>
            <a:r>
              <a:rPr sz="2000" spc="-13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독립적인</a:t>
            </a:r>
            <a:r>
              <a:rPr sz="2000" spc="-13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패킷</a:t>
            </a:r>
            <a:r>
              <a:rPr sz="2000" spc="-13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기술</a:t>
            </a:r>
            <a:r>
              <a:rPr sz="2000" spc="-13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라이브러리</a:t>
            </a:r>
            <a:endParaRPr sz="20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SzPct val="90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사용하기 쉽고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Configuration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파일로도 사용하기</a:t>
            </a:r>
            <a:r>
              <a:rPr sz="2000" spc="-4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좋음</a:t>
            </a:r>
            <a:endParaRPr sz="2000">
              <a:latin typeface="굴림"/>
              <a:cs typeface="굴림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SzPct val="8958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FlatBuffer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4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https://google.github.io/flatbuffers/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ProtocolBuffer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의 단점인 성능을</a:t>
            </a:r>
            <a:r>
              <a:rPr sz="2000" spc="-42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보완</a:t>
            </a:r>
            <a:endParaRPr sz="20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SzPct val="90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사용 편의성을</a:t>
            </a:r>
            <a:r>
              <a:rPr sz="2000" spc="-26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희생</a:t>
            </a:r>
            <a:endParaRPr sz="20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3813" y="437133"/>
            <a:ext cx="42881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Advanced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Issues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4429"/>
            <a:ext cx="5970270" cy="441642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ASIO :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멀티쓰레드 </a:t>
            </a: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에서의</a:t>
            </a:r>
            <a:r>
              <a:rPr sz="3200" spc="-4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구현</a:t>
            </a:r>
            <a:endParaRPr sz="3200">
              <a:latin typeface="굴림"/>
              <a:cs typeface="굴림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새로운 네트워크</a:t>
            </a:r>
            <a:r>
              <a:rPr sz="3200" spc="-39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Windows : RIO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Linux : IO-uring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분산 언어를 사용한 분산</a:t>
            </a:r>
            <a:r>
              <a:rPr sz="3200" spc="-79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서버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Elixir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Erlang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Seamless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분산</a:t>
            </a:r>
            <a:r>
              <a:rPr sz="3200" spc="-22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서버</a:t>
            </a:r>
            <a:endParaRPr sz="32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97177"/>
            <a:ext cx="8059420" cy="2563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86740" indent="-342900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u="heavy" spc="-5" dirty="0">
                <a:solidFill>
                  <a:srgbClr val="DEB54E"/>
                </a:solidFill>
                <a:uFill>
                  <a:solidFill>
                    <a:srgbClr val="DEB54E"/>
                  </a:solidFill>
                </a:uFill>
                <a:latin typeface="Arial"/>
                <a:cs typeface="Arial"/>
                <a:hlinkClick r:id="rId3"/>
              </a:rPr>
              <a:t>https://developers.google.com/protocol-  buffers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99600"/>
              </a:lnSpc>
              <a:spcBef>
                <a:spcPts val="819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정의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: Protocol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buffers are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language-  neutral, platform-neutral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extensible  mechanism for </a:t>
            </a:r>
            <a:r>
              <a:rPr sz="3200" b="1" spc="-5" dirty="0">
                <a:solidFill>
                  <a:srgbClr val="FFFF00"/>
                </a:solidFill>
                <a:latin typeface="Arial"/>
                <a:cs typeface="Arial"/>
              </a:rPr>
              <a:t>serializing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structured</a:t>
            </a:r>
            <a:r>
              <a:rPr sz="32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76792" y="0"/>
            <a:ext cx="2641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701749"/>
            <a:ext cx="8380221" cy="44351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구글에서 개발한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언어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컴퓨터</a:t>
            </a:r>
            <a:r>
              <a:rPr sz="3200" spc="-63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구조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endParaRPr sz="3200" dirty="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운영체제에 독립적인 구조화된 </a:t>
            </a:r>
            <a:r>
              <a:rPr sz="3200" dirty="0" err="1">
                <a:solidFill>
                  <a:srgbClr val="FFFFFF"/>
                </a:solidFill>
                <a:latin typeface="굴림"/>
                <a:cs typeface="굴림"/>
              </a:rPr>
              <a:t>데이터의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  </a:t>
            </a:r>
            <a:r>
              <a:rPr lang="en-US" sz="320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 err="1">
                <a:solidFill>
                  <a:srgbClr val="FFFFFF"/>
                </a:solidFill>
                <a:latin typeface="굴림"/>
                <a:cs typeface="굴림"/>
              </a:rPr>
              <a:t>직렬화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 라이브러리로서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JSON(</a:t>
            </a:r>
            <a:r>
              <a:rPr lang="ko-KR" altLang="en-US" sz="3200" dirty="0">
                <a:solidFill>
                  <a:srgbClr val="FFFFFF"/>
                </a:solidFill>
                <a:latin typeface="Arial"/>
                <a:cs typeface="Arial"/>
              </a:rPr>
              <a:t>또는 </a:t>
            </a:r>
            <a:r>
              <a:rPr lang="en-US" sz="3200" spc="-5" dirty="0">
                <a:solidFill>
                  <a:srgbClr val="FFFFFF"/>
                </a:solidFill>
                <a:latin typeface="Arial"/>
                <a:cs typeface="Arial"/>
              </a:rPr>
              <a:t>XML)</a:t>
            </a:r>
            <a:r>
              <a:rPr sz="3200" spc="-5" dirty="0">
                <a:solidFill>
                  <a:srgbClr val="FFFFFF"/>
                </a:solidFill>
                <a:latin typeface="굴림"/>
                <a:cs typeface="굴림"/>
              </a:rPr>
              <a:t>과</a:t>
            </a:r>
            <a:r>
              <a:rPr sz="3200" spc="-434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 err="1">
                <a:solidFill>
                  <a:srgbClr val="FFFFFF"/>
                </a:solidFill>
                <a:latin typeface="굴림"/>
                <a:cs typeface="굴림"/>
              </a:rPr>
              <a:t>비슷하지만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더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작고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빠르고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간단하다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2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(tinyxml?)</a:t>
            </a:r>
            <a:endParaRPr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많은 언어를</a:t>
            </a:r>
            <a:r>
              <a:rPr sz="3200" spc="-39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지원한다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SzPct val="89583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C++,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C#, Dart,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Go, Java,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Python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확장</a:t>
            </a:r>
            <a:r>
              <a:rPr sz="3200" spc="-20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가능</a:t>
            </a:r>
            <a:r>
              <a:rPr sz="3200" spc="-18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수정한</a:t>
            </a:r>
            <a:r>
              <a:rPr sz="3200" spc="-21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3200" spc="-5" dirty="0">
                <a:solidFill>
                  <a:srgbClr val="FFFFFF"/>
                </a:solidFill>
                <a:latin typeface="굴림"/>
                <a:cs typeface="굴림"/>
              </a:rPr>
              <a:t>도</a:t>
            </a:r>
            <a:r>
              <a:rPr sz="3200" spc="-19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호환</a:t>
            </a:r>
            <a:r>
              <a:rPr sz="3200" spc="-19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가능</a:t>
            </a:r>
            <a:endParaRPr sz="3200" dirty="0">
              <a:latin typeface="굴림"/>
              <a:cs typeface="굴림"/>
            </a:endParaRPr>
          </a:p>
          <a:p>
            <a:pPr marL="756285" marR="706120" lvl="1" indent="-286385">
              <a:lnSpc>
                <a:spcPct val="100000"/>
              </a:lnSpc>
              <a:spcBef>
                <a:spcPts val="570"/>
              </a:spcBef>
              <a:buSzPct val="89583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minor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버전은 호환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major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버전은 호환</a:t>
            </a:r>
            <a:r>
              <a:rPr sz="2400" spc="-6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불가능으로  이해하면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됨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76792" y="0"/>
            <a:ext cx="2641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7189470" cy="477774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용도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프로토콜정의</a:t>
            </a:r>
            <a:endParaRPr sz="2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Configuration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Save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구조화된 데이터의</a:t>
            </a:r>
            <a:r>
              <a:rPr sz="2800" spc="-4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전송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보관</a:t>
            </a:r>
            <a:endParaRPr sz="28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비교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전용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포맷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호환성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유지관리</a:t>
            </a:r>
            <a:r>
              <a:rPr sz="2800" spc="-6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비용</a:t>
            </a:r>
            <a:endParaRPr sz="2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스트링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유지관리 비용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성능</a:t>
            </a:r>
            <a:r>
              <a:rPr sz="2800" spc="-6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하락</a:t>
            </a:r>
            <a:endParaRPr sz="2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XML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용량 증가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성능</a:t>
            </a:r>
            <a:r>
              <a:rPr sz="2800" spc="-4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하락</a:t>
            </a:r>
            <a:endParaRPr sz="28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76792" y="0"/>
            <a:ext cx="2641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-9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3613</Words>
  <Application>Microsoft Office PowerPoint</Application>
  <PresentationFormat>화면 슬라이드 쇼(4:3)</PresentationFormat>
  <Paragraphs>738</Paragraphs>
  <Slides>45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2" baseType="lpstr">
      <vt:lpstr>굴림</vt:lpstr>
      <vt:lpstr>맑은 고딕</vt:lpstr>
      <vt:lpstr>Arial</vt:lpstr>
      <vt:lpstr>Calibri</vt:lpstr>
      <vt:lpstr>Courier New</vt:lpstr>
      <vt:lpstr>Times New Roman</vt:lpstr>
      <vt:lpstr>Office Theme</vt:lpstr>
      <vt:lpstr>추가 내용</vt:lpstr>
      <vt:lpstr>게임 엔진</vt:lpstr>
      <vt:lpstr>프라우드 넷</vt:lpstr>
      <vt:lpstr>프라우드 넷</vt:lpstr>
      <vt:lpstr>유용한 라이브러리</vt:lpstr>
      <vt:lpstr>Advanced Issues</vt:lpstr>
      <vt:lpstr>Protocol Buffers</vt:lpstr>
      <vt:lpstr>Protocol Buffers</vt:lpstr>
      <vt:lpstr>Protocol Buffers</vt:lpstr>
      <vt:lpstr>Protocol Buffers</vt:lpstr>
      <vt:lpstr>Protocol Buffers</vt:lpstr>
      <vt:lpstr>Protocol Buffers</vt:lpstr>
      <vt:lpstr>Protocol Buffers</vt:lpstr>
      <vt:lpstr>Protocol Buffers</vt:lpstr>
      <vt:lpstr>Protocol Buffers</vt:lpstr>
      <vt:lpstr>Protocol Buffers</vt:lpstr>
      <vt:lpstr>Protocol Buffers</vt:lpstr>
      <vt:lpstr>Protocol Buffers</vt:lpstr>
      <vt:lpstr>Protocol Buffers</vt:lpstr>
      <vt:lpstr>Protocol Buffers</vt:lpstr>
      <vt:lpstr>Protocol Buffers</vt:lpstr>
      <vt:lpstr>사용법</vt:lpstr>
      <vt:lpstr>사용법</vt:lpstr>
      <vt:lpstr>PowerPoint 프레젠테이션</vt:lpstr>
      <vt:lpstr>사용법</vt:lpstr>
      <vt:lpstr>PowerPoint 프레젠테이션</vt:lpstr>
      <vt:lpstr>PowerPoint 프레젠테이션</vt:lpstr>
      <vt:lpstr>사용법</vt:lpstr>
      <vt:lpstr>사용법</vt:lpstr>
      <vt:lpstr>실습</vt:lpstr>
      <vt:lpstr>실습</vt:lpstr>
      <vt:lpstr>실습</vt:lpstr>
      <vt:lpstr>실습</vt:lpstr>
      <vt:lpstr>FlatBuffers</vt:lpstr>
      <vt:lpstr>FlatBuffers</vt:lpstr>
      <vt:lpstr>FlatBuffers</vt:lpstr>
      <vt:lpstr>FlatBuffers</vt:lpstr>
      <vt:lpstr>FlatBuffers</vt:lpstr>
      <vt:lpstr>FlatBuffers</vt:lpstr>
      <vt:lpstr>FlatBuffers</vt:lpstr>
      <vt:lpstr>FlatBuffers</vt:lpstr>
      <vt:lpstr>사용법</vt:lpstr>
      <vt:lpstr>PowerPoint 프레젠테이션</vt:lpstr>
      <vt:lpstr>사용법</vt:lpstr>
      <vt:lpstr>사용법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McGraw-Hill Higher Education</dc:creator>
  <cp:lastModifiedBy>김강휘(2019180046)</cp:lastModifiedBy>
  <cp:revision>4</cp:revision>
  <dcterms:created xsi:type="dcterms:W3CDTF">2023-06-01T01:34:42Z</dcterms:created>
  <dcterms:modified xsi:type="dcterms:W3CDTF">2023-06-01T03:23:21Z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2023-06-01T00:00:00Z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2023-06-01T00:00:00Z</vt:filetime>
  </property>
</Properties>
</file>