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9929" y="441706"/>
            <a:ext cx="26441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6342" y="441706"/>
            <a:ext cx="36713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702435"/>
            <a:ext cx="8529319" cy="458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sublee/spof-mmorpg" TargetMode="External"/><Relationship Id="rId3" Type="http://schemas.openxmlformats.org/officeDocument/2006/relationships/hyperlink" Target="https://www.slideshare.net/sublee/lt-vol-2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568" y="2077034"/>
            <a:ext cx="7696200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30" b="1">
                <a:solidFill>
                  <a:srgbClr val="EAEAEA"/>
                </a:solidFill>
                <a:latin typeface="굴림"/>
                <a:cs typeface="굴림"/>
              </a:rPr>
              <a:t>사례연구 </a:t>
            </a:r>
            <a:r>
              <a:rPr dirty="0" sz="6600" b="1">
                <a:solidFill>
                  <a:srgbClr val="EAEAEA"/>
                </a:solidFill>
                <a:latin typeface="Arial"/>
                <a:cs typeface="Arial"/>
              </a:rPr>
              <a:t>–</a:t>
            </a:r>
            <a:r>
              <a:rPr dirty="0" sz="6600" spc="-600" b="1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dirty="0" sz="6600" b="1">
                <a:solidFill>
                  <a:srgbClr val="EAEAEA"/>
                </a:solidFill>
                <a:latin typeface="Arial"/>
                <a:cs typeface="Arial"/>
              </a:rPr>
              <a:t>Durango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377" y="3675731"/>
            <a:ext cx="5541645" cy="11957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  <a:tabLst>
                <a:tab pos="1802764" algn="l"/>
              </a:tabLst>
            </a:pPr>
            <a:r>
              <a:rPr dirty="0" sz="3200" b="1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dirty="0" sz="3200" spc="15" b="1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dirty="0" sz="3200" spc="-355" b="1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3200" spc="10" b="1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algn="r" marR="5715">
              <a:lnSpc>
                <a:spcPct val="100000"/>
              </a:lnSpc>
              <a:spcBef>
                <a:spcPts val="765"/>
              </a:spcBef>
            </a:pPr>
            <a:r>
              <a:rPr dirty="0" sz="3200" spc="5" b="1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dirty="0" sz="3200" b="1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dirty="0" sz="3200" spc="60" b="1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3373" y="437133"/>
            <a:ext cx="21704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Durango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605508"/>
            <a:ext cx="7648575" cy="2854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넥슨에서 개발하고 서비스한</a:t>
            </a:r>
            <a:r>
              <a:rPr dirty="0" sz="3200" spc="-61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서비스</a:t>
            </a:r>
            <a:r>
              <a:rPr dirty="0" sz="3200" spc="-20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기간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년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월</a:t>
            </a:r>
            <a:r>
              <a:rPr dirty="0" sz="3200" spc="-19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일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~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2019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년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월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일</a:t>
            </a:r>
            <a:endParaRPr sz="32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플랫폼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Android,</a:t>
            </a:r>
            <a:r>
              <a:rPr dirty="0" sz="32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클라이언트 엔진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200" spc="-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Unity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8929" y="441706"/>
            <a:ext cx="47186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Durango </a:t>
            </a:r>
            <a:r>
              <a:rPr dirty="0">
                <a:latin typeface="굴림"/>
                <a:cs typeface="굴림"/>
              </a:rPr>
              <a:t>서버</a:t>
            </a:r>
            <a:r>
              <a:rPr dirty="0" spc="-320">
                <a:latin typeface="굴림"/>
                <a:cs typeface="굴림"/>
              </a:rPr>
              <a:t> </a:t>
            </a:r>
            <a:r>
              <a:rPr dirty="0">
                <a:latin typeface="굴림"/>
                <a:cs typeface="굴림"/>
              </a:rPr>
              <a:t>특징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607082"/>
            <a:ext cx="4982210" cy="38989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클라우드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Amazon Cloud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서비스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파이선으로</a:t>
            </a:r>
            <a:r>
              <a:rPr dirty="0" sz="3200" spc="-2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제작</a:t>
            </a:r>
            <a:endParaRPr sz="32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단일서버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심리스 분산</a:t>
            </a:r>
            <a:r>
              <a:rPr dirty="0" sz="2800" spc="-409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사용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CouchBase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6342" y="441706"/>
            <a:ext cx="34442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Durango</a:t>
            </a:r>
            <a:r>
              <a:rPr dirty="0" spc="-80"/>
              <a:t> </a:t>
            </a:r>
            <a:r>
              <a:rPr dirty="0">
                <a:latin typeface="굴림"/>
                <a:cs typeface="굴림"/>
              </a:rPr>
              <a:t>서버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702435"/>
            <a:ext cx="8270240" cy="458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개발자가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Nexon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r>
              <a:rPr dirty="0" sz="32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Conference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에서  꾸준히</a:t>
            </a:r>
            <a:r>
              <a:rPr dirty="0" sz="3200" spc="-20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발표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년</a:t>
            </a:r>
            <a:endParaRPr sz="2800">
              <a:latin typeface="맑은 고딕"/>
              <a:cs typeface="맑은 고딕"/>
            </a:endParaRPr>
          </a:p>
          <a:p>
            <a:pPr lvl="1" marL="1155700" indent="-228600">
              <a:lnSpc>
                <a:spcPct val="100000"/>
              </a:lnSpc>
              <a:spcBef>
                <a:spcPts val="595"/>
              </a:spcBef>
              <a:buClr>
                <a:srgbClr val="FFFFFF"/>
              </a:buClr>
              <a:buChar char="•"/>
              <a:tabLst>
                <a:tab pos="1156335" algn="l"/>
              </a:tabLst>
            </a:pPr>
            <a:r>
              <a:rPr dirty="0" u="heavy" sz="2400" spc="-5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https://www.slideshare.net/sublee/spof-mmorpg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년</a:t>
            </a:r>
            <a:endParaRPr sz="2800">
              <a:latin typeface="맑은 고딕"/>
              <a:cs typeface="맑은 고딕"/>
            </a:endParaRPr>
          </a:p>
          <a:p>
            <a:pPr lvl="1" marL="1155700" indent="-228600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Char char="•"/>
              <a:tabLst>
                <a:tab pos="1156335" algn="l"/>
              </a:tabLst>
            </a:pPr>
            <a:r>
              <a:rPr dirty="0" u="heavy" sz="2400" spc="-5">
                <a:solidFill>
                  <a:srgbClr val="A78A3C"/>
                </a:solidFill>
                <a:uFill>
                  <a:solidFill>
                    <a:srgbClr val="A78A3C"/>
                  </a:solidFill>
                </a:uFill>
                <a:latin typeface="Arial"/>
                <a:cs typeface="Arial"/>
                <a:hlinkClick r:id="rId3"/>
              </a:rPr>
              <a:t>https://www.slideshare.net/sublee/lt-vol-2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년</a:t>
            </a:r>
            <a:endParaRPr sz="2800">
              <a:latin typeface="맑은 고딕"/>
              <a:cs typeface="맑은 고딕"/>
            </a:endParaRPr>
          </a:p>
          <a:p>
            <a:pPr lvl="1" marL="11557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부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: https://subl.ee/~ndc18</a:t>
            </a:r>
            <a:endParaRPr sz="2400">
              <a:latin typeface="Arial"/>
              <a:cs typeface="Arial"/>
            </a:endParaRPr>
          </a:p>
          <a:p>
            <a:pPr lvl="2" marL="1341755" indent="-186055">
              <a:lnSpc>
                <a:spcPct val="100000"/>
              </a:lnSpc>
              <a:buChar char="-"/>
              <a:tabLst>
                <a:tab pos="134239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부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https://subl.ee/~ndc18.2</a:t>
            </a:r>
            <a:endParaRPr sz="2400">
              <a:latin typeface="Arial"/>
              <a:cs typeface="Arial"/>
            </a:endParaRPr>
          </a:p>
          <a:p>
            <a:pPr lvl="2" marL="1341755" indent="-186055">
              <a:lnSpc>
                <a:spcPct val="100000"/>
              </a:lnSpc>
              <a:buChar char="-"/>
              <a:tabLst>
                <a:tab pos="134239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부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https://subl.ee/~ndc18.3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9929" y="441706"/>
            <a:ext cx="241744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굴림"/>
                <a:cs typeface="굴림"/>
              </a:rPr>
              <a:t>강의</a:t>
            </a:r>
            <a:r>
              <a:rPr dirty="0" sz="4400" spc="-3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>
                <a:solidFill>
                  <a:srgbClr val="FFFFFF"/>
                </a:solidFill>
                <a:latin typeface="굴림"/>
                <a:cs typeface="굴림"/>
              </a:rPr>
              <a:t>종료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584830"/>
            <a:ext cx="651954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0" spc="-5">
                <a:solidFill>
                  <a:srgbClr val="EAEAEA"/>
                </a:solidFill>
                <a:latin typeface="Arial"/>
                <a:cs typeface="Arial"/>
              </a:rPr>
              <a:t>Good</a:t>
            </a:r>
            <a:r>
              <a:rPr dirty="0" sz="11500" spc="-8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dirty="0" sz="11500" spc="-5">
                <a:solidFill>
                  <a:srgbClr val="EAEAEA"/>
                </a:solidFill>
                <a:latin typeface="Arial"/>
                <a:cs typeface="Arial"/>
              </a:rPr>
              <a:t>Bye</a:t>
            </a:r>
            <a:endParaRPr sz="1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McGraw-Hill Higher Education</dc:creator>
  <dc:title>PowerPoint Presentation</dc:title>
  <dcterms:created xsi:type="dcterms:W3CDTF">2023-06-06T02:30:38Z</dcterms:created>
  <dcterms:modified xsi:type="dcterms:W3CDTF">2023-06-06T02:30:38Z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2023-06-06T00:00:00Z</vt:filetime>
  </property>
</Properties>
</file>