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8B202-B543-4C6B-A6BE-7F094B9BFF08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CB3F-CDD7-400D-BE03-62C9559474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0820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화면 상단에 메뉴를 최소화 함으로써</a:t>
            </a:r>
            <a:r>
              <a:rPr lang="ko-KR" altLang="en-US" baseline="0" dirty="0" smtClean="0"/>
              <a:t> 회원가입 기능을 로그인화면 안에 넣어봤습니다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CB3F-CDD7-400D-BE03-62C95594743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54975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게시글 작성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비회원일시엔 작성자와 작성자 패스워드를 입력하여 글을 작성하게끔 구현해보았습니다 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CB3F-CDD7-400D-BE03-62C95594743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43075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게시글 작성후 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CB3F-CDD7-400D-BE03-62C95594743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92475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게시글 수정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수정할 입력값을 기입후 수정하기 버튼을 클릭하면 수정을 할건지 알림을 띄운후에</a:t>
            </a:r>
            <a:r>
              <a:rPr lang="ko-KR" altLang="en-US" baseline="0" dirty="0" smtClean="0"/>
              <a:t> 확인 시 수정후 화면으로 이동합니다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CB3F-CDD7-400D-BE03-62C95594743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63425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수정 후 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CB3F-CDD7-400D-BE03-62C95594743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624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게시글 답글기능입니다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 게시글 밑에 생길 답글 기능으로써 입력값을 받은후에 게시글목록에 표시됩니다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CB3F-CDD7-400D-BE03-62C95594743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70708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게시글 삭제 기능입니다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삭제 버튼클릭시에 해당 게시글을 삭제할지 알림을 준후 확인후에</a:t>
            </a:r>
            <a:r>
              <a:rPr lang="ko-KR" altLang="en-US" baseline="0" dirty="0" smtClean="0"/>
              <a:t> 삭제처리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CB3F-CDD7-400D-BE03-62C95594743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6021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회원가입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아이디 텍스트박스에</a:t>
            </a:r>
            <a:r>
              <a:rPr lang="en-US" altLang="ko-KR" baseline="0" dirty="0" smtClean="0"/>
              <a:t> ajax</a:t>
            </a:r>
            <a:r>
              <a:rPr lang="ko-KR" altLang="en-US" baseline="0" dirty="0" smtClean="0"/>
              <a:t>기능을이용하여 아이디 중복확인 기능울 추가하였으며 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이후 모든 텍스트박스에  입력값을 입력받은후에 회원가입후 로그인 후 화면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로그인 후 자신의 이름 란에 마우스 커서 줘서 회원정보 조회 란으로 넘어갈수있게끔 반응형으로 구현을해보았으며</a:t>
            </a:r>
            <a:r>
              <a:rPr lang="en-US" altLang="ko-KR" baseline="0" dirty="0" smtClean="0"/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CB3F-CDD7-400D-BE03-62C95594743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1237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회원정보 조회 폼으로 넘어온 시점입니다 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왼쪽사진과 오른쪽사진에 차이는 보시다시피 관리자 계정일경우에  회원관리</a:t>
            </a:r>
            <a:r>
              <a:rPr lang="ko-KR" altLang="en-US" baseline="0" dirty="0" smtClean="0"/>
              <a:t> 권한을 주었습니다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CB3F-CDD7-400D-BE03-62C95594743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98270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 회원 관리 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CB3F-CDD7-400D-BE03-62C95594743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30832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회원 정보 수정</a:t>
            </a:r>
            <a:r>
              <a:rPr lang="ko-KR" altLang="en-US" baseline="0" dirty="0" smtClean="0"/>
              <a:t> 기능입니다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회원정보수정을 위해 본인확인을위해 본인인증기능을 구현해봤으며</a:t>
            </a:r>
            <a:r>
              <a:rPr lang="en-US" altLang="ko-KR" baseline="0" dirty="0" smtClean="0"/>
              <a:t>,  </a:t>
            </a:r>
            <a:r>
              <a:rPr lang="ko-KR" altLang="en-US" baseline="0" dirty="0" smtClean="0"/>
              <a:t>본인이 아닐시 즉 비밀번호가 틀렸을경우에는 이전화면으로</a:t>
            </a:r>
            <a:r>
              <a:rPr lang="en-US" altLang="ko-KR" baseline="0" dirty="0" smtClean="0"/>
              <a:t> , </a:t>
            </a:r>
            <a:r>
              <a:rPr lang="ko-KR" altLang="en-US" baseline="0" dirty="0" smtClean="0"/>
              <a:t>비밀번호가 일치할 경우에 수정화면으로 넘어가게끔 구현해보았습니다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CB3F-CDD7-400D-BE03-62C95594743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3643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CB3F-CDD7-400D-BE03-62C95594743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65213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게시판 기능입니다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공지사항 컨텐츠 게시판입니다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 회원들은 읽기전용으로 만들어보았습니다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CB3F-CDD7-400D-BE03-62C95594743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88952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관리자계정일 경우에 작성이 가능하게끔 구현했습니다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CB3F-CDD7-400D-BE03-62C95594743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33203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신청게시판은 차량 구매</a:t>
            </a:r>
            <a:r>
              <a:rPr lang="en-US" altLang="ko-KR" baseline="0" dirty="0" smtClean="0"/>
              <a:t> &amp; </a:t>
            </a:r>
            <a:r>
              <a:rPr lang="ko-KR" altLang="en-US" baseline="0" dirty="0" smtClean="0"/>
              <a:t>판매를 원하시는 모든분들에게 제공되는게시판입니다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비회원분들도 열람이가능하도록 구현해보았습니다 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CB3F-CDD7-400D-BE03-62C95594743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9122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A93-ECF7-482A-91F4-4386DC39BAD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C2FD-7706-479D-9097-F1EE32B9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A93-ECF7-482A-91F4-4386DC39BAD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C2FD-7706-479D-9097-F1EE32B9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A93-ECF7-482A-91F4-4386DC39BAD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C2FD-7706-479D-9097-F1EE32B9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A93-ECF7-482A-91F4-4386DC39BAD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C2FD-7706-479D-9097-F1EE32B9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A93-ECF7-482A-91F4-4386DC39BAD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C2FD-7706-479D-9097-F1EE32B9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A93-ECF7-482A-91F4-4386DC39BAD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C2FD-7706-479D-9097-F1EE32B9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A93-ECF7-482A-91F4-4386DC39BAD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C2FD-7706-479D-9097-F1EE32B9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A93-ECF7-482A-91F4-4386DC39BAD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C2FD-7706-479D-9097-F1EE32B9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A93-ECF7-482A-91F4-4386DC39BAD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C2FD-7706-479D-9097-F1EE32B9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A93-ECF7-482A-91F4-4386DC39BAD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C2FD-7706-479D-9097-F1EE32B9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A93-ECF7-482A-91F4-4386DC39BAD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C2FD-7706-479D-9097-F1EE32B9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5A93-ECF7-482A-91F4-4386DC39BADD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8C2FD-7706-479D-9097-F1EE32B9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서버 </a:t>
            </a: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프로그램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포트폴리오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7620" y="256490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수강생 김 현 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68960"/>
            <a:ext cx="5112568" cy="3402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108" y="428604"/>
            <a:ext cx="871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③ 기능 소개 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–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관리자 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(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전체 회원 정보 조회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)</a:t>
            </a:r>
            <a:endParaRPr lang="ko-KR" altLang="en-US" sz="2800" dirty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8" y="1124744"/>
            <a:ext cx="8229600" cy="4176464"/>
          </a:xfrm>
        </p:spPr>
      </p:pic>
    </p:spTree>
    <p:extLst>
      <p:ext uri="{BB962C8B-B14F-4D97-AF65-F5344CB8AC3E}">
        <p14:creationId xmlns="" xmlns:p14="http://schemas.microsoft.com/office/powerpoint/2010/main" val="12125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4307903" cy="5112568"/>
          </a:xfrm>
        </p:spPr>
      </p:pic>
      <p:sp>
        <p:nvSpPr>
          <p:cNvPr id="6" name="TextBox 5"/>
          <p:cNvSpPr txBox="1"/>
          <p:nvPr/>
        </p:nvSpPr>
        <p:spPr>
          <a:xfrm>
            <a:off x="467544" y="428604"/>
            <a:ext cx="871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③ 기능 소개 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–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회원 정보 수정</a:t>
            </a:r>
            <a:endParaRPr lang="ko-KR" altLang="en-US" sz="2800" dirty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68760"/>
            <a:ext cx="2952328" cy="10563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98" y="2708920"/>
            <a:ext cx="2961042" cy="3707052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735086" y="1537917"/>
            <a:ext cx="732657" cy="3903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754659" y="3933056"/>
            <a:ext cx="679306" cy="350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26216" y="8111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2Coding" pitchFamily="49" charset="-127"/>
                <a:ea typeface="D2Coding" pitchFamily="49" charset="-127"/>
              </a:rPr>
              <a:t>①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26216" y="23250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2Coding" pitchFamily="49" charset="-127"/>
                <a:ea typeface="D2Coding" pitchFamily="49" charset="-127"/>
              </a:rPr>
              <a:t>②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12" y="813983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본인이 아닐시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비밀번호 틀림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67950" y="2332331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본인 일시에 수정 화면으로 넘김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977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268760"/>
            <a:ext cx="3600400" cy="1419225"/>
          </a:xfrm>
        </p:spPr>
      </p:pic>
      <p:sp>
        <p:nvSpPr>
          <p:cNvPr id="4" name="TextBox 3"/>
          <p:cNvSpPr txBox="1"/>
          <p:nvPr/>
        </p:nvSpPr>
        <p:spPr>
          <a:xfrm>
            <a:off x="467544" y="428604"/>
            <a:ext cx="871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③ 기능 소개 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–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회원 정보 수정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2</a:t>
            </a:r>
            <a:endParaRPr lang="ko-KR" altLang="en-US" sz="2800" dirty="0">
              <a:latin typeface="D2Coding" pitchFamily="49" charset="-127"/>
              <a:ea typeface="D2Coding" pitchFamily="49" charset="-127"/>
            </a:endParaRPr>
          </a:p>
        </p:txBody>
      </p:sp>
      <p:cxnSp>
        <p:nvCxnSpPr>
          <p:cNvPr id="7" name="꺾인 연결선 6"/>
          <p:cNvCxnSpPr>
            <a:stCxn id="5" idx="2"/>
          </p:cNvCxnSpPr>
          <p:nvPr/>
        </p:nvCxnSpPr>
        <p:spPr>
          <a:xfrm rot="16200000" flipH="1">
            <a:off x="2221273" y="2302408"/>
            <a:ext cx="1461095" cy="2232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655" y="1268760"/>
            <a:ext cx="4608511" cy="48205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4591521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수정완료 알림후</a:t>
            </a:r>
            <a:endParaRPr lang="en-US" altLang="ko-KR" dirty="0" smtClean="0"/>
          </a:p>
          <a:p>
            <a:r>
              <a:rPr lang="ko-KR" altLang="en-US" dirty="0" smtClean="0"/>
              <a:t>회원정보 조회창으로 이동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16973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28604"/>
            <a:ext cx="871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③ 기능 소개 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–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공지사항 게시판</a:t>
            </a:r>
            <a:endParaRPr lang="en-US" altLang="ko-KR" sz="2000" dirty="0" smtClean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785794"/>
            <a:ext cx="2057687" cy="390580"/>
          </a:xfrm>
        </p:spPr>
      </p:pic>
      <p:sp>
        <p:nvSpPr>
          <p:cNvPr id="10" name="직사각형 9"/>
          <p:cNvSpPr/>
          <p:nvPr/>
        </p:nvSpPr>
        <p:spPr>
          <a:xfrm>
            <a:off x="223057" y="784717"/>
            <a:ext cx="1008112" cy="390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" y="1462241"/>
            <a:ext cx="8970815" cy="5345231"/>
          </a:xfrm>
          <a:prstGeom prst="rect">
            <a:avLst/>
          </a:prstGeom>
        </p:spPr>
      </p:pic>
      <p:cxnSp>
        <p:nvCxnSpPr>
          <p:cNvPr id="7" name="꺾인 연결선 6"/>
          <p:cNvCxnSpPr>
            <a:stCxn id="10" idx="2"/>
            <a:endCxn id="12" idx="0"/>
          </p:cNvCxnSpPr>
          <p:nvPr/>
        </p:nvCxnSpPr>
        <p:spPr>
          <a:xfrm rot="16200000" flipH="1">
            <a:off x="2495629" y="-593219"/>
            <a:ext cx="286944" cy="38239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620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2" y="1052736"/>
            <a:ext cx="8283102" cy="4699731"/>
          </a:xfrm>
        </p:spPr>
      </p:pic>
      <p:sp>
        <p:nvSpPr>
          <p:cNvPr id="4" name="TextBox 3"/>
          <p:cNvSpPr txBox="1"/>
          <p:nvPr/>
        </p:nvSpPr>
        <p:spPr>
          <a:xfrm>
            <a:off x="467544" y="428604"/>
            <a:ext cx="871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③ 기능 소개 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–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공지사항 게시판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(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관리자 전용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5362" y="5976489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계정일경우에 작성 가능</a:t>
            </a:r>
            <a:endParaRPr lang="ko-KR" altLang="en-US" dirty="0"/>
          </a:p>
        </p:txBody>
      </p:sp>
      <p:pic>
        <p:nvPicPr>
          <p:cNvPr id="7" name="Picture 7" descr="C:\Users\it\Desktop\김강호\새 폴더 (2)\로그인 후 화면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6176" y="5877272"/>
            <a:ext cx="2152650" cy="79057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4355976" y="472514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8" idx="2"/>
          </p:cNvCxnSpPr>
          <p:nvPr/>
        </p:nvCxnSpPr>
        <p:spPr>
          <a:xfrm rot="16200000" flipH="1">
            <a:off x="4501094" y="5048077"/>
            <a:ext cx="1489350" cy="1275531"/>
          </a:xfrm>
          <a:prstGeom prst="bentConnector3">
            <a:avLst>
              <a:gd name="adj1" fmla="val 100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315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26" y="1600200"/>
            <a:ext cx="8070547" cy="4525963"/>
          </a:xfrm>
        </p:spPr>
      </p:pic>
      <p:sp>
        <p:nvSpPr>
          <p:cNvPr id="4" name="TextBox 3"/>
          <p:cNvSpPr txBox="1"/>
          <p:nvPr/>
        </p:nvSpPr>
        <p:spPr>
          <a:xfrm>
            <a:off x="467544" y="428604"/>
            <a:ext cx="871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③ 기능 소개 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–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구매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/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판매 신청게시판</a:t>
            </a:r>
            <a:endParaRPr lang="en-US" altLang="ko-KR" sz="2000" dirty="0" smtClean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5" name="내용 개체 틀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60536"/>
            <a:ext cx="2057687" cy="3905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17119" y="860536"/>
            <a:ext cx="1008112" cy="390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6" idx="3"/>
            <a:endCxn id="7" idx="0"/>
          </p:cNvCxnSpPr>
          <p:nvPr/>
        </p:nvCxnSpPr>
        <p:spPr>
          <a:xfrm>
            <a:off x="2525231" y="1055826"/>
            <a:ext cx="2046769" cy="5443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7189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836" y="404664"/>
            <a:ext cx="871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③ 기능 소개 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–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게시판 게시글 작성기능</a:t>
            </a:r>
            <a:endParaRPr lang="en-US" altLang="ko-KR" sz="2000" dirty="0" smtClean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54313"/>
            <a:ext cx="3924848" cy="4315427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15145"/>
            <a:ext cx="3686868" cy="4392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2614" y="3150433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로그인 상태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5402" y="3183503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err="1" smtClean="0"/>
              <a:t>비로그인</a:t>
            </a:r>
            <a:r>
              <a:rPr lang="ko-KR" altLang="en-US" dirty="0" smtClean="0"/>
              <a:t> 상태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9661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836" y="404664"/>
            <a:ext cx="871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③ 기능 소개 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–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게시판 컨텐츠 화면</a:t>
            </a:r>
            <a:endParaRPr lang="en-US" altLang="ko-KR" sz="2000" dirty="0" smtClean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12776"/>
            <a:ext cx="5658640" cy="4525006"/>
          </a:xfrm>
        </p:spPr>
      </p:pic>
    </p:spTree>
    <p:extLst>
      <p:ext uri="{BB962C8B-B14F-4D97-AF65-F5344CB8AC3E}">
        <p14:creationId xmlns="" xmlns:p14="http://schemas.microsoft.com/office/powerpoint/2010/main" val="221237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04774"/>
            <a:ext cx="6995121" cy="3941199"/>
          </a:xfrm>
        </p:spPr>
      </p:pic>
      <p:sp>
        <p:nvSpPr>
          <p:cNvPr id="4" name="TextBox 3"/>
          <p:cNvSpPr txBox="1"/>
          <p:nvPr/>
        </p:nvSpPr>
        <p:spPr>
          <a:xfrm>
            <a:off x="251520" y="327102"/>
            <a:ext cx="871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③ 기능 소개 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–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게시글 수정</a:t>
            </a:r>
            <a:endParaRPr lang="en-US" altLang="ko-KR" sz="2000" dirty="0" smtClean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405153"/>
            <a:ext cx="7704856" cy="1320378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3779912" y="4869160"/>
            <a:ext cx="484632" cy="458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204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6624736" cy="4525963"/>
          </a:xfrm>
        </p:spPr>
      </p:pic>
      <p:sp>
        <p:nvSpPr>
          <p:cNvPr id="4" name="TextBox 3"/>
          <p:cNvSpPr txBox="1"/>
          <p:nvPr/>
        </p:nvSpPr>
        <p:spPr>
          <a:xfrm>
            <a:off x="323528" y="332656"/>
            <a:ext cx="871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③ 기능 소개 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–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게시글 수정 후</a:t>
            </a:r>
            <a:endParaRPr lang="en-US" altLang="ko-KR" sz="2000" dirty="0" smtClean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33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5720" y="428604"/>
            <a:ext cx="928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2Coding" pitchFamily="49" charset="-127"/>
                <a:ea typeface="D2Coding" pitchFamily="49" charset="-127"/>
              </a:rPr>
              <a:t>목차</a:t>
            </a:r>
            <a:endParaRPr lang="en-US" altLang="ko-KR" sz="2800" dirty="0" smtClean="0">
              <a:latin typeface="D2Coding" pitchFamily="49" charset="-127"/>
              <a:ea typeface="D2Coding" pitchFamily="49" charset="-127"/>
            </a:endParaRPr>
          </a:p>
          <a:p>
            <a:endParaRPr lang="ko-KR" altLang="en-US" sz="2800" dirty="0">
              <a:latin typeface="D2Coding" pitchFamily="49" charset="-127"/>
              <a:ea typeface="D2Coding" pitchFamily="49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158" y="1214422"/>
            <a:ext cx="78581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프로젝트 소개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기능소개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보완할 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진행방향 설명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59" y="908720"/>
            <a:ext cx="8229600" cy="4117957"/>
          </a:xfrm>
        </p:spPr>
      </p:pic>
      <p:sp>
        <p:nvSpPr>
          <p:cNvPr id="5" name="TextBox 4"/>
          <p:cNvSpPr txBox="1"/>
          <p:nvPr/>
        </p:nvSpPr>
        <p:spPr>
          <a:xfrm>
            <a:off x="323528" y="332656"/>
            <a:ext cx="871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③ 기능 소개 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–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게시판 답글 기능</a:t>
            </a:r>
            <a:endParaRPr lang="en-US" altLang="ko-KR" sz="2000" dirty="0" smtClean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1" y="5733256"/>
            <a:ext cx="7934325" cy="657225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4172625" y="5182734"/>
            <a:ext cx="484632" cy="458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80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5" y="732767"/>
            <a:ext cx="8229600" cy="2912258"/>
          </a:xfrm>
        </p:spPr>
      </p:pic>
      <p:sp>
        <p:nvSpPr>
          <p:cNvPr id="6" name="TextBox 5"/>
          <p:cNvSpPr txBox="1"/>
          <p:nvPr/>
        </p:nvSpPr>
        <p:spPr>
          <a:xfrm>
            <a:off x="323528" y="332656"/>
            <a:ext cx="871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③ 기능 소개 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–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게시글 삭제 기능</a:t>
            </a:r>
            <a:endParaRPr lang="en-US" altLang="ko-KR" sz="2000" dirty="0" smtClean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52" y="4077072"/>
            <a:ext cx="8391525" cy="252028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923928" y="3250480"/>
            <a:ext cx="43204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9" idx="3"/>
          </p:cNvCxnSpPr>
          <p:nvPr/>
        </p:nvCxnSpPr>
        <p:spPr>
          <a:xfrm flipV="1">
            <a:off x="4355976" y="1628800"/>
            <a:ext cx="1296144" cy="16936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12310" y="1242880"/>
            <a:ext cx="513046" cy="178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endCxn id="8" idx="3"/>
          </p:cNvCxnSpPr>
          <p:nvPr/>
        </p:nvCxnSpPr>
        <p:spPr>
          <a:xfrm rot="16200000" flipH="1">
            <a:off x="5080044" y="1786079"/>
            <a:ext cx="3996444" cy="3105821"/>
          </a:xfrm>
          <a:prstGeom prst="bentConnector4">
            <a:avLst>
              <a:gd name="adj1" fmla="val -302"/>
              <a:gd name="adj2" fmla="val 1073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761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체크박스 기능 활성화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관리자 페이지 개선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회원 및 게시글 카테고리 분류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방문자 수 표시 기능 구현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회원전용 채팅방 구현 및 고객센터 활성화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구매 판매 게시판 차량 카테고리 활성화 후 브랜드 별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구매 판매량 차트표 활성화</a:t>
            </a:r>
            <a:endParaRPr lang="en-US" altLang="ko-KR" sz="2400" dirty="0" smtClean="0"/>
          </a:p>
        </p:txBody>
      </p:sp>
      <p:sp>
        <p:nvSpPr>
          <p:cNvPr id="4" name="제목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④ 보완할점 및 이후 진행방향</a:t>
            </a:r>
            <a:endParaRPr lang="en-US" altLang="ko-KR" sz="2000" dirty="0" smtClean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0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Thank you for Watching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73" y="1340768"/>
            <a:ext cx="4055053" cy="4525963"/>
          </a:xfrm>
        </p:spPr>
      </p:pic>
      <p:sp>
        <p:nvSpPr>
          <p:cNvPr id="10" name="TextBox 9"/>
          <p:cNvSpPr txBox="1"/>
          <p:nvPr/>
        </p:nvSpPr>
        <p:spPr>
          <a:xfrm>
            <a:off x="6587364" y="648866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수강생 김 현 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 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9220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428604"/>
            <a:ext cx="2571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2Coding" pitchFamily="49" charset="-127"/>
                <a:ea typeface="D2Coding" pitchFamily="49" charset="-127"/>
              </a:rPr>
              <a:t>① 개발 환경 </a:t>
            </a:r>
            <a:endParaRPr lang="en-US" altLang="ko-KR" sz="2800" dirty="0" smtClean="0">
              <a:latin typeface="D2Coding" pitchFamily="49" charset="-127"/>
              <a:ea typeface="D2Coding" pitchFamily="49" charset="-127"/>
            </a:endParaRPr>
          </a:p>
          <a:p>
            <a:endParaRPr lang="ko-KR" altLang="en-US" sz="2800" dirty="0">
              <a:latin typeface="D2Coding" pitchFamily="49" charset="-127"/>
              <a:ea typeface="D2Coding" pitchFamily="49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7158" y="1000108"/>
            <a:ext cx="78581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86314" y="1000108"/>
            <a:ext cx="3384423" cy="33844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89068" y="4714884"/>
            <a:ext cx="3254932" cy="18796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71538" y="857232"/>
            <a:ext cx="2866645" cy="28666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14678" y="3857628"/>
            <a:ext cx="2557291" cy="25572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2844" y="4071942"/>
            <a:ext cx="3071834" cy="191939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98" y="3786190"/>
            <a:ext cx="2701311" cy="1296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 smtClean="0"/>
              <a:t>차량 구매</a:t>
            </a:r>
            <a:r>
              <a:rPr lang="en-US" altLang="ko-KR" dirty="0" smtClean="0"/>
              <a:t> / </a:t>
            </a:r>
            <a:r>
              <a:rPr lang="ko-KR" altLang="en-US" dirty="0" smtClean="0"/>
              <a:t>판매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공지사항 게시판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자동차 구매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판매 게시판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차량 자랑하기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 게시판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미구현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38120" y="581004"/>
            <a:ext cx="4276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2Coding" pitchFamily="49" charset="-127"/>
                <a:ea typeface="D2Coding" pitchFamily="49" charset="-127"/>
              </a:rPr>
              <a:t>② 프로젝트 소개</a:t>
            </a:r>
            <a:endParaRPr lang="en-US" altLang="ko-KR" sz="2800" dirty="0" smtClean="0">
              <a:latin typeface="D2Coding" pitchFamily="49" charset="-127"/>
              <a:ea typeface="D2Coding" pitchFamily="49" charset="-127"/>
            </a:endParaRPr>
          </a:p>
          <a:p>
            <a:endParaRPr lang="ko-KR" altLang="en-US" sz="2800" dirty="0">
              <a:latin typeface="D2Coding" pitchFamily="49" charset="-127"/>
              <a:ea typeface="D2Coding" pitchFamily="49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00034" y="1214422"/>
            <a:ext cx="78581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571472" y="178592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120" y="581004"/>
            <a:ext cx="4276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D2Coding" pitchFamily="49" charset="-127"/>
                <a:ea typeface="D2Coding" pitchFamily="49" charset="-127"/>
              </a:rPr>
              <a:t>② </a:t>
            </a:r>
            <a:r>
              <a:rPr lang="en-US" altLang="ko-KR" sz="2800" dirty="0" smtClean="0">
                <a:latin typeface="D2Coding" pitchFamily="49" charset="-127"/>
                <a:ea typeface="D2Coding" pitchFamily="49" charset="-127"/>
              </a:rPr>
              <a:t>ERD</a:t>
            </a:r>
          </a:p>
          <a:p>
            <a:endParaRPr lang="ko-KR" altLang="en-US" sz="2800" dirty="0">
              <a:latin typeface="D2Coding" pitchFamily="49" charset="-127"/>
              <a:ea typeface="D2Coding" pitchFamily="49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0034" y="1214422"/>
            <a:ext cx="78581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it\Desktop\김강호\E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001056" cy="5072098"/>
          </a:xfrm>
          <a:prstGeom prst="rect">
            <a:avLst/>
          </a:prstGeom>
          <a:noFill/>
        </p:spPr>
      </p:pic>
      <p:cxnSp>
        <p:nvCxnSpPr>
          <p:cNvPr id="13" name="꺾인 연결선 12"/>
          <p:cNvCxnSpPr>
            <a:stCxn id="15" idx="3"/>
          </p:cNvCxnSpPr>
          <p:nvPr/>
        </p:nvCxnSpPr>
        <p:spPr>
          <a:xfrm>
            <a:off x="3786182" y="1571612"/>
            <a:ext cx="2643206" cy="2286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357554" y="1500174"/>
            <a:ext cx="42862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7554" y="4000504"/>
            <a:ext cx="42862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6" idx="3"/>
            <a:endCxn id="27" idx="1"/>
          </p:cNvCxnSpPr>
          <p:nvPr/>
        </p:nvCxnSpPr>
        <p:spPr>
          <a:xfrm>
            <a:off x="3786182" y="4071942"/>
            <a:ext cx="2643206" cy="8276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29388" y="3714752"/>
            <a:ext cx="114300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74699" y="4714884"/>
            <a:ext cx="114300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29388" y="3714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공지사</a:t>
            </a:r>
            <a:r>
              <a:rPr lang="ko-KR" altLang="en-US" dirty="0"/>
              <a:t>항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29388" y="4714884"/>
            <a:ext cx="114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120" y="581004"/>
            <a:ext cx="6634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2Coding" pitchFamily="49" charset="-127"/>
                <a:ea typeface="D2Coding" pitchFamily="49" charset="-127"/>
              </a:rPr>
              <a:t>③ 기능 소개 </a:t>
            </a:r>
            <a:r>
              <a:rPr lang="en-US" altLang="ko-KR" sz="2800" dirty="0" smtClean="0">
                <a:latin typeface="D2Coding" pitchFamily="49" charset="-127"/>
                <a:ea typeface="D2Coding" pitchFamily="49" charset="-127"/>
              </a:rPr>
              <a:t>– </a:t>
            </a:r>
            <a:r>
              <a:rPr lang="ko-KR" altLang="en-US" sz="2800" dirty="0" err="1" smtClean="0">
                <a:latin typeface="D2Coding" pitchFamily="49" charset="-127"/>
                <a:ea typeface="D2Coding" pitchFamily="49" charset="-127"/>
              </a:rPr>
              <a:t>메인페이지</a:t>
            </a:r>
            <a:r>
              <a:rPr lang="en-US" altLang="ko-KR" sz="2800" dirty="0" smtClean="0">
                <a:latin typeface="D2Coding" pitchFamily="49" charset="-127"/>
                <a:ea typeface="D2Coding" pitchFamily="49" charset="-127"/>
              </a:rPr>
              <a:t> 1</a:t>
            </a:r>
            <a:r>
              <a:rPr lang="ko-KR" altLang="en-US" sz="2800" dirty="0" smtClean="0">
                <a:latin typeface="D2Coding" pitchFamily="49" charset="-127"/>
                <a:ea typeface="D2Coding" pitchFamily="49" charset="-127"/>
              </a:rPr>
              <a:t> </a:t>
            </a:r>
            <a:endParaRPr lang="en-US" altLang="ko-KR" sz="2800" dirty="0" smtClean="0">
              <a:latin typeface="D2Coding" pitchFamily="49" charset="-127"/>
              <a:ea typeface="D2Coding" pitchFamily="49" charset="-127"/>
            </a:endParaRPr>
          </a:p>
          <a:p>
            <a:endParaRPr lang="ko-KR" altLang="en-US" sz="2800" dirty="0">
              <a:latin typeface="D2Coding" pitchFamily="49" charset="-127"/>
              <a:ea typeface="D2Coding" pitchFamily="49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0034" y="1214422"/>
            <a:ext cx="78581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게시판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027" name="Picture 3" descr="C:\Users\it\Desktop\김강호\새 폴더 (2)\메인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500174"/>
            <a:ext cx="4970094" cy="43608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71480"/>
            <a:ext cx="6634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2Coding" pitchFamily="49" charset="-127"/>
                <a:ea typeface="D2Coding" pitchFamily="49" charset="-127"/>
              </a:rPr>
              <a:t>③ 기능 소개 </a:t>
            </a:r>
            <a:r>
              <a:rPr lang="en-US" altLang="ko-KR" sz="2800" dirty="0" smtClean="0">
                <a:latin typeface="D2Coding" pitchFamily="49" charset="-127"/>
                <a:ea typeface="D2Coding" pitchFamily="49" charset="-127"/>
              </a:rPr>
              <a:t>– </a:t>
            </a:r>
            <a:r>
              <a:rPr lang="ko-KR" altLang="en-US" sz="2800" dirty="0" smtClean="0">
                <a:latin typeface="D2Coding" pitchFamily="49" charset="-127"/>
                <a:ea typeface="D2Coding" pitchFamily="49" charset="-127"/>
              </a:rPr>
              <a:t>로그인 화면</a:t>
            </a:r>
            <a:endParaRPr lang="en-US" altLang="ko-KR" sz="28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2800" dirty="0" smtClean="0">
                <a:latin typeface="D2Coding" pitchFamily="49" charset="-127"/>
                <a:ea typeface="D2Coding" pitchFamily="49" charset="-127"/>
              </a:rPr>
              <a:t> </a:t>
            </a:r>
            <a:endParaRPr lang="en-US" altLang="ko-KR" sz="2800" dirty="0" smtClean="0">
              <a:latin typeface="D2Coding" pitchFamily="49" charset="-127"/>
              <a:ea typeface="D2Coding" pitchFamily="49" charset="-127"/>
            </a:endParaRPr>
          </a:p>
          <a:p>
            <a:endParaRPr lang="ko-KR" altLang="en-US" sz="2800" dirty="0">
              <a:latin typeface="D2Coding" pitchFamily="49" charset="-127"/>
              <a:ea typeface="D2Coding" pitchFamily="49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0034" y="1214422"/>
            <a:ext cx="78581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/>
              <a:t>@ </a:t>
            </a:r>
            <a:r>
              <a:rPr lang="ko-KR" altLang="en-US" sz="2400" dirty="0" smtClean="0"/>
              <a:t>로그인 화면</a:t>
            </a:r>
            <a:endParaRPr lang="en-US" altLang="ko-KR" sz="2400" dirty="0" smtClean="0"/>
          </a:p>
        </p:txBody>
      </p:sp>
      <p:pic>
        <p:nvPicPr>
          <p:cNvPr id="2050" name="Picture 2" descr="C:\Users\it\Desktop\김강호\새 폴더 (2)\로그인 화면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428868"/>
            <a:ext cx="8286808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428604"/>
            <a:ext cx="6634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2Coding" pitchFamily="49" charset="-127"/>
                <a:ea typeface="D2Coding" pitchFamily="49" charset="-127"/>
              </a:rPr>
              <a:t>③ 기능 소개 </a:t>
            </a:r>
            <a:r>
              <a:rPr lang="en-US" altLang="ko-KR" sz="2800" dirty="0" smtClean="0">
                <a:latin typeface="D2Coding" pitchFamily="49" charset="-127"/>
                <a:ea typeface="D2Coding" pitchFamily="49" charset="-127"/>
              </a:rPr>
              <a:t>– </a:t>
            </a:r>
            <a:r>
              <a:rPr lang="ko-KR" altLang="en-US" sz="2800" dirty="0" smtClean="0">
                <a:latin typeface="D2Coding" pitchFamily="49" charset="-127"/>
                <a:ea typeface="D2Coding" pitchFamily="49" charset="-127"/>
              </a:rPr>
              <a:t>회원 가입 및 로그인</a:t>
            </a:r>
            <a:endParaRPr lang="en-US" altLang="ko-KR" sz="2800" dirty="0" smtClean="0"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2800" dirty="0" smtClean="0">
                <a:latin typeface="D2Coding" pitchFamily="49" charset="-127"/>
                <a:ea typeface="D2Coding" pitchFamily="49" charset="-127"/>
              </a:rPr>
              <a:t> </a:t>
            </a:r>
            <a:endParaRPr lang="en-US" altLang="ko-KR" sz="2800" dirty="0" smtClean="0">
              <a:latin typeface="D2Coding" pitchFamily="49" charset="-127"/>
              <a:ea typeface="D2Coding" pitchFamily="49" charset="-127"/>
            </a:endParaRPr>
          </a:p>
          <a:p>
            <a:endParaRPr lang="ko-KR" altLang="en-US" sz="2800" dirty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3074" name="Picture 2" descr="C:\Users\it\Desktop\김강호\새 폴더 (2)\회원가입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928670"/>
            <a:ext cx="2714644" cy="3786214"/>
          </a:xfrm>
          <a:prstGeom prst="rect">
            <a:avLst/>
          </a:prstGeom>
          <a:noFill/>
        </p:spPr>
      </p:pic>
      <p:pic>
        <p:nvPicPr>
          <p:cNvPr id="3075" name="Picture 3" descr="C:\Users\it\Desktop\김강호\새 폴더 (2)\아이디 중복확인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1960" y="909654"/>
            <a:ext cx="2863871" cy="3767132"/>
          </a:xfrm>
          <a:prstGeom prst="rect">
            <a:avLst/>
          </a:prstGeom>
          <a:noFill/>
        </p:spPr>
      </p:pic>
      <p:sp>
        <p:nvSpPr>
          <p:cNvPr id="7" name="오른쪽 화살표 6"/>
          <p:cNvSpPr/>
          <p:nvPr/>
        </p:nvSpPr>
        <p:spPr>
          <a:xfrm>
            <a:off x="3357554" y="2357430"/>
            <a:ext cx="1357322" cy="1143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C:\Users\it\Desktop\김강호\새 폴더 (2)\아이디 중복확인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5143512"/>
            <a:ext cx="4143404" cy="382580"/>
          </a:xfrm>
          <a:prstGeom prst="rect">
            <a:avLst/>
          </a:prstGeom>
          <a:noFill/>
        </p:spPr>
      </p:pic>
      <p:sp>
        <p:nvSpPr>
          <p:cNvPr id="9" name="아래쪽 화살표 8"/>
          <p:cNvSpPr/>
          <p:nvPr/>
        </p:nvSpPr>
        <p:spPr>
          <a:xfrm>
            <a:off x="5857884" y="4714884"/>
            <a:ext cx="57150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7158" y="100010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72066" y="100010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 rot="10800000" flipV="1">
            <a:off x="8001024" y="514351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7158" y="5429264"/>
            <a:ext cx="4929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회원가입 초기화면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각종 정보를 입력 한 후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이용하여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아이디 중복확인 기능 출력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중복된 아이디 일시 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로그인 후 </a:t>
            </a:r>
            <a:endParaRPr lang="ko-KR" altLang="en-US" dirty="0"/>
          </a:p>
        </p:txBody>
      </p:sp>
      <p:pic>
        <p:nvPicPr>
          <p:cNvPr id="3079" name="Picture 7" descr="C:\Users\it\Desktop\김강호\새 폴더 (2)\로그인 후 화면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00760" y="5929330"/>
            <a:ext cx="2152650" cy="790575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 rot="10800000" flipV="1">
            <a:off x="5715008" y="592933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" name="아래쪽 화살표 15"/>
          <p:cNvSpPr/>
          <p:nvPr/>
        </p:nvSpPr>
        <p:spPr>
          <a:xfrm>
            <a:off x="6643702" y="5572140"/>
            <a:ext cx="357190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1070704"/>
            <a:ext cx="3431863" cy="4320480"/>
          </a:xfrm>
        </p:spPr>
      </p:pic>
      <p:sp>
        <p:nvSpPr>
          <p:cNvPr id="4" name="TextBox 3"/>
          <p:cNvSpPr txBox="1"/>
          <p:nvPr/>
        </p:nvSpPr>
        <p:spPr>
          <a:xfrm>
            <a:off x="428596" y="428604"/>
            <a:ext cx="8715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③ 기능 소개 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–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회원정보 조회</a:t>
            </a:r>
            <a:endParaRPr lang="en-US" altLang="ko-KR" sz="2800" dirty="0" smtClean="0">
              <a:latin typeface="D2Coding" pitchFamily="49" charset="-127"/>
              <a:ea typeface="D2Coding" pitchFamily="49" charset="-127"/>
            </a:endParaRPr>
          </a:p>
          <a:p>
            <a:endParaRPr lang="ko-KR" altLang="en-US" sz="2800" dirty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298" y="1075846"/>
            <a:ext cx="3744416" cy="4336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4480" y="1142984"/>
            <a:ext cx="8771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628" y="4857760"/>
            <a:ext cx="118974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 회원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11760" y="4869160"/>
            <a:ext cx="39442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/>
          <p:nvPr/>
        </p:nvCxnSpPr>
        <p:spPr>
          <a:xfrm rot="16200000" flipH="1">
            <a:off x="2279291" y="5429015"/>
            <a:ext cx="948100" cy="2604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21" y="6059868"/>
            <a:ext cx="5142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계정일 경우에 전체 회원 정보 조회가능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319</TotalTime>
  <Words>505</Words>
  <Application>Microsoft Office PowerPoint</Application>
  <PresentationFormat>화면 슬라이드 쇼(4:3)</PresentationFormat>
  <Paragraphs>109</Paragraphs>
  <Slides>23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서버 프로그램 구현 포트폴리오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④ 보완할점 및 이후 진행방향</vt:lpstr>
      <vt:lpstr>Thank you for Watching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프로그램 구현 포트폴리오</dc:title>
  <dc:creator>it</dc:creator>
  <cp:lastModifiedBy>it</cp:lastModifiedBy>
  <cp:revision>45</cp:revision>
  <dcterms:created xsi:type="dcterms:W3CDTF">2019-11-01T09:40:05Z</dcterms:created>
  <dcterms:modified xsi:type="dcterms:W3CDTF">2019-11-04T04:59:01Z</dcterms:modified>
</cp:coreProperties>
</file>