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01" r:id="rId3"/>
    <p:sldId id="302" r:id="rId4"/>
    <p:sldId id="294" r:id="rId5"/>
    <p:sldId id="304" r:id="rId6"/>
    <p:sldId id="305" r:id="rId7"/>
    <p:sldId id="308" r:id="rId8"/>
    <p:sldId id="309" r:id="rId9"/>
    <p:sldId id="310" r:id="rId10"/>
    <p:sldId id="311" r:id="rId11"/>
    <p:sldId id="318" r:id="rId12"/>
    <p:sldId id="306" r:id="rId13"/>
    <p:sldId id="325" r:id="rId14"/>
    <p:sldId id="326" r:id="rId15"/>
    <p:sldId id="313" r:id="rId16"/>
    <p:sldId id="316" r:id="rId17"/>
    <p:sldId id="320" r:id="rId18"/>
    <p:sldId id="321" r:id="rId19"/>
    <p:sldId id="323" r:id="rId20"/>
    <p:sldId id="324" r:id="rId21"/>
    <p:sldId id="327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397B1"/>
    <a:srgbClr val="222A49"/>
    <a:srgbClr val="524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7" autoAdjust="0"/>
    <p:restoredTop sz="94660"/>
  </p:normalViewPr>
  <p:slideViewPr>
    <p:cSldViewPr snapToGrid="0">
      <p:cViewPr>
        <p:scale>
          <a:sx n="75" d="100"/>
          <a:sy n="75" d="100"/>
        </p:scale>
        <p:origin x="-21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3500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lides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hlinkClick r:id="rId14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25061" y="2456076"/>
            <a:ext cx="5508978" cy="1775176"/>
            <a:chOff x="2064144" y="1470067"/>
            <a:chExt cx="5508978" cy="1775176"/>
          </a:xfrm>
        </p:grpSpPr>
        <p:sp>
          <p:nvSpPr>
            <p:cNvPr id="7" name="TextBox 6"/>
            <p:cNvSpPr txBox="1"/>
            <p:nvPr/>
          </p:nvSpPr>
          <p:spPr>
            <a:xfrm>
              <a:off x="2064144" y="1470067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바텀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조합별 승률 예측</a:t>
              </a:r>
              <a:endParaRPr 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7121" y="2875911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오히려 좋아</a:t>
              </a:r>
              <a:r>
                <a:rPr lang="en-US" altLang="ko-KR" dirty="0" smtClean="0">
                  <a:solidFill>
                    <a:schemeClr val="bg1">
                      <a:lumMod val="8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9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MATCH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탭에서</a:t>
            </a:r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게임정보 불러오기 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63150"/>
            <a:ext cx="5505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014663"/>
            <a:ext cx="5505450" cy="366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40" y="1017506"/>
            <a:ext cx="5765780" cy="566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설명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087" y="1139048"/>
            <a:ext cx="6733424" cy="4516685"/>
            <a:chOff x="164087" y="1139048"/>
            <a:chExt cx="10611722" cy="4447702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87" y="1139048"/>
              <a:ext cx="10611722" cy="444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277729" y="3889868"/>
              <a:ext cx="2192219" cy="34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98" y="1139048"/>
            <a:ext cx="4729870" cy="451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설명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08" y="1295400"/>
            <a:ext cx="9701211" cy="47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5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설명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00150"/>
            <a:ext cx="6867525" cy="53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2997" y="4070350"/>
            <a:ext cx="4075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FF"/>
                </a:solidFill>
              </a:rPr>
              <a:t>데이터가 실제 경기와 많이 다르다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.</a:t>
            </a:r>
          </a:p>
          <a:p>
            <a:endParaRPr lang="en-US" altLang="ko-KR" sz="2000" b="1" dirty="0" smtClean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 smtClean="0">
                <a:solidFill>
                  <a:srgbClr val="FFFFFF"/>
                </a:solidFill>
              </a:rPr>
              <a:t>각 플레이어의 라인을 재정의 필요</a:t>
            </a:r>
            <a:endParaRPr lang="en-US" altLang="ko-KR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설명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135063"/>
            <a:ext cx="49434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54700" y="1460500"/>
            <a:ext cx="5873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</a:rPr>
              <a:t>1</a:t>
            </a:r>
            <a:r>
              <a:rPr lang="ko-KR" altLang="en-US" sz="2000" dirty="0" smtClean="0">
                <a:solidFill>
                  <a:srgbClr val="FFFFFF"/>
                </a:solidFill>
              </a:rPr>
              <a:t>분마다 찍히는 타임스탬프 활용</a:t>
            </a:r>
            <a:endParaRPr lang="en-US" altLang="ko-KR" sz="2000" dirty="0" smtClean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b="1" dirty="0" smtClean="0">
                <a:solidFill>
                  <a:srgbClr val="FFFFFF"/>
                </a:solidFill>
              </a:rPr>
              <a:t>&lt;</a:t>
            </a:r>
            <a:r>
              <a:rPr lang="ko-KR" altLang="en-US" b="1" dirty="0" smtClean="0">
                <a:solidFill>
                  <a:srgbClr val="FFFFFF"/>
                </a:solidFill>
              </a:rPr>
              <a:t>원거리 딜러</a:t>
            </a:r>
            <a:r>
              <a:rPr lang="en-US" altLang="ko-KR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altLang="ko-KR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FFFF"/>
                </a:solidFill>
              </a:rPr>
              <a:t>원거리딜러는 원거리딜러 챔피언으로 </a:t>
            </a:r>
            <a:r>
              <a:rPr lang="en-US" altLang="ko-KR" dirty="0" smtClean="0">
                <a:solidFill>
                  <a:srgbClr val="FFFFFF"/>
                </a:solidFill>
              </a:rPr>
              <a:t>1</a:t>
            </a:r>
            <a:r>
              <a:rPr lang="ko-KR" altLang="en-US" dirty="0" smtClean="0">
                <a:solidFill>
                  <a:srgbClr val="FFFFFF"/>
                </a:solidFill>
              </a:rPr>
              <a:t>차 분류</a:t>
            </a:r>
            <a:endParaRPr lang="en-US" altLang="ko-KR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원거리딜러</a:t>
            </a:r>
            <a:r>
              <a:rPr lang="ko-KR" altLang="en-US" dirty="0" smtClean="0">
                <a:solidFill>
                  <a:srgbClr val="FFFFFF"/>
                </a:solidFill>
              </a:rPr>
              <a:t> 챔피언 중 </a:t>
            </a:r>
            <a:r>
              <a:rPr lang="ko-KR" altLang="en-US" dirty="0" err="1" smtClean="0">
                <a:solidFill>
                  <a:srgbClr val="FFFFFF"/>
                </a:solidFill>
              </a:rPr>
              <a:t>바텀에</a:t>
            </a:r>
            <a:r>
              <a:rPr lang="ko-KR" altLang="en-US" dirty="0" smtClean="0">
                <a:solidFill>
                  <a:srgbClr val="FFFFFF"/>
                </a:solidFill>
              </a:rPr>
              <a:t> 오래있으면 </a:t>
            </a:r>
            <a:r>
              <a:rPr lang="ko-KR" altLang="en-US" dirty="0">
                <a:solidFill>
                  <a:srgbClr val="FFFFFF"/>
                </a:solidFill>
              </a:rPr>
              <a:t>원거리딜러</a:t>
            </a:r>
            <a:endParaRPr lang="en-US" altLang="ko-KR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b="1" dirty="0" smtClean="0">
                <a:solidFill>
                  <a:srgbClr val="FFFFFF"/>
                </a:solidFill>
              </a:rPr>
              <a:t>&lt;</a:t>
            </a:r>
            <a:r>
              <a:rPr lang="ko-KR" altLang="en-US" b="1" dirty="0" smtClean="0">
                <a:solidFill>
                  <a:srgbClr val="FFFFFF"/>
                </a:solidFill>
              </a:rPr>
              <a:t>서포터</a:t>
            </a:r>
            <a:r>
              <a:rPr lang="en-US" altLang="ko-KR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altLang="ko-KR" b="1" dirty="0" smtClean="0">
              <a:solidFill>
                <a:srgbClr val="FFFFFF"/>
              </a:solidFill>
            </a:endParaRPr>
          </a:p>
          <a:p>
            <a:r>
              <a:rPr lang="en-US" altLang="ko-KR" dirty="0" smtClean="0">
                <a:solidFill>
                  <a:srgbClr val="FFFFFF"/>
                </a:solidFill>
              </a:rPr>
              <a:t>1.</a:t>
            </a:r>
            <a:r>
              <a:rPr lang="ko-KR" altLang="en-US" dirty="0" smtClean="0">
                <a:solidFill>
                  <a:srgbClr val="FFFFFF"/>
                </a:solidFill>
              </a:rPr>
              <a:t>서포터는  </a:t>
            </a:r>
            <a:r>
              <a:rPr lang="ko-KR" altLang="en-US" dirty="0" err="1" smtClean="0">
                <a:solidFill>
                  <a:srgbClr val="FFFFFF"/>
                </a:solidFill>
              </a:rPr>
              <a:t>바텀에</a:t>
            </a:r>
            <a:r>
              <a:rPr lang="ko-KR" altLang="en-US" dirty="0" smtClean="0">
                <a:solidFill>
                  <a:srgbClr val="FFFFFF"/>
                </a:solidFill>
              </a:rPr>
              <a:t> 오래있다</a:t>
            </a:r>
            <a:r>
              <a:rPr lang="en-US" altLang="ko-KR" dirty="0" smtClean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 smtClean="0">
                <a:solidFill>
                  <a:srgbClr val="FFFFFF"/>
                </a:solidFill>
              </a:rPr>
              <a:t>2.</a:t>
            </a:r>
            <a:r>
              <a:rPr lang="ko-KR" altLang="en-US" dirty="0" smtClean="0">
                <a:solidFill>
                  <a:srgbClr val="FFFFFF"/>
                </a:solidFill>
              </a:rPr>
              <a:t>팀  내에서 </a:t>
            </a:r>
            <a:r>
              <a:rPr lang="en-US" altLang="ko-KR" dirty="0" smtClean="0">
                <a:solidFill>
                  <a:srgbClr val="FFFFFF"/>
                </a:solidFill>
              </a:rPr>
              <a:t>Creep Score</a:t>
            </a:r>
            <a:r>
              <a:rPr lang="ko-KR" altLang="en-US" dirty="0" smtClean="0">
                <a:solidFill>
                  <a:srgbClr val="FFFFFF"/>
                </a:solidFill>
              </a:rPr>
              <a:t>가  가장 낮다</a:t>
            </a:r>
            <a:r>
              <a:rPr lang="en-US" altLang="ko-KR" dirty="0" smtClean="0">
                <a:solidFill>
                  <a:srgbClr val="FFFFFF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설명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039"/>
            <a:ext cx="12039600" cy="271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8340"/>
              </p:ext>
            </p:extLst>
          </p:nvPr>
        </p:nvGraphicFramePr>
        <p:xfrm>
          <a:off x="152400" y="3999894"/>
          <a:ext cx="2834640" cy="242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02"/>
                <a:gridCol w="1654638"/>
              </a:tblGrid>
              <a:tr h="38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83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바텀</a:t>
                      </a:r>
                      <a:r>
                        <a:rPr lang="ko-KR" altLang="en-US" sz="1400" dirty="0" smtClean="0"/>
                        <a:t> 조합을  라벨 </a:t>
                      </a:r>
                      <a:r>
                        <a:rPr lang="ko-KR" altLang="en-US" sz="1400" dirty="0" err="1" smtClean="0"/>
                        <a:t>인코딩한</a:t>
                      </a:r>
                      <a:r>
                        <a:rPr lang="ko-KR" altLang="en-US" sz="1400" dirty="0" smtClean="0"/>
                        <a:t> 값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3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: </a:t>
                      </a:r>
                      <a:r>
                        <a:rPr lang="ko-KR" altLang="en-US" sz="1400" dirty="0" err="1" smtClean="0"/>
                        <a:t>블루팀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200 : </a:t>
                      </a:r>
                      <a:r>
                        <a:rPr lang="ko-KR" altLang="en-US" sz="1400" dirty="0" err="1" smtClean="0"/>
                        <a:t>레드팀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승리  유무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2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FBK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첫</a:t>
                      </a:r>
                      <a:r>
                        <a:rPr lang="ko-KR" altLang="en-US" sz="1400" baseline="0" dirty="0" smtClean="0"/>
                        <a:t> 킬 유무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DRG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첫 </a:t>
                      </a:r>
                      <a:r>
                        <a:rPr lang="ko-KR" altLang="en-US" sz="1400" dirty="0" err="1" smtClean="0"/>
                        <a:t>드래곤</a:t>
                      </a:r>
                      <a:r>
                        <a:rPr lang="ko-KR" altLang="en-US" sz="1400" dirty="0" smtClean="0"/>
                        <a:t> 킬 유무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3136"/>
              </p:ext>
            </p:extLst>
          </p:nvPr>
        </p:nvGraphicFramePr>
        <p:xfrm>
          <a:off x="3256562" y="4015134"/>
          <a:ext cx="2610838" cy="236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419"/>
                <a:gridCol w="1305419"/>
              </a:tblGrid>
              <a:tr h="38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83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Kills_ADC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원딜</a:t>
                      </a:r>
                      <a:r>
                        <a:rPr lang="ko-KR" altLang="en-US" sz="1400" dirty="0" smtClean="0"/>
                        <a:t> 킬 수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Deaths_ADC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원딜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데스</a:t>
                      </a:r>
                      <a:r>
                        <a:rPr lang="ko-KR" altLang="en-US" sz="1400" dirty="0" smtClean="0"/>
                        <a:t> 수 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assists_ADC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원딜</a:t>
                      </a:r>
                      <a:r>
                        <a:rPr lang="ko-KR" altLang="en-US" sz="1200" dirty="0" smtClean="0"/>
                        <a:t> 어시스트 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Kills_SUP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서포터 킬 수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Deaths_SUP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서포터 </a:t>
                      </a:r>
                      <a:r>
                        <a:rPr lang="ko-KR" altLang="en-US" sz="1400" dirty="0" err="1" smtClean="0"/>
                        <a:t>데스</a:t>
                      </a:r>
                      <a:r>
                        <a:rPr lang="ko-KR" altLang="en-US" sz="1400" dirty="0" smtClean="0"/>
                        <a:t> 수 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79307"/>
              </p:ext>
            </p:extLst>
          </p:nvPr>
        </p:nvGraphicFramePr>
        <p:xfrm>
          <a:off x="6152162" y="4030374"/>
          <a:ext cx="2732758" cy="2575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79"/>
                <a:gridCol w="1366379"/>
              </a:tblGrid>
              <a:tr h="38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assists_SUP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서포터 </a:t>
                      </a:r>
                      <a:r>
                        <a:rPr lang="ko-KR" altLang="en-US" sz="1200" dirty="0" smtClean="0"/>
                        <a:t>어시스트 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KDA_mean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Kda</a:t>
                      </a:r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TotalDamageDealtToChampions_mean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상대 챔피언에게 가한 평균 </a:t>
                      </a:r>
                      <a:r>
                        <a:rPr lang="ko-KR" altLang="en-US" sz="1400" dirty="0" err="1" smtClean="0"/>
                        <a:t>피해량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VisionScore</a:t>
                      </a:r>
                      <a:r>
                        <a:rPr lang="en-US" altLang="ko-KR" sz="1600" dirty="0" smtClean="0"/>
                        <a:t>_ 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시야점수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420"/>
              </p:ext>
            </p:extLst>
          </p:nvPr>
        </p:nvGraphicFramePr>
        <p:xfrm>
          <a:off x="9108722" y="4030375"/>
          <a:ext cx="293087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439"/>
                <a:gridCol w="1465439"/>
              </a:tblGrid>
              <a:tr h="334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totalDamageTaken_mean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상대에게 받은 평균 </a:t>
                      </a:r>
                      <a:r>
                        <a:rPr lang="ko-KR" altLang="en-US" sz="1400" dirty="0" err="1" smtClean="0"/>
                        <a:t>피해량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3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goldEarned</a:t>
                      </a:r>
                      <a:r>
                        <a:rPr lang="en-US" altLang="ko-KR" sz="1600" dirty="0" smtClean="0"/>
                        <a:t>_ 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골드          </a:t>
                      </a:r>
                      <a:r>
                        <a:rPr lang="ko-KR" altLang="en-US" sz="1400" dirty="0" err="1" smtClean="0"/>
                        <a:t>획득량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visionWards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BoughtIngame_mean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제어 </a:t>
                      </a:r>
                      <a:r>
                        <a:rPr lang="ko-KR" altLang="en-US" sz="1400" dirty="0" err="1" smtClean="0"/>
                        <a:t>와드</a:t>
                      </a:r>
                      <a:r>
                        <a:rPr lang="ko-KR" altLang="en-US" sz="1400" dirty="0" smtClean="0"/>
                        <a:t> 평균구매횟수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164352"/>
            <a:ext cx="6598286" cy="497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67584" y="1510546"/>
            <a:ext cx="462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KDA_mean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바텀조합의</a:t>
            </a:r>
            <a:endParaRPr lang="en-US" altLang="ko-KR" sz="24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deaths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음의  상관관계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7584" y="2973586"/>
            <a:ext cx="4092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골드 </a:t>
            </a:r>
            <a:r>
              <a:rPr lang="ko-KR" altLang="en-US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획득량과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골드 수급에 </a:t>
            </a:r>
            <a:endParaRPr lang="en-US" altLang="ko-KR" sz="24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</a:t>
            </a:r>
            <a:r>
              <a:rPr lang="ko-KR" altLang="en-US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컬럼은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강한 상관관계</a:t>
            </a:r>
            <a:endParaRPr lang="en-US" altLang="ko-KR" sz="24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7994" y="4797426"/>
            <a:ext cx="723900" cy="215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74" y="1119107"/>
            <a:ext cx="4565222" cy="537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119107"/>
            <a:ext cx="4737100" cy="537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6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1131807"/>
            <a:ext cx="4537650" cy="495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15" y="1296907"/>
            <a:ext cx="492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15" y="2136775"/>
            <a:ext cx="5294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31643" y="2858421"/>
            <a:ext cx="4851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변수를 한번에 넣고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모형을 만들고 후진소거법을 활용해 관련 없는 변수들을 제거해봤지만 성능에  큰 개선이 없었다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88942" y="1174373"/>
            <a:ext cx="48517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kda_mean</a:t>
            </a:r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채택</a:t>
            </a:r>
            <a:r>
              <a:rPr lang="en-US" altLang="ko-KR" sz="2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(Red) 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</a:t>
            </a:r>
            <a:r>
              <a:rPr lang="en-US" altLang="ko-KR" sz="24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kda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채택</a:t>
            </a:r>
            <a:r>
              <a:rPr lang="en-US" altLang="ko-KR" sz="24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(blue)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채택</a:t>
            </a:r>
            <a:r>
              <a:rPr lang="en-US" altLang="ko-KR" sz="2400" dirty="0" smtClean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(Green)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726"/>
            <a:ext cx="6026943" cy="45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40" y="1644094"/>
            <a:ext cx="4103372" cy="47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https://files.slack.com/files-pri/T01E9E3T4BB-F01L7HC1FFE/auc_2_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40" y="3500918"/>
            <a:ext cx="4103372" cy="4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40" y="5329357"/>
            <a:ext cx="4103372" cy="56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40" y="6061603"/>
            <a:ext cx="4318000" cy="49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40" y="4127499"/>
            <a:ext cx="333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38" y="2227261"/>
            <a:ext cx="4067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462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31" name="TextBox 30"/>
          <p:cNvSpPr txBox="1"/>
          <p:nvPr/>
        </p:nvSpPr>
        <p:spPr>
          <a:xfrm>
            <a:off x="3325061" y="29707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4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 </a:t>
            </a:r>
            <a:endParaRPr 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5060" y="1765766"/>
            <a:ext cx="414302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5060" y="3105616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설명</a:t>
            </a:r>
            <a:endParaRPr 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5060" y="2461091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endParaRPr 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5060" y="3750141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 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5060" y="4394666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  </a:t>
            </a:r>
            <a:r>
              <a:rPr lang="ko-KR" altLang="en-US" sz="24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</a:t>
            </a:r>
            <a:r>
              <a:rPr lang="ko-KR" altLang="en-US" sz="24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론</a:t>
            </a:r>
            <a:endParaRPr 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7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5" descr="https://files.slack.com/files-pri/T01E9E3T4BB-F01L7HC1FFE/auc_2_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79" y="1017506"/>
            <a:ext cx="4238309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49" y="1017506"/>
            <a:ext cx="6026345" cy="298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35649" y="4445000"/>
            <a:ext cx="5947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게임에서 좋다고 평가 받는 챔피언들이 상위권에 속해있다</a:t>
            </a:r>
            <a:r>
              <a:rPr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 정도 현재 게임을 반영하고 있다고 생각한다</a:t>
            </a:r>
            <a:r>
              <a:rPr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07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" descr="https://files.slack.com/files-pri/T01E9E3T4BB-F01KXQ1T345/_______________2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5" descr="https://files.slack.com/files-pri/T01E9E3T4BB-F01L7HC1FFE/auc_2_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2" descr="http://127.0.0.1:37129/graphics/plot_zoom_png?width=702&amp;height=900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691" y="1435100"/>
            <a:ext cx="88601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 </a:t>
            </a:r>
            <a:r>
              <a:rPr lang="ko-KR" altLang="en-US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라이엇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디펠로퍼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활용한다면 시간 단축이 될 것이다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경기와 표본을 늘린다면 보다 유의미한 예측이 될 것이다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패치를 기준으로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원거리 딜러와 서포터를 구분하는 조건이 완벽하지 않았다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20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머신러닝에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학습이 부족하여 보다 다양한 모형과 </a:t>
            </a:r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활용하지 못했다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0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롤초보자 가이드의 모든 것 총집합(규칙, 챔피언추천, 포지션, 용어, 조작법, 게임 시스템 등)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-3683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8499" y="1829732"/>
            <a:ext cx="469901" cy="31547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en-US" sz="199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4900" y="1625600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승률을 어떻게 하면  올릴 수 있을까</a:t>
            </a:r>
            <a:r>
              <a:rPr lang="en-US" altLang="ko-KR" sz="2000" dirty="0" smtClean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44900" y="2863850"/>
            <a:ext cx="584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둘이서 같이 할 때 어떤  조합을 해야 할까</a:t>
            </a:r>
            <a:r>
              <a:rPr lang="en-US" altLang="ko-KR" sz="2000" dirty="0" smtClean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44900" y="4102100"/>
            <a:ext cx="584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높은 승률이 있는 조합이 있을까</a:t>
            </a:r>
            <a:r>
              <a:rPr lang="en-US" altLang="ko-KR" sz="2000" dirty="0" smtClean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463040"/>
            <a:ext cx="1074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라이엇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게임즈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 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 </a:t>
            </a:r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developer.riotgames.com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KEY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발급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8" y="2042160"/>
            <a:ext cx="10611722" cy="444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77640" y="4792980"/>
            <a:ext cx="2192219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9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리그 탭에서 </a:t>
            </a:r>
            <a:r>
              <a:rPr lang="en-US" altLang="ko-KR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summonerID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불러오기 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7" y="2177144"/>
            <a:ext cx="9356420" cy="42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t="10015" r="616" b="55357"/>
          <a:stretch/>
        </p:blipFill>
        <p:spPr bwMode="auto">
          <a:xfrm>
            <a:off x="2554513" y="2503711"/>
            <a:ext cx="9637487" cy="36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60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9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LEAGUE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탭에서 </a:t>
            </a:r>
            <a:r>
              <a:rPr lang="en-US" altLang="ko-KR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summonerID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불러오기 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960915"/>
            <a:ext cx="5505450" cy="37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52264"/>
            <a:ext cx="5543550" cy="81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9" y="1463039"/>
            <a:ext cx="5688640" cy="521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1250" y="4432300"/>
            <a:ext cx="33845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9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SUMMONER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탭에서 </a:t>
            </a:r>
            <a:r>
              <a:rPr lang="en-US" altLang="ko-KR" sz="200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accountID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불러오기 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14966"/>
            <a:ext cx="5524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096531"/>
            <a:ext cx="5524500" cy="334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62137" y="4205287"/>
            <a:ext cx="3246891" cy="25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44501" y="432732"/>
            <a:ext cx="41430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  <a:r>
              <a:rPr lang="en-US" altLang="ko-KR" sz="32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sz="32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94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MATCH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탭에서 </a:t>
            </a:r>
            <a:r>
              <a:rPr lang="en-US" altLang="ko-KR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GAMEID </a:t>
            </a:r>
            <a:r>
              <a:rPr lang="ko-KR" altLang="en-US" sz="20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불러오기  </a:t>
            </a:r>
            <a:endParaRPr lang="ko-KR" altLang="en-US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863150"/>
            <a:ext cx="5457825" cy="92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2936420"/>
            <a:ext cx="5457825" cy="37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52241" y="3971925"/>
            <a:ext cx="871947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52240" y="5519738"/>
            <a:ext cx="871947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08" y="1463040"/>
            <a:ext cx="5194000" cy="52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0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431</Words>
  <Application>Microsoft Office PowerPoint</Application>
  <PresentationFormat>사용자 지정</PresentationFormat>
  <Paragraphs>133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맑은 고딕</vt:lpstr>
      <vt:lpstr>Calibri Light</vt:lpstr>
      <vt:lpstr>나눔바른고딕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김도연</cp:lastModifiedBy>
  <cp:revision>305</cp:revision>
  <dcterms:created xsi:type="dcterms:W3CDTF">2016-09-28T22:08:47Z</dcterms:created>
  <dcterms:modified xsi:type="dcterms:W3CDTF">2021-01-27T15:47:16Z</dcterms:modified>
</cp:coreProperties>
</file>