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32" r:id="rId2"/>
    <p:sldId id="333" r:id="rId3"/>
    <p:sldId id="309" r:id="rId4"/>
    <p:sldId id="321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4A3DD4-4055-4763-95F4-3469A8B9F1E8}">
          <p14:sldIdLst>
            <p14:sldId id="332"/>
            <p14:sldId id="333"/>
            <p14:sldId id="30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CCFFCC"/>
    <a:srgbClr val="FFFFFF"/>
    <a:srgbClr val="404040"/>
    <a:srgbClr val="3A3838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6391" autoAdjust="0"/>
  </p:normalViewPr>
  <p:slideViewPr>
    <p:cSldViewPr snapToGrid="0" showGuides="1">
      <p:cViewPr varScale="1">
        <p:scale>
          <a:sx n="55" d="100"/>
          <a:sy n="55" d="100"/>
        </p:scale>
        <p:origin x="984" y="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61E6-B601-4914-8624-2D4BB4799B2F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ACBC-2FC0-425A-9995-12CB8A47F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5812697" y="2151272"/>
            <a:ext cx="2554359" cy="2192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E39381-2FDF-4B2E-AA43-11DC733DCB25}"/>
              </a:ext>
            </a:extLst>
          </p:cNvPr>
          <p:cNvSpPr/>
          <p:nvPr/>
        </p:nvSpPr>
        <p:spPr>
          <a:xfrm>
            <a:off x="4664289" y="3050703"/>
            <a:ext cx="562136" cy="9848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fontAlgn="ctr"/>
            <a:r>
              <a:rPr lang="ja-JP" altLang="en-US" sz="14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・・・</a:t>
            </a:r>
            <a:endParaRPr lang="en-US" altLang="ko-KR" sz="14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D93005-0880-4AB6-91D4-EE6F317F8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4694"/>
              </p:ext>
            </p:extLst>
          </p:nvPr>
        </p:nvGraphicFramePr>
        <p:xfrm>
          <a:off x="5976637" y="5535153"/>
          <a:ext cx="2280758" cy="441960"/>
        </p:xfrm>
        <a:graphic>
          <a:graphicData uri="http://schemas.openxmlformats.org/drawingml/2006/table">
            <a:tbl>
              <a:tblPr/>
              <a:tblGrid>
                <a:gridCol w="1627953">
                  <a:extLst>
                    <a:ext uri="{9D8B030D-6E8A-4147-A177-3AD203B41FA5}">
                      <a16:colId xmlns:a16="http://schemas.microsoft.com/office/drawing/2014/main" val="2176599541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69876454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최솟값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7.2438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315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테이블의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최대값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5015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659E48-69DA-44BE-ABC6-3CDE49CCEAC6}"/>
              </a:ext>
            </a:extLst>
          </p:cNvPr>
          <p:cNvSpPr/>
          <p:nvPr/>
        </p:nvSpPr>
        <p:spPr>
          <a:xfrm>
            <a:off x="5874510" y="5447879"/>
            <a:ext cx="2492546" cy="607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58B36DB-D228-4ED3-8610-3E56A94DD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78342"/>
              </p:ext>
            </p:extLst>
          </p:nvPr>
        </p:nvGraphicFramePr>
        <p:xfrm>
          <a:off x="1421713" y="2058748"/>
          <a:ext cx="4264885" cy="4151552"/>
        </p:xfrm>
        <a:graphic>
          <a:graphicData uri="http://schemas.openxmlformats.org/drawingml/2006/table">
            <a:tbl>
              <a:tblPr/>
              <a:tblGrid>
                <a:gridCol w="1260080">
                  <a:extLst>
                    <a:ext uri="{9D8B030D-6E8A-4147-A177-3AD203B41FA5}">
                      <a16:colId xmlns:a16="http://schemas.microsoft.com/office/drawing/2014/main" val="3930137912"/>
                    </a:ext>
                  </a:extLst>
                </a:gridCol>
                <a:gridCol w="633768">
                  <a:extLst>
                    <a:ext uri="{9D8B030D-6E8A-4147-A177-3AD203B41FA5}">
                      <a16:colId xmlns:a16="http://schemas.microsoft.com/office/drawing/2014/main" val="3745994468"/>
                    </a:ext>
                  </a:extLst>
                </a:gridCol>
                <a:gridCol w="685960">
                  <a:extLst>
                    <a:ext uri="{9D8B030D-6E8A-4147-A177-3AD203B41FA5}">
                      <a16:colId xmlns:a16="http://schemas.microsoft.com/office/drawing/2014/main" val="2327089276"/>
                    </a:ext>
                  </a:extLst>
                </a:gridCol>
                <a:gridCol w="797802">
                  <a:extLst>
                    <a:ext uri="{9D8B030D-6E8A-4147-A177-3AD203B41FA5}">
                      <a16:colId xmlns:a16="http://schemas.microsoft.com/office/drawing/2014/main" val="3332120726"/>
                    </a:ext>
                  </a:extLst>
                </a:gridCol>
                <a:gridCol w="462278">
                  <a:extLst>
                    <a:ext uri="{9D8B030D-6E8A-4147-A177-3AD203B41FA5}">
                      <a16:colId xmlns:a16="http://schemas.microsoft.com/office/drawing/2014/main" val="4138136376"/>
                    </a:ext>
                  </a:extLst>
                </a:gridCol>
                <a:gridCol w="424997">
                  <a:extLst>
                    <a:ext uri="{9D8B030D-6E8A-4147-A177-3AD203B41FA5}">
                      <a16:colId xmlns:a16="http://schemas.microsoft.com/office/drawing/2014/main" val="125663139"/>
                    </a:ext>
                  </a:extLst>
                </a:gridCol>
              </a:tblGrid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n_estimator_list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max_leaf_nodes_list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Test_RMSE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Target_R2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42597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7.5027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28489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7.5064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45940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7.4773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09534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7.4736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0.3348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86619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7.4913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2000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7.4939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61510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7.4897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0.3366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430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7.4882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0.3367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3158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7.4856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0.3376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0906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7.4787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0.3389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2430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7.4984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6879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7.4646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5670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7.492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308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7.4604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0.3409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88048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7.4731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73053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7.4532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82347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7.4695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0.3432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8062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53499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7.4416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9122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7.4621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03034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7.479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0.3436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3274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7.4516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217439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7.4479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0.3449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734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7.4598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0.3453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31662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7.4355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77276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0.3466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85395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7.4504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0.3484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95531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파생변수추가전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8.1261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0.3037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74838"/>
                  </a:ext>
                </a:extLst>
              </a:tr>
              <a:tr h="1297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파생변수추가후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7.9869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0.3481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471"/>
                  </a:ext>
                </a:extLst>
              </a:tr>
              <a:tr h="259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geopy.distance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real.distance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7.2438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0.383</a:t>
                      </a:r>
                    </a:p>
                  </a:txBody>
                  <a:tcPr marL="4474" marR="4474" marT="44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0446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A588A2-4B2E-4C07-9296-13305F476314}"/>
              </a:ext>
            </a:extLst>
          </p:cNvPr>
          <p:cNvSpPr/>
          <p:nvPr/>
        </p:nvSpPr>
        <p:spPr>
          <a:xfrm>
            <a:off x="1389720" y="5918447"/>
            <a:ext cx="4327358" cy="3070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4BA6CE-525D-4FB9-ADFB-7A979DA44F52}"/>
              </a:ext>
            </a:extLst>
          </p:cNvPr>
          <p:cNvSpPr/>
          <p:nvPr/>
        </p:nvSpPr>
        <p:spPr>
          <a:xfrm>
            <a:off x="1354968" y="1459120"/>
            <a:ext cx="2862982" cy="4523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데이터처리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885DD2-A532-4BEE-BEBA-27ADD8291AFB}"/>
              </a:ext>
            </a:extLst>
          </p:cNvPr>
          <p:cNvGraphicFramePr>
            <a:graphicFrameLocks noGrp="1"/>
          </p:cNvGraphicFramePr>
          <p:nvPr/>
        </p:nvGraphicFramePr>
        <p:xfrm>
          <a:off x="1496826" y="6991356"/>
          <a:ext cx="8543924" cy="873027"/>
        </p:xfrm>
        <a:graphic>
          <a:graphicData uri="http://schemas.openxmlformats.org/drawingml/2006/table">
            <a:tbl>
              <a:tblPr/>
              <a:tblGrid>
                <a:gridCol w="358386">
                  <a:extLst>
                    <a:ext uri="{9D8B030D-6E8A-4147-A177-3AD203B41FA5}">
                      <a16:colId xmlns:a16="http://schemas.microsoft.com/office/drawing/2014/main" val="2423004402"/>
                    </a:ext>
                  </a:extLst>
                </a:gridCol>
                <a:gridCol w="508908">
                  <a:extLst>
                    <a:ext uri="{9D8B030D-6E8A-4147-A177-3AD203B41FA5}">
                      <a16:colId xmlns:a16="http://schemas.microsoft.com/office/drawing/2014/main" val="18138452"/>
                    </a:ext>
                  </a:extLst>
                </a:gridCol>
                <a:gridCol w="494573">
                  <a:extLst>
                    <a:ext uri="{9D8B030D-6E8A-4147-A177-3AD203B41FA5}">
                      <a16:colId xmlns:a16="http://schemas.microsoft.com/office/drawing/2014/main" val="3813063325"/>
                    </a:ext>
                  </a:extLst>
                </a:gridCol>
                <a:gridCol w="723940">
                  <a:extLst>
                    <a:ext uri="{9D8B030D-6E8A-4147-A177-3AD203B41FA5}">
                      <a16:colId xmlns:a16="http://schemas.microsoft.com/office/drawing/2014/main" val="1495366466"/>
                    </a:ext>
                  </a:extLst>
                </a:gridCol>
                <a:gridCol w="867294">
                  <a:extLst>
                    <a:ext uri="{9D8B030D-6E8A-4147-A177-3AD203B41FA5}">
                      <a16:colId xmlns:a16="http://schemas.microsoft.com/office/drawing/2014/main" val="2591108072"/>
                    </a:ext>
                  </a:extLst>
                </a:gridCol>
                <a:gridCol w="602089">
                  <a:extLst>
                    <a:ext uri="{9D8B030D-6E8A-4147-A177-3AD203B41FA5}">
                      <a16:colId xmlns:a16="http://schemas.microsoft.com/office/drawing/2014/main" val="106533295"/>
                    </a:ext>
                  </a:extLst>
                </a:gridCol>
                <a:gridCol w="444399">
                  <a:extLst>
                    <a:ext uri="{9D8B030D-6E8A-4147-A177-3AD203B41FA5}">
                      <a16:colId xmlns:a16="http://schemas.microsoft.com/office/drawing/2014/main" val="221808463"/>
                    </a:ext>
                  </a:extLst>
                </a:gridCol>
                <a:gridCol w="688101">
                  <a:extLst>
                    <a:ext uri="{9D8B030D-6E8A-4147-A177-3AD203B41FA5}">
                      <a16:colId xmlns:a16="http://schemas.microsoft.com/office/drawing/2014/main" val="3006859871"/>
                    </a:ext>
                  </a:extLst>
                </a:gridCol>
                <a:gridCol w="602089">
                  <a:extLst>
                    <a:ext uri="{9D8B030D-6E8A-4147-A177-3AD203B41FA5}">
                      <a16:colId xmlns:a16="http://schemas.microsoft.com/office/drawing/2014/main" val="2087914812"/>
                    </a:ext>
                  </a:extLst>
                </a:gridCol>
                <a:gridCol w="695269">
                  <a:extLst>
                    <a:ext uri="{9D8B030D-6E8A-4147-A177-3AD203B41FA5}">
                      <a16:colId xmlns:a16="http://schemas.microsoft.com/office/drawing/2014/main" val="3590358741"/>
                    </a:ext>
                  </a:extLst>
                </a:gridCol>
                <a:gridCol w="788449">
                  <a:extLst>
                    <a:ext uri="{9D8B030D-6E8A-4147-A177-3AD203B41FA5}">
                      <a16:colId xmlns:a16="http://schemas.microsoft.com/office/drawing/2014/main" val="4058171390"/>
                    </a:ext>
                  </a:extLst>
                </a:gridCol>
                <a:gridCol w="609256">
                  <a:extLst>
                    <a:ext uri="{9D8B030D-6E8A-4147-A177-3AD203B41FA5}">
                      <a16:colId xmlns:a16="http://schemas.microsoft.com/office/drawing/2014/main" val="3656486666"/>
                    </a:ext>
                  </a:extLst>
                </a:gridCol>
                <a:gridCol w="616424">
                  <a:extLst>
                    <a:ext uri="{9D8B030D-6E8A-4147-A177-3AD203B41FA5}">
                      <a16:colId xmlns:a16="http://schemas.microsoft.com/office/drawing/2014/main" val="4133880920"/>
                    </a:ext>
                  </a:extLst>
                </a:gridCol>
                <a:gridCol w="544747">
                  <a:extLst>
                    <a:ext uri="{9D8B030D-6E8A-4147-A177-3AD203B41FA5}">
                      <a16:colId xmlns:a16="http://schemas.microsoft.com/office/drawing/2014/main" val="1331435746"/>
                    </a:ext>
                  </a:extLst>
                </a:gridCol>
              </a:tblGrid>
              <a:tr h="249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_weight_g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_name_english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_customer_date_delay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customer_state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seller_state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distance_crawling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_purchase_year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_purchase_month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order_purchase_day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_dayofweek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_purchase_hour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24701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cool_stuff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7.614421296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RJ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0817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pet_shop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16.21618056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12976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17.87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furniture_decor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7.9484375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14157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36451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perfumery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6.147268519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53479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garden_tools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25.11435185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1211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488CA67-9D78-47E4-B04B-57006E33D546}"/>
              </a:ext>
            </a:extLst>
          </p:cNvPr>
          <p:cNvGraphicFramePr>
            <a:graphicFrameLocks noGrp="1"/>
          </p:cNvGraphicFramePr>
          <p:nvPr/>
        </p:nvGraphicFramePr>
        <p:xfrm>
          <a:off x="1752599" y="2400648"/>
          <a:ext cx="3993777" cy="3354694"/>
        </p:xfrm>
        <a:graphic>
          <a:graphicData uri="http://schemas.openxmlformats.org/drawingml/2006/table">
            <a:tbl>
              <a:tblPr/>
              <a:tblGrid>
                <a:gridCol w="1763918">
                  <a:extLst>
                    <a:ext uri="{9D8B030D-6E8A-4147-A177-3AD203B41FA5}">
                      <a16:colId xmlns:a16="http://schemas.microsoft.com/office/drawing/2014/main" val="59406197"/>
                    </a:ext>
                  </a:extLst>
                </a:gridCol>
                <a:gridCol w="865318">
                  <a:extLst>
                    <a:ext uri="{9D8B030D-6E8A-4147-A177-3AD203B41FA5}">
                      <a16:colId xmlns:a16="http://schemas.microsoft.com/office/drawing/2014/main" val="437839268"/>
                    </a:ext>
                  </a:extLst>
                </a:gridCol>
                <a:gridCol w="1364541">
                  <a:extLst>
                    <a:ext uri="{9D8B030D-6E8A-4147-A177-3AD203B41FA5}">
                      <a16:colId xmlns:a16="http://schemas.microsoft.com/office/drawing/2014/main" val="3361682307"/>
                    </a:ext>
                  </a:extLst>
                </a:gridCol>
              </a:tblGrid>
              <a:tr h="2557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84234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StandardScaler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59261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62204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41286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75530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53716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인코딩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원핫인코딩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90999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90724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s_state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12347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now.month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sin,cos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56709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now.day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91660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now.weekday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35952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now.hour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32489"/>
                  </a:ext>
                </a:extLst>
              </a:tr>
              <a:tr h="23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delivered_time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목표변수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5635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2FB2F3-D278-489E-A6B6-0E0B8C4921B2}"/>
              </a:ext>
            </a:extLst>
          </p:cNvPr>
          <p:cNvSpPr/>
          <p:nvPr/>
        </p:nvSpPr>
        <p:spPr>
          <a:xfrm>
            <a:off x="5865558" y="2622611"/>
            <a:ext cx="2287843" cy="16127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변수에 알맞은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처리를 진행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4.1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프로젝트 시현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00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Project Demonstration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308808-350E-496F-97B3-6BC3BE0724F8}"/>
              </a:ext>
            </a:extLst>
          </p:cNvPr>
          <p:cNvGraphicFramePr>
            <a:graphicFrameLocks noGrp="1"/>
          </p:cNvGraphicFramePr>
          <p:nvPr/>
        </p:nvGraphicFramePr>
        <p:xfrm>
          <a:off x="2082800" y="3274936"/>
          <a:ext cx="2870200" cy="17678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6596166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1765164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27835333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101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9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350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PRODUCT_WEIGHT_G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상품무게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8889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PRODUCT_VOLUME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상품부피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6875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01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935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4788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BB06A2-3046-4555-B059-81696291C76A}"/>
              </a:ext>
            </a:extLst>
          </p:cNvPr>
          <p:cNvGraphicFramePr>
            <a:graphicFrameLocks noGrp="1"/>
          </p:cNvGraphicFramePr>
          <p:nvPr/>
        </p:nvGraphicFramePr>
        <p:xfrm>
          <a:off x="5451859" y="3274936"/>
          <a:ext cx="2019300" cy="11049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41573675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3390404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68374746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7442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368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12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1058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0021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D480D25-9F5D-4738-BD13-D8FCBCECF2D3}"/>
              </a:ext>
            </a:extLst>
          </p:cNvPr>
          <p:cNvSpPr txBox="1"/>
          <p:nvPr/>
        </p:nvSpPr>
        <p:spPr>
          <a:xfrm>
            <a:off x="2086538" y="2905604"/>
            <a:ext cx="2745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OLIST_PRODUCTS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19EA2-8D19-4313-9B19-9D3F91B3920A}"/>
              </a:ext>
            </a:extLst>
          </p:cNvPr>
          <p:cNvSpPr txBox="1"/>
          <p:nvPr/>
        </p:nvSpPr>
        <p:spPr>
          <a:xfrm>
            <a:off x="5441773" y="2905604"/>
            <a:ext cx="2745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OLIST_SELLERS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595AD4-E49D-4408-90F2-46FA14718FAF}"/>
              </a:ext>
            </a:extLst>
          </p:cNvPr>
          <p:cNvSpPr txBox="1"/>
          <p:nvPr/>
        </p:nvSpPr>
        <p:spPr>
          <a:xfrm>
            <a:off x="1503832" y="2095796"/>
            <a:ext cx="2960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테이블정의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1FED5-4389-4F48-B1EB-834C1A82AE07}"/>
              </a:ext>
            </a:extLst>
          </p:cNvPr>
          <p:cNvSpPr txBox="1"/>
          <p:nvPr/>
        </p:nvSpPr>
        <p:spPr>
          <a:xfrm>
            <a:off x="5231497" y="4933834"/>
            <a:ext cx="300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선택한 상품의 정보와 판매자 정보를 저장하기 위한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5638" cy="6858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" name="직사각형 3"/>
          <p:cNvSpPr/>
          <p:nvPr/>
        </p:nvSpPr>
        <p:spPr>
          <a:xfrm>
            <a:off x="-953795" y="0"/>
            <a:ext cx="12237081" cy="6858000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8" name="TextBox 17"/>
          <p:cNvSpPr txBox="1"/>
          <p:nvPr/>
        </p:nvSpPr>
        <p:spPr>
          <a:xfrm>
            <a:off x="3848178" y="2882696"/>
            <a:ext cx="203164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b="1" spc="-122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Q &amp; A</a:t>
            </a:r>
            <a:endParaRPr lang="ko-KR" altLang="en-US" sz="6500" b="1" spc="-122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80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526</Words>
  <Application>Microsoft Office PowerPoint</Application>
  <PresentationFormat>A4 용지(210x297mm)</PresentationFormat>
  <Paragraphs>358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r2com</dc:creator>
  <cp:lastModifiedBy>LIM YOONJUNG</cp:lastModifiedBy>
  <cp:revision>88</cp:revision>
  <dcterms:created xsi:type="dcterms:W3CDTF">2021-12-29T02:29:52Z</dcterms:created>
  <dcterms:modified xsi:type="dcterms:W3CDTF">2021-12-31T05:35:03Z</dcterms:modified>
</cp:coreProperties>
</file>