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32" r:id="rId2"/>
    <p:sldId id="321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4A3DD4-4055-4763-95F4-3469A8B9F1E8}">
          <p14:sldIdLst>
            <p14:sldId id="33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0B4"/>
    <a:srgbClr val="CCFFCC"/>
    <a:srgbClr val="FFFFFF"/>
    <a:srgbClr val="404040"/>
    <a:srgbClr val="3A3838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6391" autoAdjust="0"/>
  </p:normalViewPr>
  <p:slideViewPr>
    <p:cSldViewPr snapToGrid="0" showGuides="1">
      <p:cViewPr varScale="1">
        <p:scale>
          <a:sx n="85" d="100"/>
          <a:sy n="85" d="100"/>
        </p:scale>
        <p:origin x="97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E61E6-B601-4914-8624-2D4BB4799B2F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ACBC-2FC0-425A-9995-12CB8A47F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0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8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5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EC6396-53A4-4063-9E70-8C5EDF699EB7}"/>
              </a:ext>
            </a:extLst>
          </p:cNvPr>
          <p:cNvSpPr/>
          <p:nvPr/>
        </p:nvSpPr>
        <p:spPr>
          <a:xfrm>
            <a:off x="5812697" y="2151272"/>
            <a:ext cx="2554359" cy="21921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E39381-2FDF-4B2E-AA43-11DC733DCB25}"/>
              </a:ext>
            </a:extLst>
          </p:cNvPr>
          <p:cNvSpPr/>
          <p:nvPr/>
        </p:nvSpPr>
        <p:spPr>
          <a:xfrm>
            <a:off x="4664289" y="3050703"/>
            <a:ext cx="562136" cy="9848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fontAlgn="ctr"/>
            <a:r>
              <a:rPr lang="ja-JP" altLang="en-US" sz="14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・・・</a:t>
            </a:r>
            <a:endParaRPr lang="en-US" altLang="ko-KR" sz="14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D93005-0880-4AB6-91D4-EE6F317F8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54694"/>
              </p:ext>
            </p:extLst>
          </p:nvPr>
        </p:nvGraphicFramePr>
        <p:xfrm>
          <a:off x="5976637" y="5535153"/>
          <a:ext cx="2280758" cy="441960"/>
        </p:xfrm>
        <a:graphic>
          <a:graphicData uri="http://schemas.openxmlformats.org/drawingml/2006/table">
            <a:tbl>
              <a:tblPr/>
              <a:tblGrid>
                <a:gridCol w="1627953">
                  <a:extLst>
                    <a:ext uri="{9D8B030D-6E8A-4147-A177-3AD203B41FA5}">
                      <a16:colId xmlns:a16="http://schemas.microsoft.com/office/drawing/2014/main" val="2176599541"/>
                    </a:ext>
                  </a:extLst>
                </a:gridCol>
                <a:gridCol w="652805">
                  <a:extLst>
                    <a:ext uri="{9D8B030D-6E8A-4147-A177-3AD203B41FA5}">
                      <a16:colId xmlns:a16="http://schemas.microsoft.com/office/drawing/2014/main" val="269876454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RMSE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최솟값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7.2438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315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테이블의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최대값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5015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659E48-69DA-44BE-ABC6-3CDE49CCEAC6}"/>
              </a:ext>
            </a:extLst>
          </p:cNvPr>
          <p:cNvSpPr/>
          <p:nvPr/>
        </p:nvSpPr>
        <p:spPr>
          <a:xfrm>
            <a:off x="5874510" y="5447879"/>
            <a:ext cx="2492546" cy="607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58B36DB-D228-4ED3-8610-3E56A94DD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78342"/>
              </p:ext>
            </p:extLst>
          </p:nvPr>
        </p:nvGraphicFramePr>
        <p:xfrm>
          <a:off x="1421713" y="2058748"/>
          <a:ext cx="4264885" cy="4151552"/>
        </p:xfrm>
        <a:graphic>
          <a:graphicData uri="http://schemas.openxmlformats.org/drawingml/2006/table">
            <a:tbl>
              <a:tblPr/>
              <a:tblGrid>
                <a:gridCol w="1260080">
                  <a:extLst>
                    <a:ext uri="{9D8B030D-6E8A-4147-A177-3AD203B41FA5}">
                      <a16:colId xmlns:a16="http://schemas.microsoft.com/office/drawing/2014/main" val="3930137912"/>
                    </a:ext>
                  </a:extLst>
                </a:gridCol>
                <a:gridCol w="633768">
                  <a:extLst>
                    <a:ext uri="{9D8B030D-6E8A-4147-A177-3AD203B41FA5}">
                      <a16:colId xmlns:a16="http://schemas.microsoft.com/office/drawing/2014/main" val="3745994468"/>
                    </a:ext>
                  </a:extLst>
                </a:gridCol>
                <a:gridCol w="685960">
                  <a:extLst>
                    <a:ext uri="{9D8B030D-6E8A-4147-A177-3AD203B41FA5}">
                      <a16:colId xmlns:a16="http://schemas.microsoft.com/office/drawing/2014/main" val="2327089276"/>
                    </a:ext>
                  </a:extLst>
                </a:gridCol>
                <a:gridCol w="797802">
                  <a:extLst>
                    <a:ext uri="{9D8B030D-6E8A-4147-A177-3AD203B41FA5}">
                      <a16:colId xmlns:a16="http://schemas.microsoft.com/office/drawing/2014/main" val="3332120726"/>
                    </a:ext>
                  </a:extLst>
                </a:gridCol>
                <a:gridCol w="462278">
                  <a:extLst>
                    <a:ext uri="{9D8B030D-6E8A-4147-A177-3AD203B41FA5}">
                      <a16:colId xmlns:a16="http://schemas.microsoft.com/office/drawing/2014/main" val="4138136376"/>
                    </a:ext>
                  </a:extLst>
                </a:gridCol>
                <a:gridCol w="424997">
                  <a:extLst>
                    <a:ext uri="{9D8B030D-6E8A-4147-A177-3AD203B41FA5}">
                      <a16:colId xmlns:a16="http://schemas.microsoft.com/office/drawing/2014/main" val="125663139"/>
                    </a:ext>
                  </a:extLst>
                </a:gridCol>
              </a:tblGrid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n_estimator_list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max_features_list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max_leaf_nodes_list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Test_RMSE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Target_R2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42597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7.5027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28489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7.5064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45940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7.4773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09534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7.4736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0.3348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866197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7.4913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0.3356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72000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7.4939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0.3356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615103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7.4897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0.3366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4303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7.4882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0.3367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31586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7.4856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0.3376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0906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7.4787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0.3389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2430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7.4984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68799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7.4646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0.3405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856701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0.3406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3087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7.4604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0.3409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880481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7.4731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73053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7.4532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82347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7.4695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8062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53499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7.4416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91229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7.4621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03034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3274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7.4516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217439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7.4479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0.3449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7346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7.4598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0.3453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3166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7.4355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0.3463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77276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0.3466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5395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7.4504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0.3484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95531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파생변수추가전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8.1261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0.3037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7483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파생변수추가후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7.9869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0.3481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0471"/>
                  </a:ext>
                </a:extLst>
              </a:tr>
              <a:tr h="259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geopy.distance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real.distance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7.2438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0446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A588A2-4B2E-4C07-9296-13305F476314}"/>
              </a:ext>
            </a:extLst>
          </p:cNvPr>
          <p:cNvSpPr/>
          <p:nvPr/>
        </p:nvSpPr>
        <p:spPr>
          <a:xfrm>
            <a:off x="1389720" y="5918447"/>
            <a:ext cx="4327358" cy="3070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9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5638" cy="68580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" name="직사각형 3"/>
          <p:cNvSpPr/>
          <p:nvPr/>
        </p:nvSpPr>
        <p:spPr>
          <a:xfrm>
            <a:off x="-953795" y="0"/>
            <a:ext cx="12237081" cy="6858000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18" name="TextBox 17"/>
          <p:cNvSpPr txBox="1"/>
          <p:nvPr/>
        </p:nvSpPr>
        <p:spPr>
          <a:xfrm>
            <a:off x="3848178" y="2882696"/>
            <a:ext cx="203164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b="1" spc="-122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Q &amp; A</a:t>
            </a:r>
            <a:endParaRPr lang="ko-KR" altLang="en-US" sz="6500" b="1" spc="-122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80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245</Words>
  <Application>Microsoft Office PowerPoint</Application>
  <PresentationFormat>A4 용지(210x297mm)</PresentationFormat>
  <Paragraphs>197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r2com</dc:creator>
  <cp:lastModifiedBy>LIM YOONJUNG</cp:lastModifiedBy>
  <cp:revision>86</cp:revision>
  <dcterms:created xsi:type="dcterms:W3CDTF">2021-12-29T02:29:52Z</dcterms:created>
  <dcterms:modified xsi:type="dcterms:W3CDTF">2021-12-31T01:54:55Z</dcterms:modified>
</cp:coreProperties>
</file>