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4853FC6-EE39-459C-A778-F2657F77E272}">
          <p14:sldIdLst>
            <p14:sldId id="256"/>
            <p14:sldId id="260"/>
            <p14:sldId id="261"/>
          </p14:sldIdLst>
        </p14:section>
        <p14:section name="Tools" id="{E14F1165-59DE-4773-8131-57030420FF11}">
          <p14:sldIdLst>
            <p14:sldId id="262"/>
          </p14:sldIdLst>
        </p14:section>
        <p14:section name="Tutorials" id="{AD4E720C-A476-47C6-8361-5A22C728E2CE}">
          <p14:sldIdLst/>
        </p14:section>
        <p14:section name="Get Office Mix" id="{32B75562-62DF-4F48-B02C-00B552FEB3B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3C00"/>
    <a:srgbClr val="FF4C05"/>
    <a:srgbClr val="FF5900"/>
    <a:srgbClr val="E6E6E6"/>
    <a:srgbClr val="FF6400"/>
    <a:srgbClr val="EBEBEB"/>
    <a:srgbClr val="DBDBDB"/>
    <a:srgbClr val="E1E1E1"/>
    <a:srgbClr val="DEDED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napToGrid="0">
      <p:cViewPr varScale="1">
        <p:scale>
          <a:sx n="64" d="100"/>
          <a:sy n="64" d="100"/>
        </p:scale>
        <p:origin x="84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86BBF-38DE-4B34-833D-210BC6F66615}" type="datetimeFigureOut">
              <a:rPr lang="en-US" smtClean="0"/>
              <a:t>10-Sep-15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BE67B-2C32-4802-A81D-5FD8EA0D95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BE67B-2C32-4802-A81D-5FD8EA0D954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54950" y="262784"/>
            <a:ext cx="11682101" cy="6332433"/>
          </a:xfrm>
          <a:prstGeom prst="rect">
            <a:avLst/>
          </a:prstGeom>
          <a:gradFill>
            <a:gsLst>
              <a:gs pos="100000">
                <a:srgbClr val="FF5900"/>
              </a:gs>
              <a:gs pos="18000">
                <a:srgbClr val="D24726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737770" y="2338905"/>
            <a:ext cx="10515600" cy="2560320"/>
          </a:xfrm>
        </p:spPr>
        <p:txBody>
          <a:bodyPr anchor="t">
            <a:normAutofit/>
          </a:bodyPr>
          <a:lstStyle>
            <a:lvl1pPr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895512" y="5369912"/>
            <a:ext cx="2648757" cy="474891"/>
            <a:chOff x="1903179" y="1071329"/>
            <a:chExt cx="7766519" cy="1392444"/>
          </a:xfrm>
        </p:grpSpPr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663217" y="1278651"/>
              <a:ext cx="949862" cy="1058669"/>
            </a:xfrm>
            <a:custGeom>
              <a:avLst/>
              <a:gdLst>
                <a:gd name="T0" fmla="*/ 135 w 273"/>
                <a:gd name="T1" fmla="*/ 303 h 303"/>
                <a:gd name="T2" fmla="*/ 36 w 273"/>
                <a:gd name="T3" fmla="*/ 261 h 303"/>
                <a:gd name="T4" fmla="*/ 0 w 273"/>
                <a:gd name="T5" fmla="*/ 154 h 303"/>
                <a:gd name="T6" fmla="*/ 37 w 273"/>
                <a:gd name="T7" fmla="*/ 42 h 303"/>
                <a:gd name="T8" fmla="*/ 141 w 273"/>
                <a:gd name="T9" fmla="*/ 0 h 303"/>
                <a:gd name="T10" fmla="*/ 237 w 273"/>
                <a:gd name="T11" fmla="*/ 40 h 303"/>
                <a:gd name="T12" fmla="*/ 273 w 273"/>
                <a:gd name="T13" fmla="*/ 147 h 303"/>
                <a:gd name="T14" fmla="*/ 236 w 273"/>
                <a:gd name="T15" fmla="*/ 261 h 303"/>
                <a:gd name="T16" fmla="*/ 135 w 273"/>
                <a:gd name="T17" fmla="*/ 303 h 303"/>
                <a:gd name="T18" fmla="*/ 137 w 273"/>
                <a:gd name="T19" fmla="*/ 18 h 303"/>
                <a:gd name="T20" fmla="*/ 53 w 273"/>
                <a:gd name="T21" fmla="*/ 55 h 303"/>
                <a:gd name="T22" fmla="*/ 20 w 273"/>
                <a:gd name="T23" fmla="*/ 152 h 303"/>
                <a:gd name="T24" fmla="*/ 52 w 273"/>
                <a:gd name="T25" fmla="*/ 248 h 303"/>
                <a:gd name="T26" fmla="*/ 135 w 273"/>
                <a:gd name="T27" fmla="*/ 284 h 303"/>
                <a:gd name="T28" fmla="*/ 221 w 273"/>
                <a:gd name="T29" fmla="*/ 249 h 303"/>
                <a:gd name="T30" fmla="*/ 253 w 273"/>
                <a:gd name="T31" fmla="*/ 150 h 303"/>
                <a:gd name="T32" fmla="*/ 222 w 273"/>
                <a:gd name="T33" fmla="*/ 53 h 303"/>
                <a:gd name="T34" fmla="*/ 137 w 273"/>
                <a:gd name="T35" fmla="*/ 1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" h="303">
                  <a:moveTo>
                    <a:pt x="135" y="303"/>
                  </a:moveTo>
                  <a:cubicBezTo>
                    <a:pt x="94" y="303"/>
                    <a:pt x="61" y="289"/>
                    <a:pt x="36" y="261"/>
                  </a:cubicBezTo>
                  <a:cubicBezTo>
                    <a:pt x="12" y="234"/>
                    <a:pt x="0" y="198"/>
                    <a:pt x="0" y="154"/>
                  </a:cubicBezTo>
                  <a:cubicBezTo>
                    <a:pt x="0" y="108"/>
                    <a:pt x="12" y="70"/>
                    <a:pt x="37" y="42"/>
                  </a:cubicBezTo>
                  <a:cubicBezTo>
                    <a:pt x="63" y="14"/>
                    <a:pt x="97" y="0"/>
                    <a:pt x="141" y="0"/>
                  </a:cubicBezTo>
                  <a:cubicBezTo>
                    <a:pt x="180" y="0"/>
                    <a:pt x="212" y="13"/>
                    <a:pt x="237" y="40"/>
                  </a:cubicBezTo>
                  <a:cubicBezTo>
                    <a:pt x="261" y="67"/>
                    <a:pt x="273" y="103"/>
                    <a:pt x="273" y="147"/>
                  </a:cubicBezTo>
                  <a:cubicBezTo>
                    <a:pt x="273" y="195"/>
                    <a:pt x="261" y="233"/>
                    <a:pt x="236" y="261"/>
                  </a:cubicBezTo>
                  <a:cubicBezTo>
                    <a:pt x="211" y="289"/>
                    <a:pt x="177" y="303"/>
                    <a:pt x="135" y="303"/>
                  </a:cubicBezTo>
                  <a:close/>
                  <a:moveTo>
                    <a:pt x="137" y="18"/>
                  </a:moveTo>
                  <a:cubicBezTo>
                    <a:pt x="103" y="18"/>
                    <a:pt x="75" y="31"/>
                    <a:pt x="53" y="55"/>
                  </a:cubicBezTo>
                  <a:cubicBezTo>
                    <a:pt x="31" y="80"/>
                    <a:pt x="20" y="112"/>
                    <a:pt x="20" y="152"/>
                  </a:cubicBezTo>
                  <a:cubicBezTo>
                    <a:pt x="20" y="192"/>
                    <a:pt x="31" y="224"/>
                    <a:pt x="52" y="248"/>
                  </a:cubicBezTo>
                  <a:cubicBezTo>
                    <a:pt x="72" y="272"/>
                    <a:pt x="100" y="284"/>
                    <a:pt x="135" y="284"/>
                  </a:cubicBezTo>
                  <a:cubicBezTo>
                    <a:pt x="171" y="284"/>
                    <a:pt x="200" y="272"/>
                    <a:pt x="221" y="249"/>
                  </a:cubicBezTo>
                  <a:cubicBezTo>
                    <a:pt x="242" y="225"/>
                    <a:pt x="253" y="192"/>
                    <a:pt x="253" y="150"/>
                  </a:cubicBezTo>
                  <a:cubicBezTo>
                    <a:pt x="253" y="109"/>
                    <a:pt x="242" y="76"/>
                    <a:pt x="222" y="53"/>
                  </a:cubicBezTo>
                  <a:cubicBezTo>
                    <a:pt x="201" y="30"/>
                    <a:pt x="173" y="18"/>
                    <a:pt x="13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717476" y="1225718"/>
              <a:ext cx="410235" cy="1093958"/>
            </a:xfrm>
            <a:custGeom>
              <a:avLst/>
              <a:gdLst>
                <a:gd name="T0" fmla="*/ 118 w 118"/>
                <a:gd name="T1" fmla="*/ 23 h 313"/>
                <a:gd name="T2" fmla="*/ 95 w 118"/>
                <a:gd name="T3" fmla="*/ 17 h 313"/>
                <a:gd name="T4" fmla="*/ 56 w 118"/>
                <a:gd name="T5" fmla="*/ 69 h 313"/>
                <a:gd name="T6" fmla="*/ 56 w 118"/>
                <a:gd name="T7" fmla="*/ 103 h 313"/>
                <a:gd name="T8" fmla="*/ 112 w 118"/>
                <a:gd name="T9" fmla="*/ 103 h 313"/>
                <a:gd name="T10" fmla="*/ 112 w 118"/>
                <a:gd name="T11" fmla="*/ 121 h 313"/>
                <a:gd name="T12" fmla="*/ 56 w 118"/>
                <a:gd name="T13" fmla="*/ 121 h 313"/>
                <a:gd name="T14" fmla="*/ 56 w 118"/>
                <a:gd name="T15" fmla="*/ 313 h 313"/>
                <a:gd name="T16" fmla="*/ 37 w 118"/>
                <a:gd name="T17" fmla="*/ 313 h 313"/>
                <a:gd name="T18" fmla="*/ 37 w 118"/>
                <a:gd name="T19" fmla="*/ 121 h 313"/>
                <a:gd name="T20" fmla="*/ 0 w 118"/>
                <a:gd name="T21" fmla="*/ 121 h 313"/>
                <a:gd name="T22" fmla="*/ 0 w 118"/>
                <a:gd name="T23" fmla="*/ 103 h 313"/>
                <a:gd name="T24" fmla="*/ 37 w 118"/>
                <a:gd name="T25" fmla="*/ 103 h 313"/>
                <a:gd name="T26" fmla="*/ 37 w 118"/>
                <a:gd name="T27" fmla="*/ 67 h 313"/>
                <a:gd name="T28" fmla="*/ 54 w 118"/>
                <a:gd name="T29" fmla="*/ 17 h 313"/>
                <a:gd name="T30" fmla="*/ 96 w 118"/>
                <a:gd name="T31" fmla="*/ 0 h 313"/>
                <a:gd name="T32" fmla="*/ 118 w 118"/>
                <a:gd name="T33" fmla="*/ 4 h 313"/>
                <a:gd name="T34" fmla="*/ 118 w 118"/>
                <a:gd name="T35" fmla="*/ 2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313">
                  <a:moveTo>
                    <a:pt x="118" y="23"/>
                  </a:moveTo>
                  <a:cubicBezTo>
                    <a:pt x="113" y="19"/>
                    <a:pt x="105" y="17"/>
                    <a:pt x="95" y="17"/>
                  </a:cubicBezTo>
                  <a:cubicBezTo>
                    <a:pt x="69" y="17"/>
                    <a:pt x="56" y="34"/>
                    <a:pt x="56" y="69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313"/>
                    <a:pt x="56" y="313"/>
                    <a:pt x="56" y="313"/>
                  </a:cubicBezTo>
                  <a:cubicBezTo>
                    <a:pt x="37" y="313"/>
                    <a:pt x="37" y="313"/>
                    <a:pt x="37" y="313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7" y="45"/>
                    <a:pt x="43" y="28"/>
                    <a:pt x="54" y="17"/>
                  </a:cubicBezTo>
                  <a:cubicBezTo>
                    <a:pt x="65" y="5"/>
                    <a:pt x="79" y="0"/>
                    <a:pt x="96" y="0"/>
                  </a:cubicBezTo>
                  <a:cubicBezTo>
                    <a:pt x="104" y="0"/>
                    <a:pt x="112" y="1"/>
                    <a:pt x="118" y="4"/>
                  </a:cubicBezTo>
                  <a:lnTo>
                    <a:pt x="1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117418" y="1225718"/>
              <a:ext cx="410235" cy="1093958"/>
            </a:xfrm>
            <a:custGeom>
              <a:avLst/>
              <a:gdLst>
                <a:gd name="T0" fmla="*/ 118 w 118"/>
                <a:gd name="T1" fmla="*/ 23 h 313"/>
                <a:gd name="T2" fmla="*/ 95 w 118"/>
                <a:gd name="T3" fmla="*/ 17 h 313"/>
                <a:gd name="T4" fmla="*/ 57 w 118"/>
                <a:gd name="T5" fmla="*/ 69 h 313"/>
                <a:gd name="T6" fmla="*/ 57 w 118"/>
                <a:gd name="T7" fmla="*/ 103 h 313"/>
                <a:gd name="T8" fmla="*/ 112 w 118"/>
                <a:gd name="T9" fmla="*/ 103 h 313"/>
                <a:gd name="T10" fmla="*/ 112 w 118"/>
                <a:gd name="T11" fmla="*/ 121 h 313"/>
                <a:gd name="T12" fmla="*/ 57 w 118"/>
                <a:gd name="T13" fmla="*/ 121 h 313"/>
                <a:gd name="T14" fmla="*/ 57 w 118"/>
                <a:gd name="T15" fmla="*/ 313 h 313"/>
                <a:gd name="T16" fmla="*/ 38 w 118"/>
                <a:gd name="T17" fmla="*/ 313 h 313"/>
                <a:gd name="T18" fmla="*/ 38 w 118"/>
                <a:gd name="T19" fmla="*/ 121 h 313"/>
                <a:gd name="T20" fmla="*/ 0 w 118"/>
                <a:gd name="T21" fmla="*/ 121 h 313"/>
                <a:gd name="T22" fmla="*/ 0 w 118"/>
                <a:gd name="T23" fmla="*/ 103 h 313"/>
                <a:gd name="T24" fmla="*/ 38 w 118"/>
                <a:gd name="T25" fmla="*/ 103 h 313"/>
                <a:gd name="T26" fmla="*/ 38 w 118"/>
                <a:gd name="T27" fmla="*/ 67 h 313"/>
                <a:gd name="T28" fmla="*/ 54 w 118"/>
                <a:gd name="T29" fmla="*/ 17 h 313"/>
                <a:gd name="T30" fmla="*/ 96 w 118"/>
                <a:gd name="T31" fmla="*/ 0 h 313"/>
                <a:gd name="T32" fmla="*/ 118 w 118"/>
                <a:gd name="T33" fmla="*/ 4 h 313"/>
                <a:gd name="T34" fmla="*/ 118 w 118"/>
                <a:gd name="T35" fmla="*/ 2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313">
                  <a:moveTo>
                    <a:pt x="118" y="23"/>
                  </a:moveTo>
                  <a:cubicBezTo>
                    <a:pt x="113" y="19"/>
                    <a:pt x="105" y="17"/>
                    <a:pt x="95" y="17"/>
                  </a:cubicBezTo>
                  <a:cubicBezTo>
                    <a:pt x="69" y="17"/>
                    <a:pt x="57" y="34"/>
                    <a:pt x="57" y="69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313"/>
                    <a:pt x="57" y="313"/>
                    <a:pt x="57" y="313"/>
                  </a:cubicBezTo>
                  <a:cubicBezTo>
                    <a:pt x="38" y="313"/>
                    <a:pt x="38" y="313"/>
                    <a:pt x="38" y="313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45"/>
                    <a:pt x="43" y="28"/>
                    <a:pt x="54" y="17"/>
                  </a:cubicBezTo>
                  <a:cubicBezTo>
                    <a:pt x="66" y="5"/>
                    <a:pt x="79" y="0"/>
                    <a:pt x="96" y="0"/>
                  </a:cubicBezTo>
                  <a:cubicBezTo>
                    <a:pt x="105" y="0"/>
                    <a:pt x="112" y="1"/>
                    <a:pt x="118" y="4"/>
                  </a:cubicBezTo>
                  <a:lnTo>
                    <a:pt x="1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589408" y="1296296"/>
              <a:ext cx="108808" cy="1023380"/>
            </a:xfrm>
            <a:custGeom>
              <a:avLst/>
              <a:gdLst>
                <a:gd name="T0" fmla="*/ 15 w 31"/>
                <a:gd name="T1" fmla="*/ 31 h 293"/>
                <a:gd name="T2" fmla="*/ 4 w 31"/>
                <a:gd name="T3" fmla="*/ 26 h 293"/>
                <a:gd name="T4" fmla="*/ 0 w 31"/>
                <a:gd name="T5" fmla="*/ 15 h 293"/>
                <a:gd name="T6" fmla="*/ 4 w 31"/>
                <a:gd name="T7" fmla="*/ 4 h 293"/>
                <a:gd name="T8" fmla="*/ 15 w 31"/>
                <a:gd name="T9" fmla="*/ 0 h 293"/>
                <a:gd name="T10" fmla="*/ 26 w 31"/>
                <a:gd name="T11" fmla="*/ 4 h 293"/>
                <a:gd name="T12" fmla="*/ 31 w 31"/>
                <a:gd name="T13" fmla="*/ 15 h 293"/>
                <a:gd name="T14" fmla="*/ 26 w 31"/>
                <a:gd name="T15" fmla="*/ 26 h 293"/>
                <a:gd name="T16" fmla="*/ 15 w 31"/>
                <a:gd name="T17" fmla="*/ 31 h 293"/>
                <a:gd name="T18" fmla="*/ 6 w 31"/>
                <a:gd name="T19" fmla="*/ 293 h 293"/>
                <a:gd name="T20" fmla="*/ 6 w 31"/>
                <a:gd name="T21" fmla="*/ 83 h 293"/>
                <a:gd name="T22" fmla="*/ 25 w 31"/>
                <a:gd name="T23" fmla="*/ 83 h 293"/>
                <a:gd name="T24" fmla="*/ 25 w 31"/>
                <a:gd name="T25" fmla="*/ 293 h 293"/>
                <a:gd name="T26" fmla="*/ 6 w 31"/>
                <a:gd name="T2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93">
                  <a:moveTo>
                    <a:pt x="15" y="31"/>
                  </a:moveTo>
                  <a:cubicBezTo>
                    <a:pt x="11" y="31"/>
                    <a:pt x="7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7"/>
                    <a:pt x="31" y="10"/>
                    <a:pt x="31" y="15"/>
                  </a:cubicBezTo>
                  <a:cubicBezTo>
                    <a:pt x="31" y="19"/>
                    <a:pt x="29" y="23"/>
                    <a:pt x="26" y="26"/>
                  </a:cubicBezTo>
                  <a:cubicBezTo>
                    <a:pt x="23" y="29"/>
                    <a:pt x="19" y="31"/>
                    <a:pt x="15" y="31"/>
                  </a:cubicBezTo>
                  <a:close/>
                  <a:moveTo>
                    <a:pt x="6" y="29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293"/>
                    <a:pt x="25" y="293"/>
                    <a:pt x="25" y="293"/>
                  </a:cubicBezTo>
                  <a:lnTo>
                    <a:pt x="6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857016" y="1568315"/>
              <a:ext cx="526394" cy="769006"/>
            </a:xfrm>
            <a:custGeom>
              <a:avLst/>
              <a:gdLst>
                <a:gd name="T0" fmla="*/ 150 w 151"/>
                <a:gd name="T1" fmla="*/ 205 h 220"/>
                <a:gd name="T2" fmla="*/ 95 w 151"/>
                <a:gd name="T3" fmla="*/ 220 h 220"/>
                <a:gd name="T4" fmla="*/ 26 w 151"/>
                <a:gd name="T5" fmla="*/ 190 h 220"/>
                <a:gd name="T6" fmla="*/ 0 w 151"/>
                <a:gd name="T7" fmla="*/ 114 h 220"/>
                <a:gd name="T8" fmla="*/ 29 w 151"/>
                <a:gd name="T9" fmla="*/ 32 h 220"/>
                <a:gd name="T10" fmla="*/ 105 w 151"/>
                <a:gd name="T11" fmla="*/ 0 h 220"/>
                <a:gd name="T12" fmla="*/ 151 w 151"/>
                <a:gd name="T13" fmla="*/ 10 h 220"/>
                <a:gd name="T14" fmla="*/ 151 w 151"/>
                <a:gd name="T15" fmla="*/ 31 h 220"/>
                <a:gd name="T16" fmla="*/ 102 w 151"/>
                <a:gd name="T17" fmla="*/ 18 h 220"/>
                <a:gd name="T18" fmla="*/ 42 w 151"/>
                <a:gd name="T19" fmla="*/ 44 h 220"/>
                <a:gd name="T20" fmla="*/ 19 w 151"/>
                <a:gd name="T21" fmla="*/ 113 h 220"/>
                <a:gd name="T22" fmla="*/ 40 w 151"/>
                <a:gd name="T23" fmla="*/ 178 h 220"/>
                <a:gd name="T24" fmla="*/ 95 w 151"/>
                <a:gd name="T25" fmla="*/ 203 h 220"/>
                <a:gd name="T26" fmla="*/ 150 w 151"/>
                <a:gd name="T27" fmla="*/ 186 h 220"/>
                <a:gd name="T28" fmla="*/ 150 w 151"/>
                <a:gd name="T29" fmla="*/ 20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220">
                  <a:moveTo>
                    <a:pt x="150" y="205"/>
                  </a:moveTo>
                  <a:cubicBezTo>
                    <a:pt x="135" y="215"/>
                    <a:pt x="116" y="220"/>
                    <a:pt x="95" y="220"/>
                  </a:cubicBezTo>
                  <a:cubicBezTo>
                    <a:pt x="66" y="220"/>
                    <a:pt x="43" y="210"/>
                    <a:pt x="26" y="190"/>
                  </a:cubicBezTo>
                  <a:cubicBezTo>
                    <a:pt x="8" y="171"/>
                    <a:pt x="0" y="145"/>
                    <a:pt x="0" y="114"/>
                  </a:cubicBezTo>
                  <a:cubicBezTo>
                    <a:pt x="0" y="81"/>
                    <a:pt x="9" y="53"/>
                    <a:pt x="29" y="32"/>
                  </a:cubicBezTo>
                  <a:cubicBezTo>
                    <a:pt x="49" y="11"/>
                    <a:pt x="74" y="0"/>
                    <a:pt x="105" y="0"/>
                  </a:cubicBezTo>
                  <a:cubicBezTo>
                    <a:pt x="120" y="0"/>
                    <a:pt x="136" y="4"/>
                    <a:pt x="151" y="10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36" y="22"/>
                    <a:pt x="120" y="18"/>
                    <a:pt x="102" y="18"/>
                  </a:cubicBezTo>
                  <a:cubicBezTo>
                    <a:pt x="77" y="18"/>
                    <a:pt x="57" y="26"/>
                    <a:pt x="42" y="44"/>
                  </a:cubicBezTo>
                  <a:cubicBezTo>
                    <a:pt x="27" y="62"/>
                    <a:pt x="19" y="84"/>
                    <a:pt x="19" y="113"/>
                  </a:cubicBezTo>
                  <a:cubicBezTo>
                    <a:pt x="19" y="140"/>
                    <a:pt x="26" y="161"/>
                    <a:pt x="40" y="178"/>
                  </a:cubicBezTo>
                  <a:cubicBezTo>
                    <a:pt x="54" y="194"/>
                    <a:pt x="72" y="203"/>
                    <a:pt x="95" y="203"/>
                  </a:cubicBezTo>
                  <a:cubicBezTo>
                    <a:pt x="116" y="203"/>
                    <a:pt x="135" y="197"/>
                    <a:pt x="150" y="186"/>
                  </a:cubicBezTo>
                  <a:lnTo>
                    <a:pt x="150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6501040" y="1568315"/>
              <a:ext cx="608735" cy="769006"/>
            </a:xfrm>
            <a:custGeom>
              <a:avLst/>
              <a:gdLst>
                <a:gd name="T0" fmla="*/ 20 w 175"/>
                <a:gd name="T1" fmla="*/ 111 h 220"/>
                <a:gd name="T2" fmla="*/ 40 w 175"/>
                <a:gd name="T3" fmla="*/ 178 h 220"/>
                <a:gd name="T4" fmla="*/ 94 w 175"/>
                <a:gd name="T5" fmla="*/ 203 h 220"/>
                <a:gd name="T6" fmla="*/ 163 w 175"/>
                <a:gd name="T7" fmla="*/ 177 h 220"/>
                <a:gd name="T8" fmla="*/ 163 w 175"/>
                <a:gd name="T9" fmla="*/ 197 h 220"/>
                <a:gd name="T10" fmla="*/ 90 w 175"/>
                <a:gd name="T11" fmla="*/ 220 h 220"/>
                <a:gd name="T12" fmla="*/ 25 w 175"/>
                <a:gd name="T13" fmla="*/ 191 h 220"/>
                <a:gd name="T14" fmla="*/ 0 w 175"/>
                <a:gd name="T15" fmla="*/ 109 h 220"/>
                <a:gd name="T16" fmla="*/ 26 w 175"/>
                <a:gd name="T17" fmla="*/ 32 h 220"/>
                <a:gd name="T18" fmla="*/ 94 w 175"/>
                <a:gd name="T19" fmla="*/ 0 h 220"/>
                <a:gd name="T20" fmla="*/ 154 w 175"/>
                <a:gd name="T21" fmla="*/ 28 h 220"/>
                <a:gd name="T22" fmla="*/ 175 w 175"/>
                <a:gd name="T23" fmla="*/ 102 h 220"/>
                <a:gd name="T24" fmla="*/ 175 w 175"/>
                <a:gd name="T25" fmla="*/ 111 h 220"/>
                <a:gd name="T26" fmla="*/ 20 w 175"/>
                <a:gd name="T27" fmla="*/ 111 h 220"/>
                <a:gd name="T28" fmla="*/ 155 w 175"/>
                <a:gd name="T29" fmla="*/ 94 h 220"/>
                <a:gd name="T30" fmla="*/ 138 w 175"/>
                <a:gd name="T31" fmla="*/ 38 h 220"/>
                <a:gd name="T32" fmla="*/ 93 w 175"/>
                <a:gd name="T33" fmla="*/ 18 h 220"/>
                <a:gd name="T34" fmla="*/ 44 w 175"/>
                <a:gd name="T35" fmla="*/ 37 h 220"/>
                <a:gd name="T36" fmla="*/ 21 w 175"/>
                <a:gd name="T37" fmla="*/ 94 h 220"/>
                <a:gd name="T38" fmla="*/ 155 w 175"/>
                <a:gd name="T39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220">
                  <a:moveTo>
                    <a:pt x="20" y="111"/>
                  </a:moveTo>
                  <a:cubicBezTo>
                    <a:pt x="20" y="140"/>
                    <a:pt x="26" y="162"/>
                    <a:pt x="40" y="178"/>
                  </a:cubicBezTo>
                  <a:cubicBezTo>
                    <a:pt x="53" y="194"/>
                    <a:pt x="71" y="203"/>
                    <a:pt x="94" y="203"/>
                  </a:cubicBezTo>
                  <a:cubicBezTo>
                    <a:pt x="118" y="203"/>
                    <a:pt x="141" y="194"/>
                    <a:pt x="163" y="17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41" y="212"/>
                    <a:pt x="117" y="220"/>
                    <a:pt x="90" y="220"/>
                  </a:cubicBezTo>
                  <a:cubicBezTo>
                    <a:pt x="64" y="220"/>
                    <a:pt x="42" y="210"/>
                    <a:pt x="25" y="191"/>
                  </a:cubicBezTo>
                  <a:cubicBezTo>
                    <a:pt x="9" y="171"/>
                    <a:pt x="0" y="144"/>
                    <a:pt x="0" y="109"/>
                  </a:cubicBezTo>
                  <a:cubicBezTo>
                    <a:pt x="0" y="78"/>
                    <a:pt x="9" y="53"/>
                    <a:pt x="26" y="32"/>
                  </a:cubicBezTo>
                  <a:cubicBezTo>
                    <a:pt x="44" y="11"/>
                    <a:pt x="66" y="0"/>
                    <a:pt x="94" y="0"/>
                  </a:cubicBezTo>
                  <a:cubicBezTo>
                    <a:pt x="120" y="0"/>
                    <a:pt x="140" y="10"/>
                    <a:pt x="154" y="28"/>
                  </a:cubicBezTo>
                  <a:cubicBezTo>
                    <a:pt x="168" y="46"/>
                    <a:pt x="175" y="71"/>
                    <a:pt x="175" y="102"/>
                  </a:cubicBezTo>
                  <a:cubicBezTo>
                    <a:pt x="175" y="111"/>
                    <a:pt x="175" y="111"/>
                    <a:pt x="175" y="111"/>
                  </a:cubicBezTo>
                  <a:lnTo>
                    <a:pt x="20" y="111"/>
                  </a:lnTo>
                  <a:close/>
                  <a:moveTo>
                    <a:pt x="155" y="94"/>
                  </a:moveTo>
                  <a:cubicBezTo>
                    <a:pt x="154" y="70"/>
                    <a:pt x="148" y="51"/>
                    <a:pt x="138" y="38"/>
                  </a:cubicBezTo>
                  <a:cubicBezTo>
                    <a:pt x="127" y="24"/>
                    <a:pt x="112" y="18"/>
                    <a:pt x="93" y="18"/>
                  </a:cubicBezTo>
                  <a:cubicBezTo>
                    <a:pt x="74" y="18"/>
                    <a:pt x="57" y="24"/>
                    <a:pt x="44" y="37"/>
                  </a:cubicBezTo>
                  <a:cubicBezTo>
                    <a:pt x="32" y="50"/>
                    <a:pt x="24" y="69"/>
                    <a:pt x="21" y="94"/>
                  </a:cubicBezTo>
                  <a:lnTo>
                    <a:pt x="155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700866" y="1296296"/>
              <a:ext cx="949862" cy="1023380"/>
            </a:xfrm>
            <a:custGeom>
              <a:avLst/>
              <a:gdLst>
                <a:gd name="T0" fmla="*/ 254 w 273"/>
                <a:gd name="T1" fmla="*/ 293 h 293"/>
                <a:gd name="T2" fmla="*/ 254 w 273"/>
                <a:gd name="T3" fmla="*/ 85 h 293"/>
                <a:gd name="T4" fmla="*/ 256 w 273"/>
                <a:gd name="T5" fmla="*/ 42 h 293"/>
                <a:gd name="T6" fmla="*/ 255 w 273"/>
                <a:gd name="T7" fmla="*/ 42 h 293"/>
                <a:gd name="T8" fmla="*/ 245 w 273"/>
                <a:gd name="T9" fmla="*/ 67 h 293"/>
                <a:gd name="T10" fmla="*/ 141 w 273"/>
                <a:gd name="T11" fmla="*/ 293 h 293"/>
                <a:gd name="T12" fmla="*/ 134 w 273"/>
                <a:gd name="T13" fmla="*/ 293 h 293"/>
                <a:gd name="T14" fmla="*/ 30 w 273"/>
                <a:gd name="T15" fmla="*/ 68 h 293"/>
                <a:gd name="T16" fmla="*/ 20 w 273"/>
                <a:gd name="T17" fmla="*/ 41 h 293"/>
                <a:gd name="T18" fmla="*/ 19 w 273"/>
                <a:gd name="T19" fmla="*/ 41 h 293"/>
                <a:gd name="T20" fmla="*/ 20 w 273"/>
                <a:gd name="T21" fmla="*/ 80 h 293"/>
                <a:gd name="T22" fmla="*/ 20 w 273"/>
                <a:gd name="T23" fmla="*/ 293 h 293"/>
                <a:gd name="T24" fmla="*/ 0 w 273"/>
                <a:gd name="T25" fmla="*/ 293 h 293"/>
                <a:gd name="T26" fmla="*/ 0 w 273"/>
                <a:gd name="T27" fmla="*/ 0 h 293"/>
                <a:gd name="T28" fmla="*/ 19 w 273"/>
                <a:gd name="T29" fmla="*/ 0 h 293"/>
                <a:gd name="T30" fmla="*/ 128 w 273"/>
                <a:gd name="T31" fmla="*/ 236 h 293"/>
                <a:gd name="T32" fmla="*/ 130 w 273"/>
                <a:gd name="T33" fmla="*/ 241 h 293"/>
                <a:gd name="T34" fmla="*/ 133 w 273"/>
                <a:gd name="T35" fmla="*/ 248 h 293"/>
                <a:gd name="T36" fmla="*/ 137 w 273"/>
                <a:gd name="T37" fmla="*/ 260 h 293"/>
                <a:gd name="T38" fmla="*/ 139 w 273"/>
                <a:gd name="T39" fmla="*/ 260 h 293"/>
                <a:gd name="T40" fmla="*/ 141 w 273"/>
                <a:gd name="T41" fmla="*/ 253 h 293"/>
                <a:gd name="T42" fmla="*/ 148 w 273"/>
                <a:gd name="T43" fmla="*/ 234 h 293"/>
                <a:gd name="T44" fmla="*/ 255 w 273"/>
                <a:gd name="T45" fmla="*/ 0 h 293"/>
                <a:gd name="T46" fmla="*/ 273 w 273"/>
                <a:gd name="T47" fmla="*/ 0 h 293"/>
                <a:gd name="T48" fmla="*/ 273 w 273"/>
                <a:gd name="T49" fmla="*/ 293 h 293"/>
                <a:gd name="T50" fmla="*/ 254 w 273"/>
                <a:gd name="T5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293">
                  <a:moveTo>
                    <a:pt x="254" y="293"/>
                  </a:moveTo>
                  <a:cubicBezTo>
                    <a:pt x="254" y="85"/>
                    <a:pt x="254" y="85"/>
                    <a:pt x="254" y="85"/>
                  </a:cubicBezTo>
                  <a:cubicBezTo>
                    <a:pt x="254" y="80"/>
                    <a:pt x="255" y="65"/>
                    <a:pt x="256" y="4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1" y="53"/>
                    <a:pt x="248" y="61"/>
                    <a:pt x="245" y="67"/>
                  </a:cubicBezTo>
                  <a:cubicBezTo>
                    <a:pt x="141" y="293"/>
                    <a:pt x="141" y="293"/>
                    <a:pt x="141" y="293"/>
                  </a:cubicBezTo>
                  <a:cubicBezTo>
                    <a:pt x="134" y="293"/>
                    <a:pt x="134" y="293"/>
                    <a:pt x="134" y="293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6" y="61"/>
                    <a:pt x="23" y="52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54"/>
                    <a:pt x="20" y="67"/>
                    <a:pt x="20" y="80"/>
                  </a:cubicBezTo>
                  <a:cubicBezTo>
                    <a:pt x="20" y="293"/>
                    <a:pt x="20" y="293"/>
                    <a:pt x="2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8" y="236"/>
                    <a:pt x="128" y="236"/>
                    <a:pt x="128" y="236"/>
                  </a:cubicBezTo>
                  <a:cubicBezTo>
                    <a:pt x="129" y="237"/>
                    <a:pt x="130" y="239"/>
                    <a:pt x="130" y="241"/>
                  </a:cubicBezTo>
                  <a:cubicBezTo>
                    <a:pt x="131" y="243"/>
                    <a:pt x="132" y="246"/>
                    <a:pt x="133" y="248"/>
                  </a:cubicBezTo>
                  <a:cubicBezTo>
                    <a:pt x="134" y="252"/>
                    <a:pt x="136" y="256"/>
                    <a:pt x="137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41" y="253"/>
                    <a:pt x="141" y="253"/>
                    <a:pt x="141" y="253"/>
                  </a:cubicBezTo>
                  <a:cubicBezTo>
                    <a:pt x="141" y="253"/>
                    <a:pt x="143" y="246"/>
                    <a:pt x="148" y="234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3" y="293"/>
                    <a:pt x="273" y="293"/>
                    <a:pt x="273" y="293"/>
                  </a:cubicBezTo>
                  <a:lnTo>
                    <a:pt x="254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8875695" y="1296296"/>
              <a:ext cx="111748" cy="1023380"/>
            </a:xfrm>
            <a:custGeom>
              <a:avLst/>
              <a:gdLst>
                <a:gd name="T0" fmla="*/ 16 w 32"/>
                <a:gd name="T1" fmla="*/ 31 h 293"/>
                <a:gd name="T2" fmla="*/ 5 w 32"/>
                <a:gd name="T3" fmla="*/ 26 h 293"/>
                <a:gd name="T4" fmla="*/ 0 w 32"/>
                <a:gd name="T5" fmla="*/ 15 h 293"/>
                <a:gd name="T6" fmla="*/ 5 w 32"/>
                <a:gd name="T7" fmla="*/ 4 h 293"/>
                <a:gd name="T8" fmla="*/ 16 w 32"/>
                <a:gd name="T9" fmla="*/ 0 h 293"/>
                <a:gd name="T10" fmla="*/ 27 w 32"/>
                <a:gd name="T11" fmla="*/ 4 h 293"/>
                <a:gd name="T12" fmla="*/ 32 w 32"/>
                <a:gd name="T13" fmla="*/ 15 h 293"/>
                <a:gd name="T14" fmla="*/ 27 w 32"/>
                <a:gd name="T15" fmla="*/ 26 h 293"/>
                <a:gd name="T16" fmla="*/ 16 w 32"/>
                <a:gd name="T17" fmla="*/ 31 h 293"/>
                <a:gd name="T18" fmla="*/ 6 w 32"/>
                <a:gd name="T19" fmla="*/ 293 h 293"/>
                <a:gd name="T20" fmla="*/ 6 w 32"/>
                <a:gd name="T21" fmla="*/ 83 h 293"/>
                <a:gd name="T22" fmla="*/ 25 w 32"/>
                <a:gd name="T23" fmla="*/ 83 h 293"/>
                <a:gd name="T24" fmla="*/ 25 w 32"/>
                <a:gd name="T25" fmla="*/ 293 h 293"/>
                <a:gd name="T26" fmla="*/ 6 w 32"/>
                <a:gd name="T2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9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3"/>
                    <a:pt x="0" y="20"/>
                    <a:pt x="0" y="15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7"/>
                    <a:pt x="32" y="10"/>
                    <a:pt x="32" y="15"/>
                  </a:cubicBezTo>
                  <a:cubicBezTo>
                    <a:pt x="32" y="19"/>
                    <a:pt x="30" y="23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6" y="29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293"/>
                    <a:pt x="25" y="293"/>
                    <a:pt x="25" y="293"/>
                  </a:cubicBezTo>
                  <a:lnTo>
                    <a:pt x="6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9102133" y="1585960"/>
              <a:ext cx="567565" cy="733717"/>
            </a:xfrm>
            <a:custGeom>
              <a:avLst/>
              <a:gdLst>
                <a:gd name="T0" fmla="*/ 92 w 163"/>
                <a:gd name="T1" fmla="*/ 107 h 210"/>
                <a:gd name="T2" fmla="*/ 160 w 163"/>
                <a:gd name="T3" fmla="*/ 210 h 210"/>
                <a:gd name="T4" fmla="*/ 136 w 163"/>
                <a:gd name="T5" fmla="*/ 210 h 210"/>
                <a:gd name="T6" fmla="*/ 81 w 163"/>
                <a:gd name="T7" fmla="*/ 121 h 210"/>
                <a:gd name="T8" fmla="*/ 80 w 163"/>
                <a:gd name="T9" fmla="*/ 121 h 210"/>
                <a:gd name="T10" fmla="*/ 73 w 163"/>
                <a:gd name="T11" fmla="*/ 133 h 210"/>
                <a:gd name="T12" fmla="*/ 69 w 163"/>
                <a:gd name="T13" fmla="*/ 139 h 210"/>
                <a:gd name="T14" fmla="*/ 23 w 163"/>
                <a:gd name="T15" fmla="*/ 210 h 210"/>
                <a:gd name="T16" fmla="*/ 0 w 163"/>
                <a:gd name="T17" fmla="*/ 210 h 210"/>
                <a:gd name="T18" fmla="*/ 70 w 163"/>
                <a:gd name="T19" fmla="*/ 108 h 210"/>
                <a:gd name="T20" fmla="*/ 2 w 163"/>
                <a:gd name="T21" fmla="*/ 0 h 210"/>
                <a:gd name="T22" fmla="*/ 24 w 163"/>
                <a:gd name="T23" fmla="*/ 0 h 210"/>
                <a:gd name="T24" fmla="*/ 70 w 163"/>
                <a:gd name="T25" fmla="*/ 75 h 210"/>
                <a:gd name="T26" fmla="*/ 81 w 163"/>
                <a:gd name="T27" fmla="*/ 93 h 210"/>
                <a:gd name="T28" fmla="*/ 82 w 163"/>
                <a:gd name="T29" fmla="*/ 93 h 210"/>
                <a:gd name="T30" fmla="*/ 92 w 163"/>
                <a:gd name="T31" fmla="*/ 76 h 210"/>
                <a:gd name="T32" fmla="*/ 141 w 163"/>
                <a:gd name="T33" fmla="*/ 0 h 210"/>
                <a:gd name="T34" fmla="*/ 163 w 163"/>
                <a:gd name="T35" fmla="*/ 0 h 210"/>
                <a:gd name="T36" fmla="*/ 92 w 163"/>
                <a:gd name="T37" fmla="*/ 1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210">
                  <a:moveTo>
                    <a:pt x="92" y="107"/>
                  </a:moveTo>
                  <a:cubicBezTo>
                    <a:pt x="160" y="210"/>
                    <a:pt x="160" y="210"/>
                    <a:pt x="160" y="210"/>
                  </a:cubicBezTo>
                  <a:cubicBezTo>
                    <a:pt x="136" y="210"/>
                    <a:pt x="136" y="210"/>
                    <a:pt x="136" y="210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2" y="135"/>
                    <a:pt x="71" y="137"/>
                    <a:pt x="69" y="139"/>
                  </a:cubicBezTo>
                  <a:cubicBezTo>
                    <a:pt x="23" y="210"/>
                    <a:pt x="23" y="210"/>
                    <a:pt x="23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6" y="85"/>
                    <a:pt x="80" y="91"/>
                    <a:pt x="81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63" y="0"/>
                    <a:pt x="163" y="0"/>
                    <a:pt x="163" y="0"/>
                  </a:cubicBezTo>
                  <a:lnTo>
                    <a:pt x="9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776581" y="1697708"/>
              <a:ext cx="595502" cy="649905"/>
            </a:xfrm>
            <a:custGeom>
              <a:avLst/>
              <a:gdLst>
                <a:gd name="T0" fmla="*/ 0 w 405"/>
                <a:gd name="T1" fmla="*/ 442 h 442"/>
                <a:gd name="T2" fmla="*/ 364 w 405"/>
                <a:gd name="T3" fmla="*/ 269 h 442"/>
                <a:gd name="T4" fmla="*/ 405 w 405"/>
                <a:gd name="T5" fmla="*/ 0 h 442"/>
                <a:gd name="T6" fmla="*/ 0 w 405"/>
                <a:gd name="T7" fmla="*/ 423 h 442"/>
                <a:gd name="T8" fmla="*/ 0 w 405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42">
                  <a:moveTo>
                    <a:pt x="0" y="442"/>
                  </a:moveTo>
                  <a:lnTo>
                    <a:pt x="364" y="269"/>
                  </a:lnTo>
                  <a:lnTo>
                    <a:pt x="405" y="0"/>
                  </a:lnTo>
                  <a:lnTo>
                    <a:pt x="0" y="423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776581" y="1358052"/>
              <a:ext cx="595502" cy="905750"/>
            </a:xfrm>
            <a:custGeom>
              <a:avLst/>
              <a:gdLst>
                <a:gd name="T0" fmla="*/ 405 w 405"/>
                <a:gd name="T1" fmla="*/ 193 h 616"/>
                <a:gd name="T2" fmla="*/ 251 w 405"/>
                <a:gd name="T3" fmla="*/ 0 h 616"/>
                <a:gd name="T4" fmla="*/ 0 w 405"/>
                <a:gd name="T5" fmla="*/ 588 h 616"/>
                <a:gd name="T6" fmla="*/ 0 w 405"/>
                <a:gd name="T7" fmla="*/ 616 h 616"/>
                <a:gd name="T8" fmla="*/ 405 w 405"/>
                <a:gd name="T9" fmla="*/ 193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616">
                  <a:moveTo>
                    <a:pt x="405" y="193"/>
                  </a:moveTo>
                  <a:lnTo>
                    <a:pt x="251" y="0"/>
                  </a:lnTo>
                  <a:lnTo>
                    <a:pt x="0" y="588"/>
                  </a:lnTo>
                  <a:lnTo>
                    <a:pt x="0" y="616"/>
                  </a:lnTo>
                  <a:lnTo>
                    <a:pt x="405" y="1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776581" y="1131614"/>
              <a:ext cx="341127" cy="992503"/>
            </a:xfrm>
            <a:custGeom>
              <a:avLst/>
              <a:gdLst>
                <a:gd name="T0" fmla="*/ 232 w 232"/>
                <a:gd name="T1" fmla="*/ 133 h 675"/>
                <a:gd name="T2" fmla="*/ 59 w 232"/>
                <a:gd name="T3" fmla="*/ 0 h 675"/>
                <a:gd name="T4" fmla="*/ 0 w 232"/>
                <a:gd name="T5" fmla="*/ 635 h 675"/>
                <a:gd name="T6" fmla="*/ 0 w 232"/>
                <a:gd name="T7" fmla="*/ 675 h 675"/>
                <a:gd name="T8" fmla="*/ 232 w 232"/>
                <a:gd name="T9" fmla="*/ 133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675">
                  <a:moveTo>
                    <a:pt x="232" y="133"/>
                  </a:moveTo>
                  <a:lnTo>
                    <a:pt x="59" y="0"/>
                  </a:lnTo>
                  <a:lnTo>
                    <a:pt x="0" y="635"/>
                  </a:lnTo>
                  <a:lnTo>
                    <a:pt x="0" y="675"/>
                  </a:lnTo>
                  <a:lnTo>
                    <a:pt x="232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903179" y="1071329"/>
              <a:ext cx="845465" cy="1392444"/>
            </a:xfrm>
            <a:custGeom>
              <a:avLst/>
              <a:gdLst>
                <a:gd name="T0" fmla="*/ 0 w 243"/>
                <a:gd name="T1" fmla="*/ 41 h 398"/>
                <a:gd name="T2" fmla="*/ 0 w 243"/>
                <a:gd name="T3" fmla="*/ 357 h 398"/>
                <a:gd name="T4" fmla="*/ 243 w 243"/>
                <a:gd name="T5" fmla="*/ 398 h 398"/>
                <a:gd name="T6" fmla="*/ 243 w 243"/>
                <a:gd name="T7" fmla="*/ 0 h 398"/>
                <a:gd name="T8" fmla="*/ 0 w 243"/>
                <a:gd name="T9" fmla="*/ 41 h 398"/>
                <a:gd name="T10" fmla="*/ 178 w 243"/>
                <a:gd name="T11" fmla="*/ 288 h 398"/>
                <a:gd name="T12" fmla="*/ 150 w 243"/>
                <a:gd name="T13" fmla="*/ 286 h 398"/>
                <a:gd name="T14" fmla="*/ 150 w 243"/>
                <a:gd name="T15" fmla="*/ 156 h 398"/>
                <a:gd name="T16" fmla="*/ 118 w 243"/>
                <a:gd name="T17" fmla="*/ 284 h 398"/>
                <a:gd name="T18" fmla="*/ 99 w 243"/>
                <a:gd name="T19" fmla="*/ 282 h 398"/>
                <a:gd name="T20" fmla="*/ 69 w 243"/>
                <a:gd name="T21" fmla="*/ 165 h 398"/>
                <a:gd name="T22" fmla="*/ 69 w 243"/>
                <a:gd name="T23" fmla="*/ 279 h 398"/>
                <a:gd name="T24" fmla="*/ 49 w 243"/>
                <a:gd name="T25" fmla="*/ 278 h 398"/>
                <a:gd name="T26" fmla="*/ 49 w 243"/>
                <a:gd name="T27" fmla="*/ 128 h 398"/>
                <a:gd name="T28" fmla="*/ 84 w 243"/>
                <a:gd name="T29" fmla="*/ 125 h 398"/>
                <a:gd name="T30" fmla="*/ 109 w 243"/>
                <a:gd name="T31" fmla="*/ 236 h 398"/>
                <a:gd name="T32" fmla="*/ 136 w 243"/>
                <a:gd name="T33" fmla="*/ 121 h 398"/>
                <a:gd name="T34" fmla="*/ 178 w 243"/>
                <a:gd name="T35" fmla="*/ 118 h 398"/>
                <a:gd name="T36" fmla="*/ 178 w 243"/>
                <a:gd name="T37" fmla="*/ 28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398">
                  <a:moveTo>
                    <a:pt x="0" y="41"/>
                  </a:moveTo>
                  <a:cubicBezTo>
                    <a:pt x="0" y="357"/>
                    <a:pt x="0" y="357"/>
                    <a:pt x="0" y="357"/>
                  </a:cubicBezTo>
                  <a:cubicBezTo>
                    <a:pt x="243" y="398"/>
                    <a:pt x="243" y="398"/>
                    <a:pt x="243" y="398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0" y="41"/>
                  </a:lnTo>
                  <a:close/>
                  <a:moveTo>
                    <a:pt x="178" y="288"/>
                  </a:moveTo>
                  <a:cubicBezTo>
                    <a:pt x="150" y="286"/>
                    <a:pt x="150" y="286"/>
                    <a:pt x="150" y="286"/>
                  </a:cubicBezTo>
                  <a:cubicBezTo>
                    <a:pt x="150" y="156"/>
                    <a:pt x="150" y="156"/>
                    <a:pt x="150" y="156"/>
                  </a:cubicBezTo>
                  <a:cubicBezTo>
                    <a:pt x="118" y="284"/>
                    <a:pt x="118" y="284"/>
                    <a:pt x="118" y="284"/>
                  </a:cubicBezTo>
                  <a:cubicBezTo>
                    <a:pt x="99" y="282"/>
                    <a:pt x="99" y="282"/>
                    <a:pt x="99" y="282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69" y="279"/>
                    <a:pt x="69" y="279"/>
                    <a:pt x="69" y="279"/>
                  </a:cubicBezTo>
                  <a:cubicBezTo>
                    <a:pt x="49" y="278"/>
                    <a:pt x="49" y="278"/>
                    <a:pt x="49" y="27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5"/>
                    <a:pt x="108" y="228"/>
                    <a:pt x="109" y="236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78" y="118"/>
                    <a:pt x="178" y="118"/>
                    <a:pt x="178" y="118"/>
                  </a:cubicBezTo>
                  <a:lnTo>
                    <a:pt x="178" y="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2658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41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000" y="1743319"/>
            <a:ext cx="5181600" cy="435133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000" y="1743319"/>
            <a:ext cx="5181600" cy="435133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15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3935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923" y="34160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51931" y="1812940"/>
            <a:ext cx="7726680" cy="43525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7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254950" y="262784"/>
            <a:ext cx="11682101" cy="2077107"/>
          </a:xfrm>
          <a:prstGeom prst="rect">
            <a:avLst/>
          </a:prstGeom>
          <a:gradFill>
            <a:gsLst>
              <a:gs pos="100000">
                <a:srgbClr val="FF5900"/>
              </a:gs>
              <a:gs pos="18000">
                <a:srgbClr val="D24726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1563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679" y="3523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719" y="2354538"/>
            <a:ext cx="10515600" cy="3542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/>
          <p:cNvSpPr txBox="1">
            <a:spLocks/>
          </p:cNvSpPr>
          <p:nvPr userDrawn="1"/>
        </p:nvSpPr>
        <p:spPr>
          <a:xfrm>
            <a:off x="564664" y="1796817"/>
            <a:ext cx="5206795" cy="67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700" b="0" dirty="0" smtClean="0">
                <a:latin typeface="Segoe UI Semibold"/>
                <a:cs typeface="Segoe UI Semibold"/>
              </a:rPr>
              <a:t>Click to edit Master text styles</a:t>
            </a:r>
            <a:endParaRPr lang="en-US" sz="1700" b="0" dirty="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689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652" r:id="rId3"/>
    <p:sldLayoutId id="2147483668" r:id="rId4"/>
    <p:sldLayoutId id="214748366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7770" y="2030983"/>
            <a:ext cx="10515600" cy="16031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800" dirty="0" smtClean="0"/>
              <a:t>Palindrome Number</a:t>
            </a:r>
            <a:endParaRPr lang="en-US" sz="4000" dirty="0"/>
          </a:p>
        </p:txBody>
      </p:sp>
      <p:pic>
        <p:nvPicPr>
          <p:cNvPr id="1026" name="Picture 2" descr="http://media.katu.com/images/120210_palindr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70" y="3919319"/>
            <a:ext cx="62865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2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</a:t>
            </a:r>
            <a:r>
              <a:rPr lang="en-US" b="1" dirty="0" smtClean="0">
                <a:solidFill>
                  <a:schemeClr val="accent3"/>
                </a:solidFill>
              </a:rPr>
              <a:t>Palindrome number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4" name="Text Placeholder 6"/>
          <p:cNvSpPr txBox="1">
            <a:spLocks/>
          </p:cNvSpPr>
          <p:nvPr/>
        </p:nvSpPr>
        <p:spPr>
          <a:xfrm>
            <a:off x="988610" y="1751833"/>
            <a:ext cx="9315449" cy="3598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A</a:t>
            </a:r>
            <a:r>
              <a:rPr lang="en-US" sz="2400" b="1" dirty="0"/>
              <a:t> palindrome number</a:t>
            </a:r>
            <a:r>
              <a:rPr lang="en-US" sz="2400" dirty="0"/>
              <a:t> is a number whose digits, with decimal representation are the same when read from backwards.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For example: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 smtClean="0"/>
              <a:t>12321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 smtClean="0"/>
              <a:t>12344321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 smtClean="0"/>
              <a:t>4567887654</a:t>
            </a:r>
          </a:p>
        </p:txBody>
      </p:sp>
      <p:sp>
        <p:nvSpPr>
          <p:cNvPr id="33" name="Text Placeholder 6"/>
          <p:cNvSpPr txBox="1">
            <a:spLocks/>
          </p:cNvSpPr>
          <p:nvPr/>
        </p:nvSpPr>
        <p:spPr>
          <a:xfrm>
            <a:off x="7082432" y="1769845"/>
            <a:ext cx="4896675" cy="724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None/>
            </a:pPr>
            <a:endParaRPr lang="en-US" sz="17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1082" y="5196613"/>
            <a:ext cx="97367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EB3C00"/>
                </a:solidFill>
              </a:rPr>
              <a:t>When we reverse all digits, the number </a:t>
            </a:r>
            <a:r>
              <a:rPr lang="en-US" sz="2800" b="1" i="1" dirty="0">
                <a:solidFill>
                  <a:srgbClr val="EB3C00"/>
                </a:solidFill>
              </a:rPr>
              <a:t>before</a:t>
            </a:r>
            <a:r>
              <a:rPr lang="en-US" sz="2800" dirty="0">
                <a:solidFill>
                  <a:srgbClr val="EB3C00"/>
                </a:solidFill>
              </a:rPr>
              <a:t> and </a:t>
            </a:r>
            <a:r>
              <a:rPr lang="en-US" sz="2800" b="1" i="1" dirty="0">
                <a:solidFill>
                  <a:srgbClr val="EB3C00"/>
                </a:solidFill>
              </a:rPr>
              <a:t>after</a:t>
            </a:r>
            <a:r>
              <a:rPr lang="en-US" sz="2800" dirty="0">
                <a:solidFill>
                  <a:srgbClr val="EB3C00"/>
                </a:solidFill>
              </a:rPr>
              <a:t> reversing have to be the same. </a:t>
            </a:r>
            <a:endParaRPr lang="en-US" sz="2400" dirty="0">
              <a:solidFill>
                <a:srgbClr val="EB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3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Algorithm/Pseudo code</a:t>
            </a:r>
            <a:endParaRPr lang="en-US" dirty="0"/>
          </a:p>
        </p:txBody>
      </p:sp>
      <p:sp>
        <p:nvSpPr>
          <p:cNvPr id="356" name="TextBox 355"/>
          <p:cNvSpPr txBox="1"/>
          <p:nvPr/>
        </p:nvSpPr>
        <p:spPr>
          <a:xfrm>
            <a:off x="862885" y="1790163"/>
            <a:ext cx="8500056" cy="368335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Tx/>
              <a:buNone/>
            </a:pPr>
            <a:endParaRPr lang="en-US" sz="1700" b="0" dirty="0" smtClean="0">
              <a:latin typeface="Segoe UI Semibold"/>
              <a:cs typeface="Segoe UI Semibold"/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521678" y="1600517"/>
            <a:ext cx="112041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 smtClean="0">
                <a:solidFill>
                  <a:srgbClr val="FF4C05"/>
                </a:solidFill>
              </a:rPr>
              <a:t>start </a:t>
            </a:r>
          </a:p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 smtClean="0">
                <a:solidFill>
                  <a:srgbClr val="FF4C05"/>
                </a:solidFill>
              </a:rPr>
              <a:t>declare parameters </a:t>
            </a:r>
            <a:r>
              <a:rPr lang="en-US" altLang="en-US" sz="2000" dirty="0" smtClean="0">
                <a:solidFill>
                  <a:srgbClr val="FF4C05"/>
                </a:solidFill>
              </a:rPr>
              <a:t>num</a:t>
            </a:r>
            <a:r>
              <a:rPr lang="en-US" altLang="en-US" sz="2000" dirty="0" smtClean="0">
                <a:solidFill>
                  <a:srgbClr val="FF4C05"/>
                </a:solidFill>
              </a:rPr>
              <a:t>, digit, reverse as integer;</a:t>
            </a:r>
            <a:endParaRPr lang="en-US" altLang="en-US" sz="2000" dirty="0">
              <a:solidFill>
                <a:srgbClr val="FF4C05"/>
              </a:solidFill>
            </a:endParaRPr>
          </a:p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solidFill>
                  <a:srgbClr val="FF4C05"/>
                </a:solidFill>
              </a:rPr>
              <a:t>read </a:t>
            </a:r>
            <a:r>
              <a:rPr lang="en-US" alt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sz="2000" dirty="0" smtClean="0">
                <a:solidFill>
                  <a:srgbClr val="FF4C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2000" dirty="0">
              <a:solidFill>
                <a:srgbClr val="FF4C0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solidFill>
                  <a:srgbClr val="FF4C05"/>
                </a:solidFill>
              </a:rPr>
              <a:t>copy 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sz="2000" dirty="0" smtClean="0">
                <a:solidFill>
                  <a:srgbClr val="FF4C05"/>
                </a:solidFill>
              </a:rPr>
              <a:t> into 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000" dirty="0" smtClean="0">
                <a:solidFill>
                  <a:srgbClr val="FF4C05"/>
                </a:solidFill>
              </a:rPr>
              <a:t>; 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//because 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num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 will be used in 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computation, we save n for later.</a:t>
            </a:r>
            <a:endParaRPr lang="en-US" altLang="en-US" sz="2000" dirty="0" smtClean="0">
              <a:solidFill>
                <a:srgbClr val="FF4C05"/>
              </a:solidFill>
            </a:endParaRPr>
          </a:p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altLang="en-US" sz="2000" dirty="0" smtClean="0">
                <a:solidFill>
                  <a:srgbClr val="FF4C05"/>
                </a:solidFill>
              </a:rPr>
              <a:t>initialise</a:t>
            </a:r>
            <a:r>
              <a:rPr lang="en-US" altLang="en-US" sz="2000" dirty="0" smtClean="0">
                <a:solidFill>
                  <a:srgbClr val="FF4C05"/>
                </a:solidFill>
              </a:rPr>
              <a:t> </a:t>
            </a:r>
            <a:r>
              <a:rPr lang="en-US" alt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 = 0</a:t>
            </a:r>
            <a:r>
              <a:rPr lang="en-US" altLang="en-US" sz="2000" dirty="0" smtClean="0">
                <a:solidFill>
                  <a:srgbClr val="FF4C0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//any 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 using for calculation must be </a:t>
            </a:r>
            <a:r>
              <a:rPr lang="en-GB" altLang="en-US" sz="2000" dirty="0" smtClean="0">
                <a:solidFill>
                  <a:schemeClr val="accent1">
                    <a:lumMod val="75000"/>
                  </a:schemeClr>
                </a:solidFill>
              </a:rPr>
              <a:t>initialise</a:t>
            </a:r>
            <a:endParaRPr lang="en-GB" altLang="en-US" sz="2000" dirty="0" smtClean="0">
              <a:solidFill>
                <a:srgbClr val="FF4C0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 smtClean="0">
                <a:solidFill>
                  <a:srgbClr val="FF4C05"/>
                </a:solidFill>
              </a:rPr>
              <a:t>while </a:t>
            </a:r>
            <a:r>
              <a:rPr lang="en-US" alt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 </a:t>
            </a:r>
            <a:r>
              <a:rPr lang="en-US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</a:t>
            </a:r>
            <a:r>
              <a:rPr lang="en-US" alt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zero)  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// we use ‘while’ loop because we don’t exactly know the iteration </a:t>
            </a:r>
          </a:p>
          <a:p>
            <a:pPr marL="914400" lvl="1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% 10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en-US" alt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//extract the last digit to a single number</a:t>
            </a:r>
            <a:endParaRPr lang="en-US" altLang="en-US" sz="1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 rev * 10 + dig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en-US" alt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//reverse the last digit of </a:t>
            </a:r>
            <a:r>
              <a:rPr lang="en-US" alt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the first digit of reverse</a:t>
            </a:r>
            <a:endParaRPr lang="en-US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/ 10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  <a:r>
              <a:rPr lang="en-US" alt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//delete 0 from the last digit of </a:t>
            </a:r>
            <a:r>
              <a:rPr lang="en-US" alt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sz="1400" dirty="0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 smtClean="0">
                <a:solidFill>
                  <a:srgbClr val="FF4C05"/>
                </a:solidFill>
              </a:rPr>
              <a:t>if </a:t>
            </a:r>
            <a:r>
              <a:rPr lang="en-US" alt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reverse </a:t>
            </a:r>
            <a:r>
              <a:rPr lang="en-US" altLang="en-US" sz="2000" dirty="0" smtClean="0">
                <a:solidFill>
                  <a:srgbClr val="FF4C05"/>
                </a:solidFill>
              </a:rPr>
              <a:t>then </a:t>
            </a:r>
            <a:r>
              <a:rPr lang="en-US" altLang="en-US" sz="2000" dirty="0">
                <a:solidFill>
                  <a:srgbClr val="FF4C05"/>
                </a:solidFill>
              </a:rPr>
              <a:t>the number is palindrome. </a:t>
            </a:r>
          </a:p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solidFill>
                  <a:srgbClr val="FF4C05"/>
                </a:solidFill>
              </a:rPr>
              <a:t>stop </a:t>
            </a:r>
          </a:p>
        </p:txBody>
      </p:sp>
    </p:spTree>
    <p:extLst>
      <p:ext uri="{BB962C8B-B14F-4D97-AF65-F5344CB8AC3E}">
        <p14:creationId xmlns:p14="http://schemas.microsoft.com/office/powerpoint/2010/main" val="12531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smtClean="0"/>
              <a:t>Flowchart</a:t>
            </a:r>
            <a:endParaRPr lang="en-US" sz="4800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1514901" y="554068"/>
            <a:ext cx="2279177" cy="58120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0" name="Flowchart: Manual Input 9"/>
          <p:cNvSpPr/>
          <p:nvPr/>
        </p:nvSpPr>
        <p:spPr>
          <a:xfrm>
            <a:off x="1514901" y="1486378"/>
            <a:ext cx="2279177" cy="646362"/>
          </a:xfrm>
          <a:prstGeom prst="flowChartManualInp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cin</a:t>
            </a:r>
            <a:r>
              <a:rPr lang="en-US" dirty="0" smtClean="0"/>
              <a:t> &gt;&gt; </a:t>
            </a:r>
            <a:r>
              <a:rPr lang="en-US" dirty="0" smtClean="0"/>
              <a:t>num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1514901" y="2407903"/>
            <a:ext cx="2279177" cy="571056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= </a:t>
            </a:r>
            <a:r>
              <a:rPr lang="en-US" dirty="0" smtClean="0"/>
              <a:t>num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62165" y="4641177"/>
            <a:ext cx="3384645" cy="1214648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09538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dig =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</a:p>
          <a:p>
            <a:pPr marL="109538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rev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 rev * 10 +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dig;</a:t>
            </a:r>
          </a:p>
          <a:p>
            <a:pPr marL="109538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/ 10;</a:t>
            </a:r>
            <a:endParaRPr lang="en-US" dirty="0"/>
          </a:p>
        </p:txBody>
      </p:sp>
      <p:sp>
        <p:nvSpPr>
          <p:cNvPr id="20" name="Flowchart: Decision 19"/>
          <p:cNvSpPr/>
          <p:nvPr/>
        </p:nvSpPr>
        <p:spPr>
          <a:xfrm>
            <a:off x="7158248" y="2769907"/>
            <a:ext cx="2579427" cy="9440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 == rev</a:t>
            </a:r>
            <a:endParaRPr lang="en-US" dirty="0"/>
          </a:p>
        </p:txBody>
      </p:sp>
      <p:sp>
        <p:nvSpPr>
          <p:cNvPr id="24" name="Flowchart: Data 23"/>
          <p:cNvSpPr/>
          <p:nvPr/>
        </p:nvSpPr>
        <p:spPr>
          <a:xfrm>
            <a:off x="8502557" y="3971494"/>
            <a:ext cx="3343703" cy="764275"/>
          </a:xfrm>
          <a:prstGeom prst="flowChartInputOutp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</a:t>
            </a:r>
            <a:r>
              <a:rPr lang="en-US" dirty="0" smtClean="0"/>
              <a:t> is a palindrome</a:t>
            </a:r>
            <a:endParaRPr lang="en-US" dirty="0"/>
          </a:p>
        </p:txBody>
      </p:sp>
      <p:sp>
        <p:nvSpPr>
          <p:cNvPr id="29" name="Flowchart: Data 28"/>
          <p:cNvSpPr/>
          <p:nvPr/>
        </p:nvSpPr>
        <p:spPr>
          <a:xfrm>
            <a:off x="5104258" y="3951961"/>
            <a:ext cx="3343703" cy="764275"/>
          </a:xfrm>
          <a:prstGeom prst="flowChartInputOutp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</a:t>
            </a:r>
            <a:r>
              <a:rPr lang="en-US" dirty="0" smtClean="0"/>
              <a:t> is NOT a palindrome</a:t>
            </a:r>
            <a:endParaRPr lang="en-US" dirty="0"/>
          </a:p>
        </p:txBody>
      </p:sp>
      <p:sp>
        <p:nvSpPr>
          <p:cNvPr id="26" name="Flowchart: Preparation 25"/>
          <p:cNvSpPr/>
          <p:nvPr/>
        </p:nvSpPr>
        <p:spPr>
          <a:xfrm>
            <a:off x="1139586" y="3329458"/>
            <a:ext cx="3029803" cy="76909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while(</a:t>
            </a:r>
            <a:r>
              <a:rPr lang="en-US" dirty="0"/>
              <a:t>num</a:t>
            </a:r>
            <a:r>
              <a:rPr lang="en-US" dirty="0"/>
              <a:t>&gt;0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" name="Flowchart: Alternate Process 27"/>
          <p:cNvSpPr/>
          <p:nvPr/>
        </p:nvSpPr>
        <p:spPr>
          <a:xfrm>
            <a:off x="7383440" y="5882183"/>
            <a:ext cx="1883391" cy="51861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9" idx="2"/>
            <a:endCxn id="10" idx="0"/>
          </p:cNvCxnSpPr>
          <p:nvPr/>
        </p:nvCxnSpPr>
        <p:spPr>
          <a:xfrm>
            <a:off x="2654490" y="1135276"/>
            <a:ext cx="0" cy="41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1" idx="0"/>
          </p:cNvCxnSpPr>
          <p:nvPr/>
        </p:nvCxnSpPr>
        <p:spPr>
          <a:xfrm>
            <a:off x="2654490" y="2132740"/>
            <a:ext cx="0" cy="27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26" idx="0"/>
          </p:cNvCxnSpPr>
          <p:nvPr/>
        </p:nvCxnSpPr>
        <p:spPr>
          <a:xfrm flipH="1">
            <a:off x="2654488" y="2978959"/>
            <a:ext cx="2" cy="35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8" idx="1"/>
            <a:endCxn id="26" idx="1"/>
          </p:cNvCxnSpPr>
          <p:nvPr/>
        </p:nvCxnSpPr>
        <p:spPr>
          <a:xfrm rot="10800000" flipH="1">
            <a:off x="962164" y="3714007"/>
            <a:ext cx="177421" cy="1534494"/>
          </a:xfrm>
          <a:prstGeom prst="bentConnector3">
            <a:avLst>
              <a:gd name="adj1" fmla="val -128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2"/>
            <a:endCxn id="18" idx="0"/>
          </p:cNvCxnSpPr>
          <p:nvPr/>
        </p:nvCxnSpPr>
        <p:spPr>
          <a:xfrm>
            <a:off x="2654488" y="4098555"/>
            <a:ext cx="0" cy="54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6" idx="3"/>
            <a:endCxn id="20" idx="0"/>
          </p:cNvCxnSpPr>
          <p:nvPr/>
        </p:nvCxnSpPr>
        <p:spPr>
          <a:xfrm flipV="1">
            <a:off x="4169389" y="2769907"/>
            <a:ext cx="4278573" cy="944100"/>
          </a:xfrm>
          <a:prstGeom prst="bentConnector4">
            <a:avLst>
              <a:gd name="adj1" fmla="val 34928"/>
              <a:gd name="adj2" fmla="val 124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/>
          <p:cNvSpPr/>
          <p:nvPr/>
        </p:nvSpPr>
        <p:spPr>
          <a:xfrm>
            <a:off x="8202303" y="5116972"/>
            <a:ext cx="245658" cy="253420"/>
          </a:xfrm>
          <a:prstGeom prst="flowChartConnec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Elbow Connector 47"/>
          <p:cNvCxnSpPr>
            <a:stCxn id="20" idx="1"/>
            <a:endCxn id="29" idx="1"/>
          </p:cNvCxnSpPr>
          <p:nvPr/>
        </p:nvCxnSpPr>
        <p:spPr>
          <a:xfrm rot="10800000" flipV="1">
            <a:off x="6776110" y="3241957"/>
            <a:ext cx="382138" cy="710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0" idx="3"/>
            <a:endCxn id="24" idx="1"/>
          </p:cNvCxnSpPr>
          <p:nvPr/>
        </p:nvCxnSpPr>
        <p:spPr>
          <a:xfrm>
            <a:off x="9737675" y="3241957"/>
            <a:ext cx="436734" cy="729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9" idx="4"/>
            <a:endCxn id="45" idx="2"/>
          </p:cNvCxnSpPr>
          <p:nvPr/>
        </p:nvCxnSpPr>
        <p:spPr>
          <a:xfrm rot="16200000" flipH="1">
            <a:off x="7225483" y="4266862"/>
            <a:ext cx="527446" cy="1426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4" idx="4"/>
            <a:endCxn id="45" idx="6"/>
          </p:cNvCxnSpPr>
          <p:nvPr/>
        </p:nvCxnSpPr>
        <p:spPr>
          <a:xfrm rot="5400000">
            <a:off x="9057229" y="4126501"/>
            <a:ext cx="507913" cy="1726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28" idx="0"/>
          </p:cNvCxnSpPr>
          <p:nvPr/>
        </p:nvCxnSpPr>
        <p:spPr>
          <a:xfrm>
            <a:off x="8325132" y="5370392"/>
            <a:ext cx="4" cy="51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084" t="17119" r="44801" b="52845"/>
          <a:stretch/>
        </p:blipFill>
        <p:spPr>
          <a:xfrm>
            <a:off x="725010" y="2251876"/>
            <a:ext cx="10719151" cy="40124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5010" y="838284"/>
            <a:ext cx="23647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sz="5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13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Mix">
  <a:themeElements>
    <a:clrScheme name="Office Mix">
      <a:dk1>
        <a:srgbClr val="2B2B2B"/>
      </a:dk1>
      <a:lt1>
        <a:srgbClr val="FFFFFF"/>
      </a:lt1>
      <a:dk2>
        <a:srgbClr val="505050"/>
      </a:dk2>
      <a:lt2>
        <a:srgbClr val="F2F2F2"/>
      </a:lt2>
      <a:accent1>
        <a:srgbClr val="0078D7"/>
      </a:accent1>
      <a:accent2>
        <a:srgbClr val="D83B01"/>
      </a:accent2>
      <a:accent3>
        <a:srgbClr val="FF8C00"/>
      </a:accent3>
      <a:accent4>
        <a:srgbClr val="5C2D91"/>
      </a:accent4>
      <a:accent5>
        <a:srgbClr val="8CBD18"/>
      </a:accent5>
      <a:accent6>
        <a:srgbClr val="FFB900"/>
      </a:accent6>
      <a:hlink>
        <a:srgbClr val="0078D7"/>
      </a:hlink>
      <a:folHlink>
        <a:srgbClr val="4DB0FF"/>
      </a:folHlink>
    </a:clrScheme>
    <a:fontScheme name="Office Mix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Tx/>
          <a:buNone/>
          <a:defRPr sz="1700" b="0" dirty="0" smtClean="0">
            <a:latin typeface="Segoe UI Semibold"/>
            <a:cs typeface="Segoe UI Semi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MixStart_Update_6.5.15" id="{60899B57-461E-436C-89B9-AD8BFE676B7F}" vid="{4C140D03-C9A6-4F01-A333-D0890A71F5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83</TotalTime>
  <Words>121</Words>
  <Application>Microsoft Office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Light</vt:lpstr>
      <vt:lpstr>Segoe UI Semibold</vt:lpstr>
      <vt:lpstr>Office Mix</vt:lpstr>
      <vt:lpstr>Palindrome Number</vt:lpstr>
      <vt:lpstr>Concept of Palindrome number</vt:lpstr>
      <vt:lpstr>Algorithm/Pseudo code</vt:lpstr>
      <vt:lpstr>Flowchart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Palindrome Number</dc:title>
  <dc:creator>khanita khoon</dc:creator>
  <cp:lastModifiedBy>khanita khoon</cp:lastModifiedBy>
  <cp:revision>10</cp:revision>
  <dcterms:created xsi:type="dcterms:W3CDTF">2015-09-10T04:10:09Z</dcterms:created>
  <dcterms:modified xsi:type="dcterms:W3CDTF">2015-09-10T05:40:35Z</dcterms:modified>
</cp:coreProperties>
</file>