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8"/>
    <p:restoredTop sz="94634"/>
  </p:normalViewPr>
  <p:slideViewPr>
    <p:cSldViewPr snapToGrid="0">
      <p:cViewPr varScale="1">
        <p:scale>
          <a:sx n="172" d="100"/>
          <a:sy n="172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42.2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3212 11221,'0'-27'0,"0"1"0,0 16 0,0-6 0,0 6 0,0-7 0,0 7 0,0-6 0,0 7 0,0-9 0,0 8 0,0-6 0,0 7 0,15-9 0,-11 0 0,12-8 0,0 7 0,-12-14 0,11 6 0,-15-1 0,0-5 0,0 5 0,32-15 0,-25 6 0,41-14 0,-45 22 0,13-12 0,0 21 0,3-21 0,1 11 0,27-28 0,-8 11 0,0-6 0,24 2 0,-39-2 0,11 13 0,12-8 0,-39 20 0,23 8 0,-15-3 0,3 5 0,1-1 0,-4-7 0,15 1 0,-23 6 0,39-15 0,-43 15 0,43-15 0,-39 6 0,23 1 0,0-7 0,-23 15 0,39-6 0,-27-1 0,0 14 0,11-19 0,-11 19 0,15-21 0,0 13 0,0-13 0,1 13 0,-1-5 0,-16 7 0,60-15 0,-48 11-3392,36-11 3392,-51 23 0,-1-5 0,5 5 0,-1 0 0,-3-6 0,15 6 0,-7-7 3392,27-1-3392,0-15 0,-12 19 0,28-33 0,-12 33 0,-16-19 0,24 24 0,-40-15 0,12 20 0,12-19 0,-7-3 0,16 4 0,5-1 0,21-24 0,5 11 0,-31 12 0,-3 1 0,-2 8 0,36-19 0,-25 19 0,-54 5 0,86-15 0,-78 13 0,44-5 0,5 2 0,-33 4 0,23-2 0,3 0 0,-14 4 0,4-3 0,2 0 0,8 0 0,29-13 0,-33 15 0,4-6 0,-2 0 0,-5 10 0,13-13 0,1-1 0,-6 16 0,-4-19 0,8 21 0,-24-14 0,32 6 0,15-7 0,-12-1 0,13 0 0,-48 9 0,39-7 0,-66 6 0,38-3 0,10 1 0,-13 0 0,11-3 0,1-1 0,0 4 0,-2-4 0,0-1 0,5 5 0,4-4 0,2 0 0,10 5 0,-26-2 0,-2 0 0,5 4 0,12-7 0,-28 14 0,59-14 0,-36 14 0,6-6 0,-2 1 0,-19 5 0,8-1 0,-1-2 0,-10-3 0,13 3 0,3 0 0,3-5-482,35-5 482,-43 13 0,2-6 0,3 0 0,23 6 0,3-6 0,-8 0 0,12-2 0,-7 1 0,-10 0 0,-1 2 0,-9 5 0,-5-6 0,1 0 0,16 6 0,-24-6 0,0 1 0,7 5 0,40-14 0,-39 14-105,27-6 105,-31 8 0,12 0-3198,-12 0 3198,-16 0 0,55 0 0,0 0 0,-37 0 0,0 0-123,29 0 123,-39 0 47,4 8-47,-8-6 3160,39 6-3160,-58 0 0,54-6 0,-35 13 0,12-13 0,24 14 0,-20 1 0,15-5 0,8 20 0,-27-29 0,16 29 0,-32-28 0,39 27 0,-35-19 665,44 13-665,-17-7 0,16 8 0,-27-7 0,7 1 0,-2 1 0,-13 1 0,8-2 0,-5 1 0,-30-1 36,38 13-36,-22-14 0,15 6 0,7 0 0,-13-9 0,0-1-793,5 3 1,-2-1 792,15 7-952,15 1 952,-35-11-14,35 18 14,-15-15 0,-24-5 0,24 12 0,-1-7 0,-22 3 0,20-4 0,1 1 0,-14 3 0,20 1 0,3-1 0,-11-6 0,2 10 0,3-1 0,10-17 431,-19 13 0,0 0-431,15-15 0,9 15 0,-1 1 0,-8-6 0,23 2 0,-2 2 0,-28-1 0,14-7 0,3-2 0,-2 10 0,-15-9 0,-1-1 0,9 2 0,22 2 0,2 0 0,-17-9 0,-6 4 0,13 2 0,-15-1 0,-3 2 0,12-5 0,-2 0 0,-18 3 0,9-4 0,1 0 0,-6 5 0,14 0 0,2-1 0,0 2 0,-1-2 0,0 0 0,1 2 0,-25-5 0,1 0 0,28 2 0,-27-6 0,1-2 0,37 1 0,-30-1 0,10-1 0,-12-2 0,12-6 0,19 5 0,-2 0 0,-32-3 0,3 7 0,1 2 0,12-1 0,-4 1 0,-2-2 0,-6-7 0,21 7 0,1 0 0,-19-6 0,21 2 0,-2 2 0,-22 1 0,6-5 0,-1-1 1057,-9-3-1057,10 3 0,3-1 0,6-9 0,8 8 0,0 3 0,-3-3 0,12 5 0,-2 2 0,-27 3 0,-4 0 0,12 0 0,-14 0 18,-5 0-18,5 0 0,14 0 0,-13 0-453,6 0 453,10 0 0,3 0 0,10 0 0,-3 0 0,2 0 0,-41 0 0,2 0 0,19-2 0,10-2 0,-12 2 0,19 0 0,-22-3 0,9-1 0,-10 2 0,19 2 0,5-2 0,-2 0 0,-6 4 0,-25-1 0,1 2 0,-8 3 0,0 0 0,19-4 0,1 2 0,-5 5 0,2 1 0,-2-4 0,6-1 0,-10 0 0,24 7 0,11-1 0,-2-2 0,-25-5 0,-3 4 0,11 4 0,-11-3 0,8-3 0,23 11 0,-4 1 0,-43-4 0,28 5 0,2-1 0,-14-4 0,8 8 0,-1-1 0,-11-13 0,1 17 0,1 1 0,-2-10 0,3 6 0,1 1 0,-4-2 0,-6-6 0,-1 0 0,3 5 0,-1-5 0,2-1 0,18 8 0,-27-7 0,0-1 585,20 6-585,15 7 0,-43-5 0,20-3 0,-44 7 0,48 3 0,-24-5 0,39 17 0,-43-27 0,12 22 0,-15-23 0,-1 20 0,0-27 0,16 20 0,-12-14-2910,28 7 2910,-43-7-152,38 6 152,-54-6 0,39 7 0,-43-7 0,43 6 0,-23-6 0,27 0 0,0 5 3317,-12-13-3317,27 14-528,-7-11 1,0 0-1,12 12 1,-15-8-1,1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7.22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15316,'63'22'0,"0"1"0,-1-4 0,-3-3 0,31 2 0,-3-2 0,-37-11 0,1-1 0,44 6 0,-29-3 0,10 2 0,-3-2 0,8-1 0,-1 0 0,-11 2 0,3 1 0,-5 0 0,4 0 0,-5-1 0,-14 1 0,2 0 0,29 4 0,2 0 0,-17 0 0,1 1 0,22-2 0,7 4 0,-11 3 0,6 5 0,-7-3 0,0-3 0,1-1 0,-1 4 0,8 2 0,8 0 0,-20-6 0,7 0 0,3 0 0,0-1 0,-4-1 0,5 0 0,-2-2 0,0 0 0,6 1 0,-16-1 0,4 2 0,2 1 0,2-1 0,0-1 0,1-2 0,8-2 0,4-2 0,1-1 0,-1-1 0,-5-1 0,-7 2 0,4 0 0,-9 0 0,0 0 0,8-1 0,0-2 0,-1 0 0,1 1 0,0-1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8.02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71 15316,'19'-37'0,"-3"12"0,15 17 0,-23 8 0,55 15 0,-40-3 0,44 21 0,19 3 0,-7-7 0,-9-7 0,9-3 0,17-7 0,0-4 0,-24 1 0,1-1 0,24 1 0,2-2 0,-21-2 0,-3 0 0,-10-1 0,7 2 0,21 1 0,13 2 0,-7-2 0,-9-1 0,4 0 0,-15 0 0,13 0 0,6 2 0,-5-1 0,-12 0 0,-11-1 0,-9 1 0,12-1 0,7-1 0,16 0 0,8-1 0,0 0 0,-7 0 0,-14-1 0,-2 1 0,-11-1 0,10 0 0,-2-1 0,11-1 0,6 0 0,1 0 0,-7 0 0,-10 1 0,6 1 0,-11 0 0,6-1 0,2-1 0,5-1 0,4 0 0,2 1 0,-8 0 0,5 1 0,1-1 0,-2 1 0,-5 0 0,-4 0 0,-4 0 0,0 0 0,5 0 0,4-2 0,6 1 0,1-2 0,-4 2 0,-9 0 0,-3 1 0,0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8.8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89 15316,'39'-9'0,"8"-7"0,-27 14 0,31-6 0,-28 8 0,40-8 0,-8 6 0,3 2 0,40 10 0,-54 7 0,18-3 0,5-2 0,0-1 0,21 6 0,4-2 0,-6-11 0,1 7 0,6 1 0,-19-10 0,-3-2 0,-5 4 0,2 0 0,32-3 0,-4-2 0,-10-7 0,-6 4 0,5-2 0,-22-2 0,-1-1 0,10-1 0,1 2 0,-5 3 0,5 0 0,4-2 0,8-2 0,0 2 0,2 2 0,1 2 0,0-1 0,0-2 0,-1 0 0,0 1 0,-4 1 0,-2 1 0,2 2 0,12 0 0,2 1 0,-7 1 0,-2-1 0,5 0 0,-8 0 0,17 0 0,6 0 0,-5 0 0,-15 0 0,-17 0 0,-10 0 0,11 0 0,3-1 0,13 0 0,7-1 0,0 0 0,-5 1 0,-12 0 0,5 0 0,-11 1 0,8-1 0,1-1 0,9-1 0,3-1 0,-4 1 0,-11 0 0,-2-1 0,-9 1 0,2-1 0,16-2 0,0 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9.56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1 510 15316,'74'-27'0,"-27"7"0,4-1 0,17 3 0,1-1 0,-17-4 0,2 1 0,15 6 0,10 3 0,1-1 0,-3-4 0,2 0 0,-4 3 0,15 3 0,4 0 0,-16 1 0,9-2 0,-2 0 0,-14 3 0,-13 4 0,-2 1 0,20-1 0,11 0 0,-3 0 0,-15 1 0,-1 0 0,7 1 0,-1 2 0,7 2 0,5 0 0,1 1 0,-4-2 0,14-3 0,-1 0 0,0-1 0,-1 2 0,4 2 0,2 1 0,-4 0 0,-5-1 0,-2-4 0,-6-1 0,-8 1 0,-3 4 0,-4 0 0,-1-7 0,5 1 0,-7 5 0,4 2 0,-3 0 0,11-4 0,1 0 0,-10 1 0,3 0 0,7 1 0,5 1 0,6 1 0,5 0 0,0-1 0,-11-3 0,2 0 0,1-2 0,1 1 0,-2 0 0,1 1 0,0 1 0,0 0 0,-1-1 0,-1-1 0,10-4 0,0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2:00.4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0 353 15316,'53'-18'0,"0"1"0,0 2 0,0 3 0,37-6 0,-38 10 0,-2 1 0,9-4 0,39 2 0,-8-15 0,4 12 0,-37 4 0,4-1 0,20-4 0,6 2 0,-21 7 0,3 1 0,0-2 0,2-3 0,0-1 0,6 1 0,7 3 0,8 0 0,-2 1 0,-11 0 0,2-1 0,-1 1 0,0 1 0,12 1 0,-1 0 0,-13 1 0,-5 1 0,-5 0 0,-4 0 0,4 1 0,4-2 0,21-1 0,4-2 0,-5 2 0,4 1 0,0 0 0,-5-1 0,5-1 0,3 0 0,-18 1 0,0 0 0,2 0 0,2 0 0,6 0 0,2 0 0,1-1 0,0 0 0,3-1 0,0-1 0,1 1 0,2 0 0,-10 1 0,4 2 0,0-1 0,-5 1 0,-9-2 0,-5-2 0,-8-1 0,6 1 0,14 3 0,9 2 0,-1 1 0,-8-2 0,-12-2 0,-7 0 0,5 1 0,23 3 0,4 2 0,-6 1 0,-2 1 0,-4 0 0,5 3 0,2 2 0,-21-2 0,2 0 0,-2 2 0,14 3 0,0 1 0,-15-3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2:01.0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1 247 15316,'45'-28'0,"0"1"0,10-16 0,8 17 0,-40 17 0,44 1 0,-12 1 0,-16 5 0,23-6 0,-12 4 0,2 0 0,-3-1 0,4 0 0,13-1 0,9 0 0,0 0 0,-5 0 0,-1 0 0,7 0 0,9 1 0,7 1 0,3 0 0,-2 0 0,-4 1 0,0 0 0,-1 1 0,-1 0 0,-5-1 0,1 1 0,-3 0 0,-4 1 0,4 3 0,-4 1 0,3 0 0,19 0 0,3 0 0,-2 1 0,-15 1 0,-2 1 0,11 0 0,-7 0 0,13 1 0,6 1 0,1-1 0,-6 0 0,-12 0 0,13 0 0,-11 1 0,5 0 0,-13 0 0,-1 0 0,1 0 0,-1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2:01.7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19 15316,'39'0'0,"8"0"0,-12-8 0,4 6 0,12-6 0,0 8 0,4 0 0,30 3 0,11 2 0,-25-1 0,3 2 0,3-1 0,6 1 0,-4 0 0,4 3 0,-6 0 0,-5 0 0,-3 0 0,-8-5 0,0 2 0,21 5 0,5 1 0,2-2 0,6 0 0,-6 1 0,7 1 0,-3 0 0,-17-2 0,-3-2 0,2 1 0,3 0 0,2 0 0,1-1 0,2 0 0,2 1 0,1-1 0,6 1 0,2-1 0,10 3 0,-17-2 0,10 2 0,5 1 0,0 0 0,-3 0 0,-9-2 0,1 2 0,-8-2 0,-1 0 0,7 1 0,7 1 0,9 0 0,1 0 0,-7 0 0,-15 0 0,10 5 0,-8-2 0,-12-5 0,2-1 0,-3 0 0,12 4 0,-1 1 0,-12-3 0,3 1 0,-3-1 0,19 2 0,-1 1 0,-20-2 0,1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37.2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0 689 11221,'39'0'0,"-7"0"0,-32 0 0,0 0 0,0-8 0,0 6 0,0-14 0,0 14 0,0-6 0,0 8 0,0-7 0,0 5 0,0-6 0,0 8 0,0 0 0,0-8 0,0 6 0,0-6 0,0 8 0,0-8 0,0 6 0,0-13 0,0 13 0,0-14 0,0 6 0,15-8 0,5 1 0,-1 7 0,29-14 0,-41 12 0,40-13 0,-27-1 0,31-9 0,-12 6 0,43-28 0,-38 34 0,6-2 0,-2 1 0,-21 4 0,36-6 0,-28 9 0,4-1 0,28-7 0,3-3 0,-11 8 0,24-3 0,-44 13 0,27-7 0,-42 7 0,54-6 0,-35 14 0,28-6 0,-20 8 0,0 0 0,-12 8 0,12 2 0,-16 0 0,1 13 0,-1-19 0,-16 20 0,13-14 0,-13 15 0,32-5 0,-11 5 0,26 1 0,-42-7 0,38 7 0,-54-9 0,24-6 0,-17 4 0,5-5 0,15 0 0,0 6 0,1-7 0,-17 1 0,28 13 0,-23-19 0,27 12 0,-32-8 0,28 1 0,-39 1 0,55 6 0,-39-14 0,27 14 0,-16-14 0,16 13 0,-28-13 0,40 14 0,-40-14 0,44 14 0,-28-7 0,44 1 0,-40 6 0,39-14 0,-27 6 0,16-8 0,-32 8 0,39-6 0,-35 5 0,43-7 0,-15 0 0,15 0 0,-43 0 0,36 0 0,-56 0 0,60 0 0,-25 0 0,13 0 0,-20 0 0,-16 0 0,16 0 0,4 0 0,0 0 0,27 0 0,-39 0 0,40 0 0,-60 0 0,56 0 0,-5 0 0,4 0-827,5 0 827,-64 0 0,13 0 0,34 0 0,-34 0 0,38-3 0,1-1 0,-36 2 0,36-6 0,3 0 0,-27 6 0,18-5 0,-1-2 0,-16-1 0,16 1 0,1 1 0,-18-2 0,16 1 0,3 2 0,-3 5 0,12-6 0,-1 1 0,-23 5 0,27-10 0,1 0 0,-28 8 0,21-11 0,5-1 0,1 12 0,-4-7 0,1-1-239,7 2 239,1 1 0,-1 0 0,0 0 0,0 4 0,1 2 0,-1 3 0,9 0 0,-2 0 355,-18 0-355,-7 0 0,1 0 0,22 0 0,7 0 0,-28-1 0,5 2 0,16 3 0,-2 0 0,-24-4 0,0 1 0,33 6 0,-8 2 0,-23 1 0,10 2 0,-1 1 0,-21-1 0,-3 0 0,2-1 0,16-1 0,-6 7 0,2 0 0,-12-10 0,2-1 0,33 14 0,-5-1 0,-18-7 0,12 4 0,-3 1 0,-20 3 0,28-3 0,3-1-199,-15 4 199,14-3 0,2-1 0,0 4 0,8 0 0,-2 1 0,-19 1 0,-1-6 0,7 1 0,0 4 0,1-1 0,1-4 0,1-1 0,9 6 0,0 1 0,-2 4 0,-7-2 0,-31-13 0,2 1 0,13 6 0,8 4 0,-5-5-1232,-4-5 0,-2-3 1232,16 9 0,0-2 0,-17-7 0,0-1-309,19 5 0,1 0 309,-12-3 0,3 0-690,6-1 0,6-1 0,-9 0 690,-20-3 0,0-1 0,29 2 0,12-1 0,-11-1-583,-25-3 0,-3 0 583,37 3 0,1 0 585,-27-4 1,1 0-586,28-3 0,2-2 0,-26 1 0,3-1-243,11 0 1,8 0 0,-12-2 242,-28-2 0,0 0 0,25 1 0,12 0 0,-11-1 592,-24-1 1,-1 0-593,15 2 0,8 0 0,-11-1 0,16-9 0,-11 7 0,13-1 0,-11 2 0,25-3 0,-1-4 0,2 2 0,-47 10 0,1 0 0,12-3 0,7-2 0,-5 2 0,-1 2 0,-2 1 0,19-8 0,-2 2 1853,17 9-1853,-28-5 0,1-1 0,-12 3 0,4 0 0,19-3 0,10-1 0,-7 1-411,-12 1 1,-1 1 410,0-1 0,6-2 0,-5 2 0,-1 6 0,-3 1 0,16-8 0,-1 0 0,-26 6 0,1 2 0,34-5 0,-2 1 0,7 4 0,-25-2 0,10-1 0,-11 1 0,26 0 0,-21 0 0,19 0 0,2 0 0,-16 0 331,-17 2 1,-1 0-332,23-2 0,12-1 0,-7 0 0,-6 3 0,1-1 0,-16-4 0,8-2 0,2 0 0,-3 2 0,14 3 0,-1 2 0,1-2 0,-14-3 0,2-2 0,-1 0 0,-7 2 0,23 5 0,-1-1 0,1-6 0,8-2 0,-4 1 0,-17 4 0,-4 1 0,5-2 0,5 0 0,7-2 0,-1 0 0,-10 1-511,-12-1 0,-7 1 0,-2 1 511,22 0 0,-1 0 0,1-3 0,-2 1-222,-14 6 0,-1 0 1,19-7-1,-1 0 1,-25 3-1,-1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2.1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107 160 15316,'-59'-77'0,"12"12"0,47 56 0,0 1 0,47 31 0,-35-9 0,66 27 0,-39-13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3.2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1 760 15316,'0'-55'0,"0"4"0,0 23 0,31-5 0,-23 13 0,39 3 0,-27-7 0,15 12 0,16-13 0,4 7 0,31 1 0,-12 7 0,-7 2 0,0 0 0,15-1 0,15 0 0,2 0 0,-9-9 0,-10 12 0,15 1 0,-11-2 0,-28-1 0,1-1 0,13 2 0,14 1 0,0-1 0,-12 2 0,-6 0 0,1-2 0,11-3 0,14-3 0,0 0 0,-13 2 0,-3 3 0,1 0 0,9-5 0,15-5 0,1 0 0,-14 2 0,-2 0 0,0 1 0,5 0 0,14 0 0,1 0 0,-16 1 0,-1-1 0,-5 1 0,-1 0 0,6 0 0,-11 0 0,-17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3.56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177 1 15316,'-39'18'0,"-8"-1"0,43 1 0,-12 0 0,1 8 0,11-7 0,-28 6 0,28-15 0,-11 14 0,15-5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3.9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1464 15316,'55'-53'0,"11"16"0,-27-4 0,12 21 0,0-13 0,20-10 0,3 4 0,-1-2 0,3-1 0,-25 17 0,0 0 0,24-12 0,3-3 0,-1-3 0,-1 2 0,-12 15 0,5-1 0,16-14 0,9-7 0,-6 8 0,-6 10 0,0 3 0,-14 0 0,6-4 0,0 0 0,-7 4 0,8-1 0,3-1 0,7-1 0,16-4 0,1-1 0,-14 3 0,-1-3 0,-2 1 0,-8 8 0,10-2 0,-1 0 0,-10 2 0,6-6 0,-8 5 0,-8 11 0,2 1 0,3-1 0,5-2 0,-8 3 0,-14 5 0,-2 1 0,23-4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4.6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81 15316,'55'-20'0,"-4"5"0,0 15 0,-12 0 0,43 0 0,-23 0 0,27 0 0,1 0 0,-13-8 0,-1 4 0,16 1 0,-8 0 0,-12-2 0,3 0 0,10 1 0,15-1 0,0 1 0,-12 2 0,-3 0 0,0 2 0,-2-1 0,12 1 0,0 1 0,-11-1 0,11 0 0,1 2 0,-8 2 0,13 3 0,-1 0 0,-13-2 0,2-3 0,-3 0 0,-1 3 0,5 2 0,-9-3 0,-16-4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5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15316,'94'5'0,"1"0"0,-10 3 0,-6 0 0,-26-3 0,-4-1 0,45 6 0,-3 2 0,2 0 0,-32-6 0,0 0 0,21 2 0,4 1 0,3 3 0,7-1 0,-20-5 0,8-2 0,2 0 0,-3 2 0,11 5 0,-1 2 0,2-2 0,-9-3 0,4-2 0,0 1 0,-3 0 0,-8 1 0,-1 1 0,-3 0 0,-5-1 0,24 1 0,0 1 0,1 0 0,7 2 0,-1-1 0,-8 1 0,-1-1 0,-3 2 0,-10-1 0,-3 0 0,4 1 0,-3-2 0,-1-1 0,1 1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5.8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1 160 15316,'35'-37'0,"-15"4"0,11 23 0,20 2 0,-8 8 0,39 0 0,-11 0 0,3 0 0,7 0 0,3 0 0,-32 0 0,2 0 0,24-2 0,11-2 0,-9 2 0,-18 1 0,1 0 0,30-1 0,14-1 0,-13 0 0,-28 3 0,2 0 0,12-1 0,15-1 0,2-1 0,-13 2 0,2 0 0,1 0 0,-14-3 0,12-1 0,5-1 0,-3 1 0,-11 1 0,-4 2 0,-8 2 0,8-2 0,9 0 0,12-2 0,4 0 0,-5 1 0,-12 0 0,20 3 0,-4 0 0,-21 0 0,7 0 0,0 0 0,-7 0 0,23 3 0,-4 2 0,-22 2 0,1 2 0,-3 1 0,16 0 0,-3 1 0,2 6 0,-6 0 0,12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14:51:56.5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0 213 15316,'40'-28'0,"7"3"0,-28 15 0,1 2 0,11 8 0,-11-8 0,15 6 0,0-6 0,32 8 0,7 0 0,-21 1 0,0-2 0,37-6 0,-8 2 0,1 0 0,-31-4 0,2 0 0,7 3 0,8 0 0,1 0 0,4-2 0,1-1 0,-1 1 0,-3 3 0,-2 2 0,3-1 0,8-4 0,2-1 0,-1 3 0,-6 4 0,0 2 0,-6 0 0,8-4 0,-1 0 0,-11 3 0,2 2 0,5-1 0,1 0 0,5 0 0,0-1 0,-5 2 0,-1 1 0,-5 1 0,6 0 0,6-3 0,7 0 0,0 0 0,-4 2 0,2 4 0,-3 3 0,-3-1 0,-10-4 0,-2-1 0,8 2 0,1 3 0,11 2 0,3 1 0,-3 0 0,-11-2 0,-5-1 0,-8-1 0,10 2 0,3 0 0,14 1 0,7 2 0,-1-1 0,-7 1 0,-14-2 0,23 6 0,-5 0 0,-11-6 0,12 1 0,-2 0 0,-12 0 0,5 6 0,-7-1 0,11-2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99C0-86F8-B777-A787-B674F721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93ED-7518-26EC-AE4C-3B26519A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56AD-0F31-0FED-3201-7A881568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4D92-2F60-38EA-A9CC-3BAA17EE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BC1E-50F9-22EB-B442-8198AE41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96E-F1B2-3304-9C58-ED75286E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4A10-5E71-75D9-A4F6-104DE0182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EE92-7B3A-CE86-F3CF-A91D930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AD19-0585-588B-4544-A1B800C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D860-DBD6-AF0E-A97E-0B6D4FB0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A86A-DEF0-90FF-7630-98D01012B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C0DB1-F896-FB90-D6DE-5A3C4AC8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39E4-05B5-226F-E805-415C1D2E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D6DE-77FD-1CE5-1F9A-F53B583F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62AC-2787-D523-D57C-C9F78A43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3BA1-9566-915C-3C49-731BCFFC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F490-F9C7-029B-7AC4-64BC8494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2417-2F7E-DFE7-C625-FBECD720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F123-5D04-F089-5D56-0C796FCB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AFE9-7D2A-90F3-0A9E-D8BADA9A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9A5C-9990-3BFC-7E28-E46BB2DC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D1A8-781F-A80C-4C54-7831BC3D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331D-D7C0-CA56-5B00-15B0A896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AC4D-E8A8-AB6C-4F22-F0E82905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88D6-212D-84A5-CBC2-9DC741C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84C7-B7A6-195E-8E2A-5F7C82BE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0352-00B9-585B-F6C7-38767C523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6443-8DBE-26F0-866B-9501A29F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D081-9A51-4330-2C13-8B6EDE30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E098-0D0C-89C9-96F2-B7FDC4BC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0957-3741-3BE0-4E44-74BA6E99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EA24-38EF-3D2B-D15C-FE4FAFA8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B082-CC4E-6471-42A6-8C7792A2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8170B-1427-EAAC-E414-EC2D19D9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F3B16-96B1-95F2-B0E1-85C9647AA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1E11-11E6-8853-F154-75B75DC0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BDF1-FA31-4EA6-01C3-338BE116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60910-7234-FBB5-49A0-A0DA69D0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F6B69-BCF6-3BA5-C553-26EDE49A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FD2-8C0A-A3D0-F62C-E489E767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69E97-E02A-FE53-ADF1-B5D17D68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F4472-00BF-B660-BA72-EA5F14B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642FD-66CC-6650-8E1A-C2FB815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CC57D-C81D-6773-3F50-0501C289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A608B-2335-57F9-B17B-1F45CFDA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6D0FF-D3F2-5347-4C44-194DDD81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E20C-2886-7AF2-737B-0FB8A055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79B1-B2FA-B1D2-D66F-09872A64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E3A53-DDF4-3BAF-8BE9-158DD24B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15BB6-B28F-85A7-A7EF-C730DF1E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ADD1-BA6A-FE71-9D36-BA00DA1F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D0D5-A10B-69C9-45F6-F1972CC1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9D3D-8A3A-E726-0EEF-94969E51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9C082-6EB2-32D2-8C39-E96D77B1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7DBD-905B-EE0A-094E-DF6D750D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9576-2D09-645C-2F38-DE01FA88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9313-3BB5-2AD8-A1B1-DDBC5920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043F2-094D-8B16-16A6-01AB1393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B85B7-E96E-E881-B027-C13550B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4452-E354-B1C6-A6C9-AB48C649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3B17-FCDE-BAD2-20D1-A7768DD4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39AA-3744-D54D-9D7B-D707A16ADF1D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238E-1E2A-273B-7A58-7DDFC2E57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A02E-B47B-F0FC-F4D5-73B299C0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B5A9-9735-AE4D-8370-30B1E3ED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image" Target="../media/image6.jpeg"/><Relationship Id="rId21" Type="http://schemas.openxmlformats.org/officeDocument/2006/relationships/customXml" Target="../ink/ink8.xml"/><Relationship Id="rId34" Type="http://schemas.openxmlformats.org/officeDocument/2006/relationships/image" Target="../media/image19.png"/><Relationship Id="rId42" Type="http://schemas.openxmlformats.org/officeDocument/2006/relationships/image" Target="../media/image10.png"/><Relationship Id="rId47" Type="http://schemas.openxmlformats.org/officeDocument/2006/relationships/image" Target="../media/image25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5.jpe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customXml" Target="../ink/ink17.xml"/><Relationship Id="rId45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image" Target="../media/image11.svg"/><Relationship Id="rId48" Type="http://schemas.openxmlformats.org/officeDocument/2006/relationships/image" Target="../media/image26.png"/><Relationship Id="rId8" Type="http://schemas.openxmlformats.org/officeDocument/2006/relationships/customXml" Target="../ink/ink2.xml"/><Relationship Id="rId3" Type="http://schemas.openxmlformats.org/officeDocument/2006/relationships/image" Target="../media/image2.jpeg"/><Relationship Id="rId12" Type="http://schemas.openxmlformats.org/officeDocument/2006/relationships/customXml" Target="../ink/ink4.xm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image" Target="../media/image24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Ribbon 51">
            <a:extLst>
              <a:ext uri="{FF2B5EF4-FFF2-40B4-BE49-F238E27FC236}">
                <a16:creationId xmlns:a16="http://schemas.microsoft.com/office/drawing/2014/main" id="{63577EDE-4283-54C3-724C-32CF410B4812}"/>
              </a:ext>
            </a:extLst>
          </p:cNvPr>
          <p:cNvSpPr/>
          <p:nvPr/>
        </p:nvSpPr>
        <p:spPr>
          <a:xfrm>
            <a:off x="2736161" y="297413"/>
            <a:ext cx="6630798" cy="612648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ass Map - ClipArt Best">
            <a:extLst>
              <a:ext uri="{FF2B5EF4-FFF2-40B4-BE49-F238E27FC236}">
                <a16:creationId xmlns:a16="http://schemas.microsoft.com/office/drawing/2014/main" id="{A70FB4FC-1249-DE0A-71B2-85507E02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581" y="134993"/>
            <a:ext cx="894237" cy="104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n of Mountain icon 573395 Vector Art at Vecteezy">
            <a:extLst>
              <a:ext uri="{FF2B5EF4-FFF2-40B4-BE49-F238E27FC236}">
                <a16:creationId xmlns:a16="http://schemas.microsoft.com/office/drawing/2014/main" id="{854A5022-1700-649C-1AB1-0AEDE8BD1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22457"/>
          <a:stretch/>
        </p:blipFill>
        <p:spPr bwMode="auto">
          <a:xfrm>
            <a:off x="9400362" y="5208188"/>
            <a:ext cx="1491193" cy="6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CB462-643F-F963-006A-D006A613A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869"/>
          <a:stretch/>
        </p:blipFill>
        <p:spPr>
          <a:xfrm>
            <a:off x="7167572" y="5417303"/>
            <a:ext cx="55496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3934E-77F9-9025-B84B-FB8ACC33D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85"/>
          <a:stretch/>
        </p:blipFill>
        <p:spPr>
          <a:xfrm>
            <a:off x="3692807" y="1702863"/>
            <a:ext cx="613417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FA3CB-1EF8-CAD0-765F-CC809BD6F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717" y="5430943"/>
            <a:ext cx="6350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D0CB2-8494-4C24-355F-BC429039B7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85"/>
          <a:stretch/>
        </p:blipFill>
        <p:spPr>
          <a:xfrm>
            <a:off x="8125217" y="1867521"/>
            <a:ext cx="613417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DE3ED-E4A5-9B2A-B732-E8E5E0AD9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572" y="5430943"/>
            <a:ext cx="635000" cy="444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1FF762-D51A-4EA8-7FEC-7746D248FD3C}"/>
                  </a:ext>
                </a:extLst>
              </p14:cNvPr>
              <p14:cNvContentPartPr/>
              <p14:nvPr/>
            </p14:nvContentPartPr>
            <p14:xfrm>
              <a:off x="1879340" y="3593380"/>
              <a:ext cx="8344440" cy="115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1FF762-D51A-4EA8-7FEC-7746D248FD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220" y="3578260"/>
                <a:ext cx="837468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0BF4C3-EF76-6A93-31EC-FA9716ECCC15}"/>
                  </a:ext>
                </a:extLst>
              </p14:cNvPr>
              <p14:cNvContentPartPr/>
              <p14:nvPr/>
            </p14:nvContentPartPr>
            <p14:xfrm>
              <a:off x="2298380" y="3669700"/>
              <a:ext cx="63720" cy="57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0BF4C3-EF76-6A93-31EC-FA9716ECCC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4740" y="3562060"/>
                <a:ext cx="171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A5C95C-19CE-A015-9273-420DAE85CB33}"/>
                  </a:ext>
                </a:extLst>
              </p14:cNvPr>
              <p14:cNvContentPartPr/>
              <p14:nvPr/>
            </p14:nvContentPartPr>
            <p14:xfrm>
              <a:off x="2336540" y="3453700"/>
              <a:ext cx="133380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A5C95C-19CE-A015-9273-420DAE85CB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2900" y="3346060"/>
                <a:ext cx="14414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C55A86-E81B-901D-1B90-F1854531FE1C}"/>
                  </a:ext>
                </a:extLst>
              </p14:cNvPr>
              <p14:cNvContentPartPr/>
              <p14:nvPr/>
            </p14:nvContentPartPr>
            <p14:xfrm>
              <a:off x="2019020" y="3929980"/>
              <a:ext cx="63720" cy="70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C55A86-E81B-901D-1B90-F1854531FE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5380" y="3822340"/>
                <a:ext cx="171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A05E5C-9E2F-A0D2-0EBB-9AA2114A530B}"/>
                  </a:ext>
                </a:extLst>
              </p14:cNvPr>
              <p14:cNvContentPartPr/>
              <p14:nvPr/>
            </p14:nvContentPartPr>
            <p14:xfrm>
              <a:off x="2107940" y="3542980"/>
              <a:ext cx="1295640" cy="527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A05E5C-9E2F-A0D2-0EBB-9AA2114A5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4300" y="3434980"/>
                <a:ext cx="1403280" cy="743040"/>
              </a:xfrm>
              <a:prstGeom prst="rect">
                <a:avLst/>
              </a:prstGeom>
            </p:spPr>
          </p:pic>
        </mc:Fallback>
      </mc:AlternateContent>
      <p:pic>
        <p:nvPicPr>
          <p:cNvPr id="1034" name="Picture 10" descr="Boat Icon">
            <a:extLst>
              <a:ext uri="{FF2B5EF4-FFF2-40B4-BE49-F238E27FC236}">
                <a16:creationId xmlns:a16="http://schemas.microsoft.com/office/drawing/2014/main" id="{C49CB4CA-4265-2EAC-958C-89D437AA4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20181" r="10592" b="21070"/>
          <a:stretch/>
        </p:blipFill>
        <p:spPr bwMode="auto">
          <a:xfrm>
            <a:off x="7290148" y="2905112"/>
            <a:ext cx="1064712" cy="531418"/>
          </a:xfrm>
          <a:prstGeom prst="rect">
            <a:avLst/>
          </a:prstGeom>
          <a:solidFill>
            <a:schemeClr val="bg1">
              <a:alpha val="23936"/>
            </a:schemeClr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FA5212-D2FA-DD41-4C52-5720D22BCD96}"/>
                  </a:ext>
                </a:extLst>
              </p14:cNvPr>
              <p14:cNvContentPartPr/>
              <p14:nvPr/>
            </p14:nvContentPartPr>
            <p14:xfrm>
              <a:off x="2209460" y="3342820"/>
              <a:ext cx="1054440" cy="2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FA5212-D2FA-DD41-4C52-5720D22BCD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5820" y="3234820"/>
                <a:ext cx="1162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189891-2488-B4A4-5E50-D3C3B4C758CE}"/>
                  </a:ext>
                </a:extLst>
              </p14:cNvPr>
              <p14:cNvContentPartPr/>
              <p14:nvPr/>
            </p14:nvContentPartPr>
            <p14:xfrm>
              <a:off x="2641460" y="3283060"/>
              <a:ext cx="1359360" cy="14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189891-2488-B4A4-5E50-D3C3B4C758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7460" y="3175060"/>
                <a:ext cx="1467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0F262B-C46B-63D8-72AC-CC0058A3499C}"/>
                  </a:ext>
                </a:extLst>
              </p14:cNvPr>
              <p14:cNvContentPartPr/>
              <p14:nvPr/>
            </p14:nvContentPartPr>
            <p14:xfrm>
              <a:off x="3847820" y="3346060"/>
              <a:ext cx="1587960" cy="57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0F262B-C46B-63D8-72AC-CC0058A349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94180" y="3238420"/>
                <a:ext cx="1695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C4718C-5113-4712-A6AB-A8926F3A0472}"/>
                  </a:ext>
                </a:extLst>
              </p14:cNvPr>
              <p14:cNvContentPartPr/>
              <p14:nvPr/>
            </p14:nvContentPartPr>
            <p14:xfrm>
              <a:off x="3784460" y="3460180"/>
              <a:ext cx="2019600" cy="11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C4718C-5113-4712-A6AB-A8926F3A04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30460" y="3352180"/>
                <a:ext cx="2127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5AB6354-D48D-9423-2111-A131B48F714B}"/>
                  </a:ext>
                </a:extLst>
              </p14:cNvPr>
              <p14:cNvContentPartPr/>
              <p14:nvPr/>
            </p14:nvContentPartPr>
            <p14:xfrm>
              <a:off x="5422820" y="3638380"/>
              <a:ext cx="1981440" cy="285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5AB6354-D48D-9423-2111-A131B48F71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68820" y="3530380"/>
                <a:ext cx="20890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2377EB-94DD-0C29-F141-CA124A05A686}"/>
                  </a:ext>
                </a:extLst>
              </p14:cNvPr>
              <p14:cNvContentPartPr/>
              <p14:nvPr/>
            </p14:nvContentPartPr>
            <p14:xfrm>
              <a:off x="5994140" y="3517420"/>
              <a:ext cx="2095920" cy="14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2377EB-94DD-0C29-F141-CA124A05A6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40500" y="3409780"/>
                <a:ext cx="2203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6109DD9-B800-B297-0B47-AA6C82E77AFD}"/>
                  </a:ext>
                </a:extLst>
              </p14:cNvPr>
              <p14:cNvContentPartPr/>
              <p14:nvPr/>
            </p14:nvContentPartPr>
            <p14:xfrm>
              <a:off x="7137140" y="3707860"/>
              <a:ext cx="2197440" cy="64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6109DD9-B800-B297-0B47-AA6C82E77A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83500" y="3600220"/>
                <a:ext cx="2305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319A05-98A6-BC8E-6F3B-C3B163403BDD}"/>
                  </a:ext>
                </a:extLst>
              </p14:cNvPr>
              <p14:cNvContentPartPr/>
              <p14:nvPr/>
            </p14:nvContentPartPr>
            <p14:xfrm>
              <a:off x="7365740" y="3384580"/>
              <a:ext cx="2108520" cy="18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319A05-98A6-BC8E-6F3B-C3B163403BD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12100" y="3276580"/>
                <a:ext cx="22161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0D31563-019A-2857-F0F9-93DFB8854878}"/>
                  </a:ext>
                </a:extLst>
              </p14:cNvPr>
              <p14:cNvContentPartPr/>
              <p14:nvPr/>
            </p14:nvContentPartPr>
            <p14:xfrm>
              <a:off x="7340540" y="3765100"/>
              <a:ext cx="2527560" cy="127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0D31563-019A-2857-F0F9-93DFB88548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86540" y="3657100"/>
                <a:ext cx="2635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E1902C-7624-5117-D481-2934E2866F08}"/>
                  </a:ext>
                </a:extLst>
              </p14:cNvPr>
              <p14:cNvContentPartPr/>
              <p14:nvPr/>
            </p14:nvContentPartPr>
            <p14:xfrm>
              <a:off x="8419820" y="3542980"/>
              <a:ext cx="1511640" cy="8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E1902C-7624-5117-D481-2934E2866F0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66180" y="3434980"/>
                <a:ext cx="1619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9AA73D-8458-84CF-199D-F990AE916778}"/>
                  </a:ext>
                </a:extLst>
              </p14:cNvPr>
              <p14:cNvContentPartPr/>
              <p14:nvPr/>
            </p14:nvContentPartPr>
            <p14:xfrm>
              <a:off x="7822940" y="3790300"/>
              <a:ext cx="1994400" cy="22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9AA73D-8458-84CF-199D-F990AE9167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69300" y="3682660"/>
                <a:ext cx="2102040" cy="4384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4" descr="Sign of Mountain icon 573395 Vector Art at Vecteezy">
            <a:extLst>
              <a:ext uri="{FF2B5EF4-FFF2-40B4-BE49-F238E27FC236}">
                <a16:creationId xmlns:a16="http://schemas.microsoft.com/office/drawing/2014/main" id="{191A234F-BDB2-3C8E-FB36-9095EF0EF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22457"/>
          <a:stretch/>
        </p:blipFill>
        <p:spPr bwMode="auto">
          <a:xfrm>
            <a:off x="2209460" y="1564143"/>
            <a:ext cx="1491193" cy="6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ign of Mountain icon 573395 Vector Art at Vecteezy">
            <a:extLst>
              <a:ext uri="{FF2B5EF4-FFF2-40B4-BE49-F238E27FC236}">
                <a16:creationId xmlns:a16="http://schemas.microsoft.com/office/drawing/2014/main" id="{7FB001F8-F18B-4D40-C4F2-4E65196D7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22457"/>
          <a:stretch/>
        </p:blipFill>
        <p:spPr bwMode="auto">
          <a:xfrm>
            <a:off x="8745287" y="1735642"/>
            <a:ext cx="1491193" cy="6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ED7ADC-E6EA-612B-C0AD-E408BDAAD21B}"/>
              </a:ext>
            </a:extLst>
          </p:cNvPr>
          <p:cNvSpPr txBox="1"/>
          <p:nvPr/>
        </p:nvSpPr>
        <p:spPr>
          <a:xfrm>
            <a:off x="8200419" y="281255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Trading System</a:t>
            </a:r>
          </a:p>
        </p:txBody>
      </p:sp>
      <p:pic>
        <p:nvPicPr>
          <p:cNvPr id="31" name="Picture 4" descr="Sign of Mountain icon 573395 Vector Art at Vecteezy">
            <a:extLst>
              <a:ext uri="{FF2B5EF4-FFF2-40B4-BE49-F238E27FC236}">
                <a16:creationId xmlns:a16="http://schemas.microsoft.com/office/drawing/2014/main" id="{6A5AE5FE-36E6-01E6-D302-4F162BEE4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22457"/>
          <a:stretch/>
        </p:blipFill>
        <p:spPr bwMode="auto">
          <a:xfrm>
            <a:off x="4677223" y="4423111"/>
            <a:ext cx="1491193" cy="6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F7FE238-106C-BF63-BE4D-11B81BC72C26}"/>
              </a:ext>
            </a:extLst>
          </p:cNvPr>
          <p:cNvSpPr txBox="1"/>
          <p:nvPr/>
        </p:nvSpPr>
        <p:spPr>
          <a:xfrm>
            <a:off x="4386007" y="510444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Non-linear command</a:t>
            </a:r>
          </a:p>
          <a:p>
            <a:r>
              <a:rPr lang="en-US" dirty="0">
                <a:latin typeface="Beckhand Italic" panose="02000500000000000000" pitchFamily="2" charset="0"/>
              </a:rPr>
              <a:t>Performance Ratio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C9139-E073-D592-1149-BE8CC10670AF}"/>
              </a:ext>
            </a:extLst>
          </p:cNvPr>
          <p:cNvSpPr txBox="1"/>
          <p:nvPr/>
        </p:nvSpPr>
        <p:spPr>
          <a:xfrm>
            <a:off x="6877513" y="592530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Kalman filter</a:t>
            </a:r>
          </a:p>
        </p:txBody>
      </p:sp>
      <p:pic>
        <p:nvPicPr>
          <p:cNvPr id="1036" name="Picture 12" descr="Mountain Icons Vector Art, Icons, and Graphics for Free Download">
            <a:extLst>
              <a:ext uri="{FF2B5EF4-FFF2-40B4-BE49-F238E27FC236}">
                <a16:creationId xmlns:a16="http://schemas.microsoft.com/office/drawing/2014/main" id="{D2867558-F38D-6F4E-C677-D8A9CBC46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1" t="15220" r="11591" b="62696"/>
          <a:stretch/>
        </p:blipFill>
        <p:spPr bwMode="auto">
          <a:xfrm>
            <a:off x="2443107" y="5010920"/>
            <a:ext cx="1625400" cy="8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Mountain Icons Vector Art, Icons, and Graphics for Free Download">
            <a:extLst>
              <a:ext uri="{FF2B5EF4-FFF2-40B4-BE49-F238E27FC236}">
                <a16:creationId xmlns:a16="http://schemas.microsoft.com/office/drawing/2014/main" id="{30EFAB29-1115-AB2E-7F15-B1774B56A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1" t="15220" r="11591" b="62696"/>
          <a:stretch/>
        </p:blipFill>
        <p:spPr bwMode="auto">
          <a:xfrm flipH="1">
            <a:off x="244656" y="5060780"/>
            <a:ext cx="1625400" cy="8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0E4A13-4172-6C72-88CF-5013C765FF88}"/>
              </a:ext>
            </a:extLst>
          </p:cNvPr>
          <p:cNvSpPr txBox="1"/>
          <p:nvPr/>
        </p:nvSpPr>
        <p:spPr>
          <a:xfrm>
            <a:off x="1201788" y="224341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Backtest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A50C6A-D791-6E59-6C49-A7ED52E6E328}"/>
              </a:ext>
            </a:extLst>
          </p:cNvPr>
          <p:cNvSpPr txBox="1"/>
          <p:nvPr/>
        </p:nvSpPr>
        <p:spPr>
          <a:xfrm>
            <a:off x="2443107" y="24102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Digital Twin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FA0ADF-70AC-AE86-326E-397E010433D2}"/>
                  </a:ext>
                </a:extLst>
              </p14:cNvPr>
              <p14:cNvContentPartPr/>
              <p14:nvPr/>
            </p14:nvContentPartPr>
            <p14:xfrm>
              <a:off x="2031980" y="3028900"/>
              <a:ext cx="7645680" cy="425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FA0ADF-70AC-AE86-326E-397E010433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16500" y="3013780"/>
                <a:ext cx="7676280" cy="4561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E3CF596-7300-34E2-A0C3-C0EFA09AC038}"/>
              </a:ext>
            </a:extLst>
          </p:cNvPr>
          <p:cNvSpPr txBox="1"/>
          <p:nvPr/>
        </p:nvSpPr>
        <p:spPr>
          <a:xfrm>
            <a:off x="1058261" y="5824148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eckhand Italic" panose="02000500000000000000" pitchFamily="2" charset="0"/>
              </a:rPr>
              <a:t>Data Simulation</a:t>
            </a:r>
          </a:p>
          <a:p>
            <a:pPr algn="ctr"/>
            <a:r>
              <a:rPr lang="en-US" dirty="0">
                <a:latin typeface="Beckhand Italic" panose="02000500000000000000" pitchFamily="2" charset="0"/>
              </a:rPr>
              <a:t>FTT</a:t>
            </a:r>
          </a:p>
          <a:p>
            <a:pPr algn="ctr"/>
            <a:r>
              <a:rPr lang="en-US" dirty="0">
                <a:latin typeface="Beckhand Italic" panose="02000500000000000000" pitchFamily="2" charset="0"/>
              </a:rPr>
              <a:t>Continuous Wavelets 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29B43F-3A48-40A1-C543-2856F8CC0F92}"/>
              </a:ext>
            </a:extLst>
          </p:cNvPr>
          <p:cNvSpPr txBox="1"/>
          <p:nvPr/>
        </p:nvSpPr>
        <p:spPr>
          <a:xfrm>
            <a:off x="10105505" y="354388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RFQs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E7B20-6F2A-6CAC-67B7-11CD5F859184}"/>
              </a:ext>
            </a:extLst>
          </p:cNvPr>
          <p:cNvSpPr txBox="1"/>
          <p:nvPr/>
        </p:nvSpPr>
        <p:spPr>
          <a:xfrm>
            <a:off x="925793" y="356057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Markets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2FD95B-6449-05F3-4E68-2FC0CD4CD552}"/>
              </a:ext>
            </a:extLst>
          </p:cNvPr>
          <p:cNvSpPr/>
          <p:nvPr/>
        </p:nvSpPr>
        <p:spPr>
          <a:xfrm>
            <a:off x="5016674" y="1872641"/>
            <a:ext cx="1665962" cy="1233814"/>
          </a:xfrm>
          <a:custGeom>
            <a:avLst/>
            <a:gdLst>
              <a:gd name="connsiteX0" fmla="*/ 0 w 1665962"/>
              <a:gd name="connsiteY0" fmla="*/ 1233814 h 1233814"/>
              <a:gd name="connsiteX1" fmla="*/ 494778 w 1665962"/>
              <a:gd name="connsiteY1" fmla="*/ 870559 h 1233814"/>
              <a:gd name="connsiteX2" fmla="*/ 933189 w 1665962"/>
              <a:gd name="connsiteY2" fmla="*/ 682669 h 1233814"/>
              <a:gd name="connsiteX3" fmla="*/ 1352811 w 1665962"/>
              <a:gd name="connsiteY3" fmla="*/ 181627 h 1233814"/>
              <a:gd name="connsiteX4" fmla="*/ 1665962 w 1665962"/>
              <a:gd name="connsiteY4" fmla="*/ 0 h 12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962" h="1233814">
                <a:moveTo>
                  <a:pt x="0" y="1233814"/>
                </a:moveTo>
                <a:cubicBezTo>
                  <a:pt x="169623" y="1098115"/>
                  <a:pt x="339247" y="962416"/>
                  <a:pt x="494778" y="870559"/>
                </a:cubicBezTo>
                <a:cubicBezTo>
                  <a:pt x="650310" y="778701"/>
                  <a:pt x="790184" y="797491"/>
                  <a:pt x="933189" y="682669"/>
                </a:cubicBezTo>
                <a:cubicBezTo>
                  <a:pt x="1076195" y="567847"/>
                  <a:pt x="1230682" y="295405"/>
                  <a:pt x="1352811" y="181627"/>
                </a:cubicBezTo>
                <a:cubicBezTo>
                  <a:pt x="1474940" y="67849"/>
                  <a:pt x="1570451" y="33924"/>
                  <a:pt x="166596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095E689-F7F2-1E7F-B93D-88B03354BCF9}"/>
              </a:ext>
            </a:extLst>
          </p:cNvPr>
          <p:cNvSpPr/>
          <p:nvPr/>
        </p:nvSpPr>
        <p:spPr>
          <a:xfrm>
            <a:off x="3573237" y="3613759"/>
            <a:ext cx="911081" cy="2711977"/>
          </a:xfrm>
          <a:custGeom>
            <a:avLst/>
            <a:gdLst>
              <a:gd name="connsiteX0" fmla="*/ 911081 w 911081"/>
              <a:gd name="connsiteY0" fmla="*/ 0 h 2711977"/>
              <a:gd name="connsiteX1" fmla="*/ 9207 w 911081"/>
              <a:gd name="connsiteY1" fmla="*/ 720246 h 2711977"/>
              <a:gd name="connsiteX2" fmla="*/ 460144 w 911081"/>
              <a:gd name="connsiteY2" fmla="*/ 1070975 h 2711977"/>
              <a:gd name="connsiteX3" fmla="*/ 729453 w 911081"/>
              <a:gd name="connsiteY3" fmla="*/ 1590805 h 2711977"/>
              <a:gd name="connsiteX4" fmla="*/ 535300 w 911081"/>
              <a:gd name="connsiteY4" fmla="*/ 2611677 h 2711977"/>
              <a:gd name="connsiteX5" fmla="*/ 535300 w 911081"/>
              <a:gd name="connsiteY5" fmla="*/ 2617940 h 27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081" h="2711977">
                <a:moveTo>
                  <a:pt x="911081" y="0"/>
                </a:moveTo>
                <a:cubicBezTo>
                  <a:pt x="497722" y="270875"/>
                  <a:pt x="84363" y="541750"/>
                  <a:pt x="9207" y="720246"/>
                </a:cubicBezTo>
                <a:cubicBezTo>
                  <a:pt x="-65949" y="898742"/>
                  <a:pt x="340103" y="925882"/>
                  <a:pt x="460144" y="1070975"/>
                </a:cubicBezTo>
                <a:cubicBezTo>
                  <a:pt x="580185" y="1216068"/>
                  <a:pt x="716927" y="1334021"/>
                  <a:pt x="729453" y="1590805"/>
                </a:cubicBezTo>
                <a:cubicBezTo>
                  <a:pt x="741979" y="1847589"/>
                  <a:pt x="535300" y="2611677"/>
                  <a:pt x="535300" y="2611677"/>
                </a:cubicBezTo>
                <a:cubicBezTo>
                  <a:pt x="502941" y="2782866"/>
                  <a:pt x="519120" y="2700403"/>
                  <a:pt x="535300" y="26179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ED663C9-D587-4F94-85F6-60AE4E7996AC}"/>
              </a:ext>
            </a:extLst>
          </p:cNvPr>
          <p:cNvSpPr/>
          <p:nvPr/>
        </p:nvSpPr>
        <p:spPr>
          <a:xfrm>
            <a:off x="5636712" y="4083485"/>
            <a:ext cx="1409178" cy="2148214"/>
          </a:xfrm>
          <a:custGeom>
            <a:avLst/>
            <a:gdLst>
              <a:gd name="connsiteX0" fmla="*/ 1409178 w 1409178"/>
              <a:gd name="connsiteY0" fmla="*/ 0 h 2148214"/>
              <a:gd name="connsiteX1" fmla="*/ 845507 w 1409178"/>
              <a:gd name="connsiteY1" fmla="*/ 594986 h 2148214"/>
              <a:gd name="connsiteX2" fmla="*/ 1252603 w 1409178"/>
              <a:gd name="connsiteY2" fmla="*/ 1089764 h 2148214"/>
              <a:gd name="connsiteX3" fmla="*/ 369518 w 1409178"/>
              <a:gd name="connsiteY3" fmla="*/ 1584542 h 2148214"/>
              <a:gd name="connsiteX4" fmla="*/ 0 w 1409178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178" h="2148214">
                <a:moveTo>
                  <a:pt x="1409178" y="0"/>
                </a:moveTo>
                <a:cubicBezTo>
                  <a:pt x="1140390" y="206679"/>
                  <a:pt x="871603" y="413359"/>
                  <a:pt x="845507" y="594986"/>
                </a:cubicBezTo>
                <a:cubicBezTo>
                  <a:pt x="819411" y="776613"/>
                  <a:pt x="1331934" y="924838"/>
                  <a:pt x="1252603" y="1089764"/>
                </a:cubicBezTo>
                <a:cubicBezTo>
                  <a:pt x="1173271" y="1254690"/>
                  <a:pt x="578285" y="1408134"/>
                  <a:pt x="369518" y="1584542"/>
                </a:cubicBezTo>
                <a:cubicBezTo>
                  <a:pt x="160751" y="1760950"/>
                  <a:pt x="80375" y="1954582"/>
                  <a:pt x="0" y="214821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B3BA47F0-2FAC-1DD6-6CD1-99E0D99ABD03}"/>
              </a:ext>
            </a:extLst>
          </p:cNvPr>
          <p:cNvSpPr/>
          <p:nvPr/>
        </p:nvSpPr>
        <p:spPr>
          <a:xfrm>
            <a:off x="8254652" y="4208745"/>
            <a:ext cx="1490597" cy="2304789"/>
          </a:xfrm>
          <a:custGeom>
            <a:avLst/>
            <a:gdLst>
              <a:gd name="connsiteX0" fmla="*/ 1490597 w 1490597"/>
              <a:gd name="connsiteY0" fmla="*/ 0 h 2304789"/>
              <a:gd name="connsiteX1" fmla="*/ 620038 w 1490597"/>
              <a:gd name="connsiteY1" fmla="*/ 513567 h 2304789"/>
              <a:gd name="connsiteX2" fmla="*/ 757825 w 1490597"/>
              <a:gd name="connsiteY2" fmla="*/ 1033397 h 2304789"/>
              <a:gd name="connsiteX3" fmla="*/ 989556 w 1490597"/>
              <a:gd name="connsiteY3" fmla="*/ 1559491 h 2304789"/>
              <a:gd name="connsiteX4" fmla="*/ 569934 w 1490597"/>
              <a:gd name="connsiteY4" fmla="*/ 1947797 h 2304789"/>
              <a:gd name="connsiteX5" fmla="*/ 0 w 1490597"/>
              <a:gd name="connsiteY5" fmla="*/ 2304789 h 230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0597" h="2304789">
                <a:moveTo>
                  <a:pt x="1490597" y="0"/>
                </a:moveTo>
                <a:cubicBezTo>
                  <a:pt x="1116382" y="170667"/>
                  <a:pt x="742167" y="341334"/>
                  <a:pt x="620038" y="513567"/>
                </a:cubicBezTo>
                <a:cubicBezTo>
                  <a:pt x="497909" y="685800"/>
                  <a:pt x="696239" y="859076"/>
                  <a:pt x="757825" y="1033397"/>
                </a:cubicBezTo>
                <a:cubicBezTo>
                  <a:pt x="819411" y="1207718"/>
                  <a:pt x="1020871" y="1407091"/>
                  <a:pt x="989556" y="1559491"/>
                </a:cubicBezTo>
                <a:cubicBezTo>
                  <a:pt x="958241" y="1711891"/>
                  <a:pt x="734860" y="1823581"/>
                  <a:pt x="569934" y="1947797"/>
                </a:cubicBezTo>
                <a:cubicBezTo>
                  <a:pt x="405008" y="2072013"/>
                  <a:pt x="202504" y="2188401"/>
                  <a:pt x="0" y="23047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Castle scene">
            <a:extLst>
              <a:ext uri="{FF2B5EF4-FFF2-40B4-BE49-F238E27FC236}">
                <a16:creationId xmlns:a16="http://schemas.microsoft.com/office/drawing/2014/main" id="{7284F1BC-1E7E-84F4-82DB-5B18A27B7BF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354982" y="1735641"/>
            <a:ext cx="515073" cy="51507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135A3E-E403-CAE3-3D72-F20122504AF5}"/>
              </a:ext>
            </a:extLst>
          </p:cNvPr>
          <p:cNvSpPr txBox="1"/>
          <p:nvPr/>
        </p:nvSpPr>
        <p:spPr>
          <a:xfrm>
            <a:off x="4593827" y="473499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Beckhand Italic" panose="02000500000000000000" pitchFamily="2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Automatic Analytics Optimization map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DB3AA-D14F-2309-862D-ADF7DDC642D4}"/>
              </a:ext>
            </a:extLst>
          </p:cNvPr>
          <p:cNvSpPr txBox="1"/>
          <p:nvPr/>
        </p:nvSpPr>
        <p:spPr>
          <a:xfrm>
            <a:off x="7042100" y="62133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ckhand Italic" panose="02000500000000000000" pitchFamily="2" charset="0"/>
              </a:rPr>
              <a:t>PID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32EB9F-8A2B-3909-EF92-7AB2AC96C8F4}"/>
              </a:ext>
            </a:extLst>
          </p:cNvPr>
          <p:cNvSpPr txBox="1"/>
          <p:nvPr/>
        </p:nvSpPr>
        <p:spPr>
          <a:xfrm>
            <a:off x="7193021" y="4522449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eckhand Italic" panose="02000500000000000000" pitchFamily="2" charset="0"/>
              </a:rPr>
              <a:t>Automatic Control </a:t>
            </a:r>
          </a:p>
          <a:p>
            <a:pPr algn="ctr"/>
            <a:r>
              <a:rPr lang="en-US" dirty="0">
                <a:latin typeface="Beckhand Italic" panose="02000500000000000000" pitchFamily="2" charset="0"/>
              </a:rPr>
              <a:t>Trading Systems</a:t>
            </a:r>
          </a:p>
        </p:txBody>
      </p:sp>
      <p:pic>
        <p:nvPicPr>
          <p:cNvPr id="56" name="Graphic 55" descr="Fishing">
            <a:extLst>
              <a:ext uri="{FF2B5EF4-FFF2-40B4-BE49-F238E27FC236}">
                <a16:creationId xmlns:a16="http://schemas.microsoft.com/office/drawing/2014/main" id="{FE07FB5C-DF52-F8F1-0DD4-9DC1A5B0F45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115898" y="3410360"/>
            <a:ext cx="374985" cy="374985"/>
          </a:xfrm>
          <a:prstGeom prst="rect">
            <a:avLst/>
          </a:prstGeom>
        </p:spPr>
      </p:pic>
      <p:pic>
        <p:nvPicPr>
          <p:cNvPr id="58" name="Graphic 57" descr="Fishbowl">
            <a:extLst>
              <a:ext uri="{FF2B5EF4-FFF2-40B4-BE49-F238E27FC236}">
                <a16:creationId xmlns:a16="http://schemas.microsoft.com/office/drawing/2014/main" id="{25C07FD8-8872-D215-437C-D8DB01FF23B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019020" y="2313801"/>
            <a:ext cx="408980" cy="4089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38BB47D-A944-BC22-917C-08C92EE125E8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5340" y="75931"/>
            <a:ext cx="1594185" cy="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Beckhand Italic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khiar</dc:creator>
  <cp:lastModifiedBy>karim khiar</cp:lastModifiedBy>
  <cp:revision>15</cp:revision>
  <dcterms:created xsi:type="dcterms:W3CDTF">2023-07-03T14:41:42Z</dcterms:created>
  <dcterms:modified xsi:type="dcterms:W3CDTF">2023-07-09T16:02:26Z</dcterms:modified>
</cp:coreProperties>
</file>