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3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24.11.2012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9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24.11.2012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128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24.11.2012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0924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24.11.2012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46660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24.11.2012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6019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24.11.2012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511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24.11.2012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690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24.11.2012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508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24.11.2012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256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24.11.2012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984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24.11.2012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678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6636F-9E64-48A9-A0E8-D6911EA208CE}" type="datetimeFigureOut">
              <a:rPr lang="nb-NO" smtClean="0"/>
              <a:t>24.11.2012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5016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>
                <a:ea typeface="+mj-ea"/>
              </a:rPr>
              <a:t>Wireless </a:t>
            </a:r>
            <a:r>
              <a:rPr lang="nb-NO" dirty="0" err="1" smtClean="0">
                <a:ea typeface="+mj-ea"/>
              </a:rPr>
              <a:t>Local</a:t>
            </a:r>
            <a:r>
              <a:rPr lang="nb-NO" dirty="0" smtClean="0">
                <a:ea typeface="+mj-ea"/>
              </a:rPr>
              <a:t> Area Networks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INF5050 </a:t>
            </a:r>
          </a:p>
          <a:p>
            <a:r>
              <a:rPr lang="nb-NO" dirty="0" err="1" smtClean="0"/>
              <a:t>Khiem</a:t>
            </a:r>
            <a:r>
              <a:rPr lang="nb-NO" dirty="0" smtClean="0"/>
              <a:t>-Kim Ho Xuan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0736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Overview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 err="1" smtClean="0"/>
              <a:t>Many</a:t>
            </a:r>
            <a:r>
              <a:rPr lang="nb-NO" b="1" dirty="0" smtClean="0"/>
              <a:t> types </a:t>
            </a:r>
            <a:r>
              <a:rPr lang="nb-NO" b="1" dirty="0" err="1" smtClean="0"/>
              <a:t>of</a:t>
            </a:r>
            <a:r>
              <a:rPr lang="nb-NO" b="1" dirty="0" smtClean="0"/>
              <a:t> Wireless </a:t>
            </a:r>
            <a:r>
              <a:rPr lang="nb-NO" b="1" dirty="0" err="1" smtClean="0"/>
              <a:t>networks</a:t>
            </a:r>
            <a:endParaRPr lang="nb-NO" b="1" dirty="0" smtClean="0"/>
          </a:p>
          <a:p>
            <a:r>
              <a:rPr lang="nb-NO" b="1" dirty="0" err="1" smtClean="0"/>
              <a:t>Physical</a:t>
            </a:r>
            <a:r>
              <a:rPr lang="nb-NO" b="1" dirty="0" smtClean="0"/>
              <a:t> </a:t>
            </a:r>
            <a:r>
              <a:rPr lang="nb-NO" b="1" dirty="0" err="1" smtClean="0"/>
              <a:t>layer</a:t>
            </a:r>
            <a:endParaRPr lang="nb-NO" b="1" dirty="0"/>
          </a:p>
          <a:p>
            <a:r>
              <a:rPr lang="nb-NO" b="1" dirty="0" smtClean="0"/>
              <a:t>Mac </a:t>
            </a:r>
            <a:r>
              <a:rPr lang="nb-NO" b="1" dirty="0" err="1" smtClean="0"/>
              <a:t>Layer</a:t>
            </a:r>
            <a:endParaRPr lang="nb-NO" b="1" dirty="0" smtClean="0"/>
          </a:p>
          <a:p>
            <a:r>
              <a:rPr lang="nb-NO" b="1" dirty="0" smtClean="0"/>
              <a:t>IEEE 802.11 types</a:t>
            </a:r>
          </a:p>
          <a:p>
            <a:r>
              <a:rPr lang="nb-NO" b="1" dirty="0" smtClean="0"/>
              <a:t>Wireless Metropolitan Area Networks (WMAN)</a:t>
            </a:r>
            <a:endParaRPr lang="nb-NO" b="1" dirty="0"/>
          </a:p>
          <a:p>
            <a:r>
              <a:rPr lang="nb-NO" b="1" dirty="0" smtClean="0"/>
              <a:t>On to </a:t>
            </a:r>
            <a:r>
              <a:rPr lang="nb-NO" b="1" dirty="0" err="1" smtClean="0"/>
              <a:t>the</a:t>
            </a:r>
            <a:r>
              <a:rPr lang="nb-NO" b="1" dirty="0" smtClean="0"/>
              <a:t> </a:t>
            </a:r>
            <a:r>
              <a:rPr lang="nb-NO" b="1" dirty="0" err="1" smtClean="0"/>
              <a:t>future</a:t>
            </a:r>
            <a:r>
              <a:rPr lang="nb-NO" b="1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4699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Motivations</a:t>
            </a:r>
            <a:r>
              <a:rPr lang="nb-NO" dirty="0" smtClean="0"/>
              <a:t> for </a:t>
            </a:r>
            <a:r>
              <a:rPr lang="nb-NO" dirty="0" err="1" smtClean="0"/>
              <a:t>using</a:t>
            </a:r>
            <a:r>
              <a:rPr lang="nb-NO" dirty="0" smtClean="0"/>
              <a:t> WLAN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6590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Many</a:t>
            </a:r>
            <a:r>
              <a:rPr lang="nb-NO" dirty="0" smtClean="0"/>
              <a:t> types </a:t>
            </a:r>
            <a:r>
              <a:rPr lang="nb-NO" dirty="0" err="1" smtClean="0"/>
              <a:t>of</a:t>
            </a:r>
            <a:r>
              <a:rPr lang="nb-NO" dirty="0" smtClean="0"/>
              <a:t> Wireless </a:t>
            </a:r>
            <a:r>
              <a:rPr lang="nb-NO" dirty="0" err="1" smtClean="0"/>
              <a:t>networks</a:t>
            </a:r>
            <a:endParaRPr lang="nb-NO" dirty="0" smtClean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sz="3600" b="1" dirty="0" smtClean="0"/>
              <a:t>Ad-Hoc </a:t>
            </a:r>
            <a:r>
              <a:rPr lang="nb-NO" sz="3600" b="1" dirty="0" err="1" smtClean="0"/>
              <a:t>networks</a:t>
            </a:r>
            <a:endParaRPr lang="nb-NO" sz="3600" b="1" dirty="0" smtClean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2587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852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Resources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nb-NO" dirty="0" smtClean="0"/>
              <a:t>IEEE 802.11 </a:t>
            </a:r>
            <a:r>
              <a:rPr lang="en-US" dirty="0" smtClean="0"/>
              <a:t>Tutorial</a:t>
            </a:r>
            <a:r>
              <a:rPr lang="nb-NO" dirty="0" smtClean="0"/>
              <a:t> </a:t>
            </a:r>
            <a:br>
              <a:rPr lang="nb-NO" dirty="0" smtClean="0"/>
            </a:br>
            <a:r>
              <a:rPr lang="nb-NO" dirty="0" smtClean="0"/>
              <a:t>J. </a:t>
            </a:r>
            <a:r>
              <a:rPr lang="nb-NO" dirty="0" err="1" smtClean="0"/>
              <a:t>Zyren</a:t>
            </a:r>
            <a:r>
              <a:rPr lang="nb-NO" dirty="0" smtClean="0"/>
              <a:t> and A. </a:t>
            </a:r>
            <a:r>
              <a:rPr lang="nb-NO" dirty="0" err="1" smtClean="0"/>
              <a:t>Petrick</a:t>
            </a:r>
            <a:r>
              <a:rPr lang="nb-NO" dirty="0" smtClean="0"/>
              <a:t> </a:t>
            </a:r>
            <a:br>
              <a:rPr lang="nb-NO" dirty="0" smtClean="0"/>
            </a:br>
            <a:endParaRPr lang="nb-NO" dirty="0" smtClean="0"/>
          </a:p>
          <a:p>
            <a:pPr>
              <a:lnSpc>
                <a:spcPct val="80000"/>
              </a:lnSpc>
            </a:pPr>
            <a:r>
              <a:rPr lang="nb-NO" dirty="0" smtClean="0"/>
              <a:t>IEEE 802.11 Wireless </a:t>
            </a:r>
            <a:r>
              <a:rPr lang="nb-NO" dirty="0" err="1" smtClean="0"/>
              <a:t>Local</a:t>
            </a:r>
            <a:r>
              <a:rPr lang="nb-NO" dirty="0" smtClean="0"/>
              <a:t> Area Networks </a:t>
            </a:r>
            <a:br>
              <a:rPr lang="nb-NO" dirty="0" smtClean="0"/>
            </a:br>
            <a:r>
              <a:rPr lang="nb-NO" dirty="0" err="1" smtClean="0"/>
              <a:t>Crow</a:t>
            </a:r>
            <a:r>
              <a:rPr lang="nb-NO" dirty="0" smtClean="0"/>
              <a:t>, B.P.; </a:t>
            </a:r>
            <a:r>
              <a:rPr lang="nb-NO" dirty="0" err="1" smtClean="0"/>
              <a:t>Widjaja</a:t>
            </a:r>
            <a:r>
              <a:rPr lang="nb-NO" dirty="0" smtClean="0"/>
              <a:t>, I.; Kim, L.G.; Sakai, P.T.; </a:t>
            </a:r>
            <a:br>
              <a:rPr lang="nb-NO" dirty="0" smtClean="0"/>
            </a:br>
            <a:r>
              <a:rPr lang="nb-NO" dirty="0" smtClean="0"/>
              <a:t>Communications Magazine, IEEE , Volume: 35 , </a:t>
            </a:r>
            <a:r>
              <a:rPr lang="nb-NO" dirty="0" err="1" smtClean="0"/>
              <a:t>Issue</a:t>
            </a:r>
            <a:r>
              <a:rPr lang="nb-NO" dirty="0" smtClean="0"/>
              <a:t>: 9 , Sept. 1997. </a:t>
            </a:r>
            <a:br>
              <a:rPr lang="nb-NO" dirty="0" smtClean="0"/>
            </a:br>
            <a:endParaRPr lang="nb-NO" dirty="0" smtClean="0"/>
          </a:p>
          <a:p>
            <a:pPr>
              <a:lnSpc>
                <a:spcPct val="80000"/>
              </a:lnSpc>
            </a:pPr>
            <a:r>
              <a:rPr lang="nb-NO" dirty="0" smtClean="0"/>
              <a:t>A Survey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Emerging</a:t>
            </a:r>
            <a:r>
              <a:rPr lang="nb-NO" dirty="0" smtClean="0"/>
              <a:t> Broadband Wireless Access Technologies. </a:t>
            </a:r>
            <a:br>
              <a:rPr lang="nb-NO" dirty="0" smtClean="0"/>
            </a:br>
            <a:r>
              <a:rPr lang="nb-NO" dirty="0" smtClean="0"/>
              <a:t>M. </a:t>
            </a:r>
            <a:r>
              <a:rPr lang="nb-NO" dirty="0" err="1" smtClean="0"/>
              <a:t>Kuran</a:t>
            </a:r>
            <a:r>
              <a:rPr lang="nb-NO" dirty="0" smtClean="0"/>
              <a:t> and T. </a:t>
            </a:r>
            <a:r>
              <a:rPr lang="nb-NO" dirty="0" err="1" smtClean="0"/>
              <a:t>Tugcu</a:t>
            </a:r>
            <a:r>
              <a:rPr lang="nb-NO" dirty="0" smtClean="0"/>
              <a:t> </a:t>
            </a:r>
            <a:br>
              <a:rPr lang="nb-NO" dirty="0" smtClean="0"/>
            </a:br>
            <a:r>
              <a:rPr lang="nb-NO" dirty="0" smtClean="0"/>
              <a:t>Computer Networks, 2007. </a:t>
            </a:r>
            <a:br>
              <a:rPr lang="nb-NO" dirty="0" smtClean="0"/>
            </a:br>
            <a:r>
              <a:rPr lang="nb-NO" dirty="0" smtClean="0"/>
              <a:t>Not curriculum: 2.2, 3,2 og 3.4. </a:t>
            </a:r>
            <a:br>
              <a:rPr lang="nb-NO" dirty="0" smtClean="0"/>
            </a:br>
            <a:r>
              <a:rPr lang="nb-NO" dirty="0" err="1" smtClean="0"/>
              <a:t>Compulsory</a:t>
            </a:r>
            <a:r>
              <a:rPr lang="nb-NO" dirty="0" smtClean="0"/>
              <a:t> curriculum: 3.5, 3.6, 4 og 5. </a:t>
            </a:r>
            <a:br>
              <a:rPr lang="nb-NO" dirty="0" smtClean="0"/>
            </a:br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9004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48</Words>
  <Application>Microsoft Office PowerPoint</Application>
  <PresentationFormat>Skjermfremvisning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7" baseType="lpstr">
      <vt:lpstr>Office-tema</vt:lpstr>
      <vt:lpstr>Wireless Local Area Networks</vt:lpstr>
      <vt:lpstr>Overview</vt:lpstr>
      <vt:lpstr>Motivations for using WLAN</vt:lpstr>
      <vt:lpstr>Many types of Wireless networks</vt:lpstr>
      <vt:lpstr>PowerPoint-presentasjon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kkho</dc:creator>
  <cp:lastModifiedBy>kkho</cp:lastModifiedBy>
  <cp:revision>13</cp:revision>
  <dcterms:created xsi:type="dcterms:W3CDTF">2012-11-24T17:17:35Z</dcterms:created>
  <dcterms:modified xsi:type="dcterms:W3CDTF">2012-11-24T20:33:25Z</dcterms:modified>
</cp:coreProperties>
</file>