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8EC4-CA4B-4C96-BC67-52C14AD81C68}" type="datetimeFigureOut">
              <a:rPr lang="nb-NO" smtClean="0"/>
              <a:t>09.02.2013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F6A17-C255-4971-863C-C8410E5B1A1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04146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8EC4-CA4B-4C96-BC67-52C14AD81C68}" type="datetimeFigureOut">
              <a:rPr lang="nb-NO" smtClean="0"/>
              <a:t>09.02.2013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F6A17-C255-4971-863C-C8410E5B1A1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94637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8EC4-CA4B-4C96-BC67-52C14AD81C68}" type="datetimeFigureOut">
              <a:rPr lang="nb-NO" smtClean="0"/>
              <a:t>09.02.2013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F6A17-C255-4971-863C-C8410E5B1A1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3076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8EC4-CA4B-4C96-BC67-52C14AD81C68}" type="datetimeFigureOut">
              <a:rPr lang="nb-NO" smtClean="0"/>
              <a:t>09.02.2013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F6A17-C255-4971-863C-C8410E5B1A1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6003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8EC4-CA4B-4C96-BC67-52C14AD81C68}" type="datetimeFigureOut">
              <a:rPr lang="nb-NO" smtClean="0"/>
              <a:t>09.02.2013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F6A17-C255-4971-863C-C8410E5B1A1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6899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8EC4-CA4B-4C96-BC67-52C14AD81C68}" type="datetimeFigureOut">
              <a:rPr lang="nb-NO" smtClean="0"/>
              <a:t>09.02.2013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F6A17-C255-4971-863C-C8410E5B1A1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12591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8EC4-CA4B-4C96-BC67-52C14AD81C68}" type="datetimeFigureOut">
              <a:rPr lang="nb-NO" smtClean="0"/>
              <a:t>09.02.2013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F6A17-C255-4971-863C-C8410E5B1A1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85157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8EC4-CA4B-4C96-BC67-52C14AD81C68}" type="datetimeFigureOut">
              <a:rPr lang="nb-NO" smtClean="0"/>
              <a:t>09.02.2013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F6A17-C255-4971-863C-C8410E5B1A1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0369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8EC4-CA4B-4C96-BC67-52C14AD81C68}" type="datetimeFigureOut">
              <a:rPr lang="nb-NO" smtClean="0"/>
              <a:t>09.02.2013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F6A17-C255-4971-863C-C8410E5B1A1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4311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8EC4-CA4B-4C96-BC67-52C14AD81C68}" type="datetimeFigureOut">
              <a:rPr lang="nb-NO" smtClean="0"/>
              <a:t>09.02.2013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F6A17-C255-4971-863C-C8410E5B1A1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8586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8EC4-CA4B-4C96-BC67-52C14AD81C68}" type="datetimeFigureOut">
              <a:rPr lang="nb-NO" smtClean="0"/>
              <a:t>09.02.2013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F6A17-C255-4971-863C-C8410E5B1A1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7060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F8EC4-CA4B-4C96-BC67-52C14AD81C68}" type="datetimeFigureOut">
              <a:rPr lang="nb-NO" smtClean="0"/>
              <a:t>09.02.2013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F6A17-C255-4971-863C-C8410E5B1A1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12060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b-NO" smtClean="0"/>
              <a:t>Multiprotocol</a:t>
            </a:r>
            <a:r>
              <a:rPr lang="nb-NO" dirty="0" smtClean="0"/>
              <a:t> </a:t>
            </a:r>
            <a:r>
              <a:rPr lang="nb-NO" dirty="0" err="1" smtClean="0"/>
              <a:t>label</a:t>
            </a:r>
            <a:r>
              <a:rPr lang="nb-NO" dirty="0" smtClean="0"/>
              <a:t> </a:t>
            </a:r>
            <a:r>
              <a:rPr lang="nb-NO" dirty="0" err="1" smtClean="0"/>
              <a:t>switching</a:t>
            </a:r>
            <a:r>
              <a:rPr lang="nb-NO" dirty="0" smtClean="0"/>
              <a:t> and </a:t>
            </a:r>
            <a:r>
              <a:rPr lang="nb-NO" dirty="0" err="1" smtClean="0"/>
              <a:t>Generalized</a:t>
            </a:r>
            <a:r>
              <a:rPr lang="nb-NO" dirty="0" smtClean="0"/>
              <a:t> </a:t>
            </a:r>
            <a:r>
              <a:rPr lang="nb-NO" dirty="0" err="1" smtClean="0"/>
              <a:t>multiprotocol</a:t>
            </a:r>
            <a:r>
              <a:rPr lang="nb-NO" dirty="0" smtClean="0"/>
              <a:t> </a:t>
            </a:r>
            <a:r>
              <a:rPr lang="nb-NO" dirty="0" err="1" smtClean="0"/>
              <a:t>label</a:t>
            </a:r>
            <a:r>
              <a:rPr lang="nb-NO" dirty="0" smtClean="0"/>
              <a:t> </a:t>
            </a:r>
            <a:r>
              <a:rPr lang="nb-NO" dirty="0" err="1" smtClean="0"/>
              <a:t>switching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err="1" smtClean="0"/>
              <a:t>Khiem</a:t>
            </a:r>
            <a:r>
              <a:rPr lang="nb-NO" dirty="0" smtClean="0"/>
              <a:t>-Kim Ho Xuan, kkho@ifi.uio.no</a:t>
            </a:r>
          </a:p>
          <a:p>
            <a:r>
              <a:rPr lang="nb-NO" dirty="0" smtClean="0"/>
              <a:t>Mattias Håheim Johnsen, mattiahj@ifi.uio.no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96907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70489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</Words>
  <Application>Microsoft Office PowerPoint</Application>
  <PresentationFormat>Skjermfremvisning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3" baseType="lpstr">
      <vt:lpstr>Office-tema</vt:lpstr>
      <vt:lpstr>Multiprotocol label switching and Generalized multiprotocol label switching</vt:lpstr>
      <vt:lpstr>PowerPoint-presentasjon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Multiprotocol label switching and Generalized multiprotocol label switching</dc:title>
  <dc:creator>kkho</dc:creator>
  <cp:lastModifiedBy>kkho</cp:lastModifiedBy>
  <cp:revision>2</cp:revision>
  <dcterms:created xsi:type="dcterms:W3CDTF">2013-02-09T11:27:23Z</dcterms:created>
  <dcterms:modified xsi:type="dcterms:W3CDTF">2013-02-09T11:29:33Z</dcterms:modified>
</cp:coreProperties>
</file>