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A06EE-20B7-4FA7-9605-BAA83E57C8DC}" v="115" dt="2025-09-13T21:59:55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mita Patro" userId="bdae627b6e32fdc1" providerId="LiveId" clId="{51EE9AB9-3F13-424C-B625-9DB51FEAF1BC}"/>
    <pc:docChg chg="undo redo custSel addSld delSld modSld modMainMaster">
      <pc:chgData name="Madhumita Patro" userId="bdae627b6e32fdc1" providerId="LiveId" clId="{51EE9AB9-3F13-424C-B625-9DB51FEAF1BC}" dt="2025-09-13T22:11:00.823" v="642" actId="47"/>
      <pc:docMkLst>
        <pc:docMk/>
      </pc:docMkLst>
      <pc:sldChg chg="addSp delSp modSp new mod modTransition">
        <pc:chgData name="Madhumita Patro" userId="bdae627b6e32fdc1" providerId="LiveId" clId="{51EE9AB9-3F13-424C-B625-9DB51FEAF1BC}" dt="2025-09-13T14:45:05.134" v="226" actId="1076"/>
        <pc:sldMkLst>
          <pc:docMk/>
          <pc:sldMk cId="10779603" sldId="256"/>
        </pc:sldMkLst>
        <pc:spChg chg="del">
          <ac:chgData name="Madhumita Patro" userId="bdae627b6e32fdc1" providerId="LiveId" clId="{51EE9AB9-3F13-424C-B625-9DB51FEAF1BC}" dt="2025-09-13T14:20:44.796" v="17" actId="478"/>
          <ac:spMkLst>
            <pc:docMk/>
            <pc:sldMk cId="10779603" sldId="256"/>
            <ac:spMk id="2" creationId="{32989748-57BF-DD27-1162-2E0BE7D940BF}"/>
          </ac:spMkLst>
        </pc:spChg>
        <pc:spChg chg="del">
          <ac:chgData name="Madhumita Patro" userId="bdae627b6e32fdc1" providerId="LiveId" clId="{51EE9AB9-3F13-424C-B625-9DB51FEAF1BC}" dt="2025-09-13T14:20:46.681" v="18" actId="478"/>
          <ac:spMkLst>
            <pc:docMk/>
            <pc:sldMk cId="10779603" sldId="256"/>
            <ac:spMk id="3" creationId="{29344786-B225-9681-7494-FA5287602C19}"/>
          </ac:spMkLst>
        </pc:spChg>
        <pc:spChg chg="add mod">
          <ac:chgData name="Madhumita Patro" userId="bdae627b6e32fdc1" providerId="LiveId" clId="{51EE9AB9-3F13-424C-B625-9DB51FEAF1BC}" dt="2025-09-13T14:20:36.151" v="16" actId="20577"/>
          <ac:spMkLst>
            <pc:docMk/>
            <pc:sldMk cId="10779603" sldId="256"/>
            <ac:spMk id="4" creationId="{84D05742-4530-9212-80A3-5348841D91CE}"/>
          </ac:spMkLst>
        </pc:spChg>
        <pc:spChg chg="add mod">
          <ac:chgData name="Madhumita Patro" userId="bdae627b6e32fdc1" providerId="LiveId" clId="{51EE9AB9-3F13-424C-B625-9DB51FEAF1BC}" dt="2025-09-13T14:23:51.448" v="67" actId="207"/>
          <ac:spMkLst>
            <pc:docMk/>
            <pc:sldMk cId="10779603" sldId="256"/>
            <ac:spMk id="5" creationId="{4FF80A2A-89AE-B844-5072-A34B044738A4}"/>
          </ac:spMkLst>
        </pc:spChg>
        <pc:picChg chg="add del mod">
          <ac:chgData name="Madhumita Patro" userId="bdae627b6e32fdc1" providerId="LiveId" clId="{51EE9AB9-3F13-424C-B625-9DB51FEAF1BC}" dt="2025-09-13T14:44:30.973" v="224" actId="478"/>
          <ac:picMkLst>
            <pc:docMk/>
            <pc:sldMk cId="10779603" sldId="256"/>
            <ac:picMk id="2050" creationId="{0ACFF8C1-242A-0F3F-829A-9C733CB9BED9}"/>
          </ac:picMkLst>
        </pc:picChg>
        <pc:picChg chg="add mod">
          <ac:chgData name="Madhumita Patro" userId="bdae627b6e32fdc1" providerId="LiveId" clId="{51EE9AB9-3F13-424C-B625-9DB51FEAF1BC}" dt="2025-09-13T14:45:05.134" v="226" actId="1076"/>
          <ac:picMkLst>
            <pc:docMk/>
            <pc:sldMk cId="10779603" sldId="256"/>
            <ac:picMk id="2052" creationId="{7C323B9D-967D-A064-678B-45E75B02AEB4}"/>
          </ac:picMkLst>
        </pc:picChg>
      </pc:sldChg>
      <pc:sldChg chg="modSp new mod">
        <pc:chgData name="Madhumita Patro" userId="bdae627b6e32fdc1" providerId="LiveId" clId="{51EE9AB9-3F13-424C-B625-9DB51FEAF1BC}" dt="2025-09-13T14:24:12.432" v="70" actId="27636"/>
        <pc:sldMkLst>
          <pc:docMk/>
          <pc:sldMk cId="2143355863" sldId="257"/>
        </pc:sldMkLst>
        <pc:spChg chg="mod">
          <ac:chgData name="Madhumita Patro" userId="bdae627b6e32fdc1" providerId="LiveId" clId="{51EE9AB9-3F13-424C-B625-9DB51FEAF1BC}" dt="2025-09-13T14:23:25.693" v="64"/>
          <ac:spMkLst>
            <pc:docMk/>
            <pc:sldMk cId="2143355863" sldId="257"/>
            <ac:spMk id="2" creationId="{AC563267-5828-8FA6-53F4-8AA588EA6559}"/>
          </ac:spMkLst>
        </pc:spChg>
        <pc:spChg chg="mod">
          <ac:chgData name="Madhumita Patro" userId="bdae627b6e32fdc1" providerId="LiveId" clId="{51EE9AB9-3F13-424C-B625-9DB51FEAF1BC}" dt="2025-09-13T14:24:12.432" v="70" actId="27636"/>
          <ac:spMkLst>
            <pc:docMk/>
            <pc:sldMk cId="2143355863" sldId="257"/>
            <ac:spMk id="3" creationId="{3F99322B-35FB-E719-5999-4E0F6C0E1CCF}"/>
          </ac:spMkLst>
        </pc:spChg>
      </pc:sldChg>
      <pc:sldChg chg="addSp modSp new mod">
        <pc:chgData name="Madhumita Patro" userId="bdae627b6e32fdc1" providerId="LiveId" clId="{51EE9AB9-3F13-424C-B625-9DB51FEAF1BC}" dt="2025-09-13T14:33:21.018" v="153" actId="14100"/>
        <pc:sldMkLst>
          <pc:docMk/>
          <pc:sldMk cId="2044385492" sldId="258"/>
        </pc:sldMkLst>
        <pc:spChg chg="mod">
          <ac:chgData name="Madhumita Patro" userId="bdae627b6e32fdc1" providerId="LiveId" clId="{51EE9AB9-3F13-424C-B625-9DB51FEAF1BC}" dt="2025-09-13T14:26:56.996" v="80"/>
          <ac:spMkLst>
            <pc:docMk/>
            <pc:sldMk cId="2044385492" sldId="258"/>
            <ac:spMk id="2" creationId="{3112ED88-327B-EE96-0DA7-75419DF9EAB5}"/>
          </ac:spMkLst>
        </pc:spChg>
        <pc:spChg chg="mod">
          <ac:chgData name="Madhumita Patro" userId="bdae627b6e32fdc1" providerId="LiveId" clId="{51EE9AB9-3F13-424C-B625-9DB51FEAF1BC}" dt="2025-09-13T14:31:26.292" v="149"/>
          <ac:spMkLst>
            <pc:docMk/>
            <pc:sldMk cId="2044385492" sldId="258"/>
            <ac:spMk id="3" creationId="{F240E6B3-2E47-0DBA-C749-FB7C128ABAFF}"/>
          </ac:spMkLst>
        </pc:spChg>
        <pc:picChg chg="add mod">
          <ac:chgData name="Madhumita Patro" userId="bdae627b6e32fdc1" providerId="LiveId" clId="{51EE9AB9-3F13-424C-B625-9DB51FEAF1BC}" dt="2025-09-13T14:33:21.018" v="153" actId="14100"/>
          <ac:picMkLst>
            <pc:docMk/>
            <pc:sldMk cId="2044385492" sldId="258"/>
            <ac:picMk id="5" creationId="{734094A4-E06A-9FE8-2B7D-FFA966139565}"/>
          </ac:picMkLst>
        </pc:picChg>
      </pc:sldChg>
      <pc:sldChg chg="addSp modSp new mod">
        <pc:chgData name="Madhumita Patro" userId="bdae627b6e32fdc1" providerId="LiveId" clId="{51EE9AB9-3F13-424C-B625-9DB51FEAF1BC}" dt="2025-09-13T14:40:27.593" v="191" actId="555"/>
        <pc:sldMkLst>
          <pc:docMk/>
          <pc:sldMk cId="1987803225" sldId="259"/>
        </pc:sldMkLst>
        <pc:spChg chg="mod">
          <ac:chgData name="Madhumita Patro" userId="bdae627b6e32fdc1" providerId="LiveId" clId="{51EE9AB9-3F13-424C-B625-9DB51FEAF1BC}" dt="2025-09-13T14:33:48.544" v="155"/>
          <ac:spMkLst>
            <pc:docMk/>
            <pc:sldMk cId="1987803225" sldId="259"/>
            <ac:spMk id="2" creationId="{393ADD06-B1D7-FE64-6B32-651B93081B5E}"/>
          </ac:spMkLst>
        </pc:spChg>
        <pc:spChg chg="mod">
          <ac:chgData name="Madhumita Patro" userId="bdae627b6e32fdc1" providerId="LiveId" clId="{51EE9AB9-3F13-424C-B625-9DB51FEAF1BC}" dt="2025-09-13T14:39:35.056" v="186" actId="1076"/>
          <ac:spMkLst>
            <pc:docMk/>
            <pc:sldMk cId="1987803225" sldId="259"/>
            <ac:spMk id="3" creationId="{248EDFCC-676A-CF8F-8C14-9CAB8A419A45}"/>
          </ac:spMkLst>
        </pc:spChg>
        <pc:picChg chg="add mod">
          <ac:chgData name="Madhumita Patro" userId="bdae627b6e32fdc1" providerId="LiveId" clId="{51EE9AB9-3F13-424C-B625-9DB51FEAF1BC}" dt="2025-09-13T14:40:27.593" v="191" actId="555"/>
          <ac:picMkLst>
            <pc:docMk/>
            <pc:sldMk cId="1987803225" sldId="259"/>
            <ac:picMk id="5" creationId="{51679B1E-7BD9-0012-837D-C18E9BDC6EB9}"/>
          </ac:picMkLst>
        </pc:picChg>
        <pc:picChg chg="add mod">
          <ac:chgData name="Madhumita Patro" userId="bdae627b6e32fdc1" providerId="LiveId" clId="{51EE9AB9-3F13-424C-B625-9DB51FEAF1BC}" dt="2025-09-13T14:40:27.593" v="191" actId="555"/>
          <ac:picMkLst>
            <pc:docMk/>
            <pc:sldMk cId="1987803225" sldId="259"/>
            <ac:picMk id="7" creationId="{1E138050-2942-115C-B4A9-892B97E10DA2}"/>
          </ac:picMkLst>
        </pc:picChg>
        <pc:picChg chg="add mod">
          <ac:chgData name="Madhumita Patro" userId="bdae627b6e32fdc1" providerId="LiveId" clId="{51EE9AB9-3F13-424C-B625-9DB51FEAF1BC}" dt="2025-09-13T14:40:27.593" v="191" actId="555"/>
          <ac:picMkLst>
            <pc:docMk/>
            <pc:sldMk cId="1987803225" sldId="259"/>
            <ac:picMk id="9" creationId="{312ED0A9-DBB0-2082-7F8B-1B1404AAECC4}"/>
          </ac:picMkLst>
        </pc:picChg>
      </pc:sldChg>
      <pc:sldChg chg="addSp modSp new mod">
        <pc:chgData name="Madhumita Patro" userId="bdae627b6e32fdc1" providerId="LiveId" clId="{51EE9AB9-3F13-424C-B625-9DB51FEAF1BC}" dt="2025-09-13T14:48:10.256" v="239" actId="1076"/>
        <pc:sldMkLst>
          <pc:docMk/>
          <pc:sldMk cId="4070379446" sldId="260"/>
        </pc:sldMkLst>
        <pc:spChg chg="mod">
          <ac:chgData name="Madhumita Patro" userId="bdae627b6e32fdc1" providerId="LiveId" clId="{51EE9AB9-3F13-424C-B625-9DB51FEAF1BC}" dt="2025-09-13T14:41:04.935" v="193"/>
          <ac:spMkLst>
            <pc:docMk/>
            <pc:sldMk cId="4070379446" sldId="260"/>
            <ac:spMk id="2" creationId="{D37EEFB9-85D5-9BA5-9363-162303A2576D}"/>
          </ac:spMkLst>
        </pc:spChg>
        <pc:spChg chg="mod">
          <ac:chgData name="Madhumita Patro" userId="bdae627b6e32fdc1" providerId="LiveId" clId="{51EE9AB9-3F13-424C-B625-9DB51FEAF1BC}" dt="2025-09-13T14:47:48.860" v="237" actId="20577"/>
          <ac:spMkLst>
            <pc:docMk/>
            <pc:sldMk cId="4070379446" sldId="260"/>
            <ac:spMk id="3" creationId="{94E7FB4C-FA52-87F6-0467-4E839A8D4423}"/>
          </ac:spMkLst>
        </pc:spChg>
        <pc:picChg chg="add mod">
          <ac:chgData name="Madhumita Patro" userId="bdae627b6e32fdc1" providerId="LiveId" clId="{51EE9AB9-3F13-424C-B625-9DB51FEAF1BC}" dt="2025-09-13T14:48:10.256" v="239" actId="1076"/>
          <ac:picMkLst>
            <pc:docMk/>
            <pc:sldMk cId="4070379446" sldId="260"/>
            <ac:picMk id="5" creationId="{168CFE9A-B798-A4AE-C37B-8256AA031C42}"/>
          </ac:picMkLst>
        </pc:picChg>
      </pc:sldChg>
      <pc:sldChg chg="addSp modSp new mod">
        <pc:chgData name="Madhumita Patro" userId="bdae627b6e32fdc1" providerId="LiveId" clId="{51EE9AB9-3F13-424C-B625-9DB51FEAF1BC}" dt="2025-09-13T14:57:04.818" v="263" actId="14100"/>
        <pc:sldMkLst>
          <pc:docMk/>
          <pc:sldMk cId="3718129634" sldId="261"/>
        </pc:sldMkLst>
        <pc:spChg chg="mod">
          <ac:chgData name="Madhumita Patro" userId="bdae627b6e32fdc1" providerId="LiveId" clId="{51EE9AB9-3F13-424C-B625-9DB51FEAF1BC}" dt="2025-09-13T14:48:45.389" v="241"/>
          <ac:spMkLst>
            <pc:docMk/>
            <pc:sldMk cId="3718129634" sldId="261"/>
            <ac:spMk id="2" creationId="{84D539FC-E6FF-6952-52E0-0A7BB2C2B2A0}"/>
          </ac:spMkLst>
        </pc:spChg>
        <pc:spChg chg="mod">
          <ac:chgData name="Madhumita Patro" userId="bdae627b6e32fdc1" providerId="LiveId" clId="{51EE9AB9-3F13-424C-B625-9DB51FEAF1BC}" dt="2025-09-13T14:54:09.379" v="258"/>
          <ac:spMkLst>
            <pc:docMk/>
            <pc:sldMk cId="3718129634" sldId="261"/>
            <ac:spMk id="3" creationId="{B6C9E4EF-1BED-2838-4BF3-C770EB3B1384}"/>
          </ac:spMkLst>
        </pc:spChg>
        <pc:picChg chg="add mod">
          <ac:chgData name="Madhumita Patro" userId="bdae627b6e32fdc1" providerId="LiveId" clId="{51EE9AB9-3F13-424C-B625-9DB51FEAF1BC}" dt="2025-09-13T14:54:21.741" v="260" actId="1076"/>
          <ac:picMkLst>
            <pc:docMk/>
            <pc:sldMk cId="3718129634" sldId="261"/>
            <ac:picMk id="6" creationId="{9736D427-24AA-9913-DC8C-FEFC8B5E1C84}"/>
          </ac:picMkLst>
        </pc:picChg>
        <pc:picChg chg="add mod">
          <ac:chgData name="Madhumita Patro" userId="bdae627b6e32fdc1" providerId="LiveId" clId="{51EE9AB9-3F13-424C-B625-9DB51FEAF1BC}" dt="2025-09-13T14:57:04.818" v="263" actId="14100"/>
          <ac:picMkLst>
            <pc:docMk/>
            <pc:sldMk cId="3718129634" sldId="261"/>
            <ac:picMk id="8" creationId="{D3C81E05-62B4-75CC-918F-8C041DA84886}"/>
          </ac:picMkLst>
        </pc:picChg>
      </pc:sldChg>
      <pc:sldChg chg="addSp delSp modSp new mod">
        <pc:chgData name="Madhumita Patro" userId="bdae627b6e32fdc1" providerId="LiveId" clId="{51EE9AB9-3F13-424C-B625-9DB51FEAF1BC}" dt="2025-09-13T14:59:21.915" v="280" actId="14100"/>
        <pc:sldMkLst>
          <pc:docMk/>
          <pc:sldMk cId="2772819544" sldId="262"/>
        </pc:sldMkLst>
        <pc:spChg chg="mod">
          <ac:chgData name="Madhumita Patro" userId="bdae627b6e32fdc1" providerId="LiveId" clId="{51EE9AB9-3F13-424C-B625-9DB51FEAF1BC}" dt="2025-09-13T14:58:33.524" v="271" actId="20577"/>
          <ac:spMkLst>
            <pc:docMk/>
            <pc:sldMk cId="2772819544" sldId="262"/>
            <ac:spMk id="2" creationId="{81C710F2-2A26-798E-6903-0FDB0EC37140}"/>
          </ac:spMkLst>
        </pc:spChg>
        <pc:spChg chg="add del mod">
          <ac:chgData name="Madhumita Patro" userId="bdae627b6e32fdc1" providerId="LiveId" clId="{51EE9AB9-3F13-424C-B625-9DB51FEAF1BC}" dt="2025-09-13T14:59:08.849" v="277" actId="20577"/>
          <ac:spMkLst>
            <pc:docMk/>
            <pc:sldMk cId="2772819544" sldId="262"/>
            <ac:spMk id="3" creationId="{FF697FFB-0831-2D62-C72C-70F61B5C884B}"/>
          </ac:spMkLst>
        </pc:spChg>
        <pc:picChg chg="add del mod ord">
          <ac:chgData name="Madhumita Patro" userId="bdae627b6e32fdc1" providerId="LiveId" clId="{51EE9AB9-3F13-424C-B625-9DB51FEAF1BC}" dt="2025-09-13T14:58:44.102" v="275" actId="22"/>
          <ac:picMkLst>
            <pc:docMk/>
            <pc:sldMk cId="2772819544" sldId="262"/>
            <ac:picMk id="6" creationId="{C87BC8F6-7529-E5E9-428C-D414AB76916C}"/>
          </ac:picMkLst>
        </pc:picChg>
        <pc:picChg chg="add mod">
          <ac:chgData name="Madhumita Patro" userId="bdae627b6e32fdc1" providerId="LiveId" clId="{51EE9AB9-3F13-424C-B625-9DB51FEAF1BC}" dt="2025-09-13T14:59:21.915" v="280" actId="14100"/>
          <ac:picMkLst>
            <pc:docMk/>
            <pc:sldMk cId="2772819544" sldId="262"/>
            <ac:picMk id="8" creationId="{C955E275-AB98-A4F8-C599-A03C50E31B11}"/>
          </ac:picMkLst>
        </pc:picChg>
      </pc:sldChg>
      <pc:sldChg chg="addSp modSp new mod">
        <pc:chgData name="Madhumita Patro" userId="bdae627b6e32fdc1" providerId="LiveId" clId="{51EE9AB9-3F13-424C-B625-9DB51FEAF1BC}" dt="2025-09-13T15:13:11.876" v="287" actId="1076"/>
        <pc:sldMkLst>
          <pc:docMk/>
          <pc:sldMk cId="2158038182" sldId="263"/>
        </pc:sldMkLst>
        <pc:spChg chg="mod">
          <ac:chgData name="Madhumita Patro" userId="bdae627b6e32fdc1" providerId="LiveId" clId="{51EE9AB9-3F13-424C-B625-9DB51FEAF1BC}" dt="2025-09-13T15:00:00.740" v="282"/>
          <ac:spMkLst>
            <pc:docMk/>
            <pc:sldMk cId="2158038182" sldId="263"/>
            <ac:spMk id="2" creationId="{1C9486EA-D1E0-F821-4DCD-FCC09E5B5737}"/>
          </ac:spMkLst>
        </pc:spChg>
        <pc:spChg chg="mod">
          <ac:chgData name="Madhumita Patro" userId="bdae627b6e32fdc1" providerId="LiveId" clId="{51EE9AB9-3F13-424C-B625-9DB51FEAF1BC}" dt="2025-09-13T15:12:57.943" v="284" actId="20577"/>
          <ac:spMkLst>
            <pc:docMk/>
            <pc:sldMk cId="2158038182" sldId="263"/>
            <ac:spMk id="3" creationId="{0B3EE2BF-7875-11C0-C6AA-1D4C33F43DBE}"/>
          </ac:spMkLst>
        </pc:spChg>
        <pc:picChg chg="add mod">
          <ac:chgData name="Madhumita Patro" userId="bdae627b6e32fdc1" providerId="LiveId" clId="{51EE9AB9-3F13-424C-B625-9DB51FEAF1BC}" dt="2025-09-13T15:13:11.876" v="287" actId="1076"/>
          <ac:picMkLst>
            <pc:docMk/>
            <pc:sldMk cId="2158038182" sldId="263"/>
            <ac:picMk id="6" creationId="{CD4E3156-4A9A-97C5-31D3-ABCCF0C2FB49}"/>
          </ac:picMkLst>
        </pc:picChg>
      </pc:sldChg>
      <pc:sldChg chg="addSp modSp new mod">
        <pc:chgData name="Madhumita Patro" userId="bdae627b6e32fdc1" providerId="LiveId" clId="{51EE9AB9-3F13-424C-B625-9DB51FEAF1BC}" dt="2025-09-13T15:21:37.767" v="313" actId="1076"/>
        <pc:sldMkLst>
          <pc:docMk/>
          <pc:sldMk cId="2152150100" sldId="264"/>
        </pc:sldMkLst>
        <pc:spChg chg="mod">
          <ac:chgData name="Madhumita Patro" userId="bdae627b6e32fdc1" providerId="LiveId" clId="{51EE9AB9-3F13-424C-B625-9DB51FEAF1BC}" dt="2025-09-13T15:13:53.738" v="289"/>
          <ac:spMkLst>
            <pc:docMk/>
            <pc:sldMk cId="2152150100" sldId="264"/>
            <ac:spMk id="2" creationId="{40843777-4890-DE13-FA3D-A4200D93F779}"/>
          </ac:spMkLst>
        </pc:spChg>
        <pc:spChg chg="mod">
          <ac:chgData name="Madhumita Patro" userId="bdae627b6e32fdc1" providerId="LiveId" clId="{51EE9AB9-3F13-424C-B625-9DB51FEAF1BC}" dt="2025-09-13T15:19:23.224" v="311" actId="5793"/>
          <ac:spMkLst>
            <pc:docMk/>
            <pc:sldMk cId="2152150100" sldId="264"/>
            <ac:spMk id="3" creationId="{7D596DD2-263F-7234-9D7F-3805837F1023}"/>
          </ac:spMkLst>
        </pc:spChg>
        <pc:spChg chg="add mod">
          <ac:chgData name="Madhumita Patro" userId="bdae627b6e32fdc1" providerId="LiveId" clId="{51EE9AB9-3F13-424C-B625-9DB51FEAF1BC}" dt="2025-09-13T15:18:29.889" v="303" actId="1076"/>
          <ac:spMkLst>
            <pc:docMk/>
            <pc:sldMk cId="2152150100" sldId="264"/>
            <ac:spMk id="7" creationId="{B9B6B80A-F5FF-6343-1B82-C2F43D3510FD}"/>
          </ac:spMkLst>
        </pc:spChg>
        <pc:picChg chg="add mod">
          <ac:chgData name="Madhumita Patro" userId="bdae627b6e32fdc1" providerId="LiveId" clId="{51EE9AB9-3F13-424C-B625-9DB51FEAF1BC}" dt="2025-09-13T15:17:39.762" v="294" actId="1076"/>
          <ac:picMkLst>
            <pc:docMk/>
            <pc:sldMk cId="2152150100" sldId="264"/>
            <ac:picMk id="6" creationId="{297895FC-DAF8-0031-5A08-F698A431D772}"/>
          </ac:picMkLst>
        </pc:picChg>
        <pc:picChg chg="add mod">
          <ac:chgData name="Madhumita Patro" userId="bdae627b6e32fdc1" providerId="LiveId" clId="{51EE9AB9-3F13-424C-B625-9DB51FEAF1BC}" dt="2025-09-13T15:21:37.767" v="313" actId="1076"/>
          <ac:picMkLst>
            <pc:docMk/>
            <pc:sldMk cId="2152150100" sldId="264"/>
            <ac:picMk id="9" creationId="{2D31DEDA-FA51-3FB0-7A4F-BC5D3953FA4C}"/>
          </ac:picMkLst>
        </pc:picChg>
      </pc:sldChg>
      <pc:sldChg chg="addSp delSp modSp new mod">
        <pc:chgData name="Madhumita Patro" userId="bdae627b6e32fdc1" providerId="LiveId" clId="{51EE9AB9-3F13-424C-B625-9DB51FEAF1BC}" dt="2025-09-13T16:31:11.073" v="419" actId="20577"/>
        <pc:sldMkLst>
          <pc:docMk/>
          <pc:sldMk cId="4179093619" sldId="265"/>
        </pc:sldMkLst>
        <pc:spChg chg="mod">
          <ac:chgData name="Madhumita Patro" userId="bdae627b6e32fdc1" providerId="LiveId" clId="{51EE9AB9-3F13-424C-B625-9DB51FEAF1BC}" dt="2025-09-13T15:21:53.897" v="315"/>
          <ac:spMkLst>
            <pc:docMk/>
            <pc:sldMk cId="4179093619" sldId="265"/>
            <ac:spMk id="2" creationId="{473602B2-0639-5AFE-2BA7-A14A2EAE7389}"/>
          </ac:spMkLst>
        </pc:spChg>
        <pc:spChg chg="mod">
          <ac:chgData name="Madhumita Patro" userId="bdae627b6e32fdc1" providerId="LiveId" clId="{51EE9AB9-3F13-424C-B625-9DB51FEAF1BC}" dt="2025-09-13T16:31:11.073" v="419" actId="20577"/>
          <ac:spMkLst>
            <pc:docMk/>
            <pc:sldMk cId="4179093619" sldId="265"/>
            <ac:spMk id="3" creationId="{64BD091C-3C3E-56EF-EC34-F80EE41E6CCB}"/>
          </ac:spMkLst>
        </pc:spChg>
        <pc:picChg chg="add del mod">
          <ac:chgData name="Madhumita Patro" userId="bdae627b6e32fdc1" providerId="LiveId" clId="{51EE9AB9-3F13-424C-B625-9DB51FEAF1BC}" dt="2025-09-13T15:49:37.706" v="321" actId="22"/>
          <ac:picMkLst>
            <pc:docMk/>
            <pc:sldMk cId="4179093619" sldId="265"/>
            <ac:picMk id="6" creationId="{29DFAE91-1EB5-CBE3-69F3-9A74FF55E0D5}"/>
          </ac:picMkLst>
        </pc:picChg>
      </pc:sldChg>
      <pc:sldChg chg="addSp delSp modSp new mod">
        <pc:chgData name="Madhumita Patro" userId="bdae627b6e32fdc1" providerId="LiveId" clId="{51EE9AB9-3F13-424C-B625-9DB51FEAF1BC}" dt="2025-09-13T15:50:39.055" v="343" actId="20577"/>
        <pc:sldMkLst>
          <pc:docMk/>
          <pc:sldMk cId="2641710332" sldId="266"/>
        </pc:sldMkLst>
        <pc:spChg chg="mod">
          <ac:chgData name="Madhumita Patro" userId="bdae627b6e32fdc1" providerId="LiveId" clId="{51EE9AB9-3F13-424C-B625-9DB51FEAF1BC}" dt="2025-09-13T15:50:39.055" v="343" actId="20577"/>
          <ac:spMkLst>
            <pc:docMk/>
            <pc:sldMk cId="2641710332" sldId="266"/>
            <ac:spMk id="2" creationId="{BDF99196-D80D-F177-1C99-F06C66569342}"/>
          </ac:spMkLst>
        </pc:spChg>
        <pc:spChg chg="del">
          <ac:chgData name="Madhumita Patro" userId="bdae627b6e32fdc1" providerId="LiveId" clId="{51EE9AB9-3F13-424C-B625-9DB51FEAF1BC}" dt="2025-09-13T15:50:22.905" v="326" actId="22"/>
          <ac:spMkLst>
            <pc:docMk/>
            <pc:sldMk cId="2641710332" sldId="266"/>
            <ac:spMk id="3" creationId="{7C7168FB-A613-E666-F45D-F894EC43947A}"/>
          </ac:spMkLst>
        </pc:spChg>
        <pc:picChg chg="add mod">
          <ac:chgData name="Madhumita Patro" userId="bdae627b6e32fdc1" providerId="LiveId" clId="{51EE9AB9-3F13-424C-B625-9DB51FEAF1BC}" dt="2025-09-13T15:49:56.197" v="325" actId="14100"/>
          <ac:picMkLst>
            <pc:docMk/>
            <pc:sldMk cId="2641710332" sldId="266"/>
            <ac:picMk id="6" creationId="{AF2993A8-C30B-2E21-1DDE-BFD731988B43}"/>
          </ac:picMkLst>
        </pc:picChg>
        <pc:picChg chg="add mod ord">
          <ac:chgData name="Madhumita Patro" userId="bdae627b6e32fdc1" providerId="LiveId" clId="{51EE9AB9-3F13-424C-B625-9DB51FEAF1BC}" dt="2025-09-13T15:50:25.861" v="327" actId="1076"/>
          <ac:picMkLst>
            <pc:docMk/>
            <pc:sldMk cId="2641710332" sldId="266"/>
            <ac:picMk id="8" creationId="{9622F0FD-EFFD-E4C7-F45C-EEB1F03F294A}"/>
          </ac:picMkLst>
        </pc:picChg>
      </pc:sldChg>
      <pc:sldChg chg="addSp delSp modSp new mod">
        <pc:chgData name="Madhumita Patro" userId="bdae627b6e32fdc1" providerId="LiveId" clId="{51EE9AB9-3F13-424C-B625-9DB51FEAF1BC}" dt="2025-09-13T16:08:08.157" v="388" actId="1076"/>
        <pc:sldMkLst>
          <pc:docMk/>
          <pc:sldMk cId="3706528921" sldId="267"/>
        </pc:sldMkLst>
        <pc:spChg chg="mod">
          <ac:chgData name="Madhumita Patro" userId="bdae627b6e32fdc1" providerId="LiveId" clId="{51EE9AB9-3F13-424C-B625-9DB51FEAF1BC}" dt="2025-09-13T15:53:19.072" v="345"/>
          <ac:spMkLst>
            <pc:docMk/>
            <pc:sldMk cId="3706528921" sldId="267"/>
            <ac:spMk id="2" creationId="{7A3E4F91-A250-5807-AF5C-429BDCAB13F1}"/>
          </ac:spMkLst>
        </pc:spChg>
        <pc:spChg chg="del">
          <ac:chgData name="Madhumita Patro" userId="bdae627b6e32fdc1" providerId="LiveId" clId="{51EE9AB9-3F13-424C-B625-9DB51FEAF1BC}" dt="2025-09-13T16:02:52.541" v="346" actId="22"/>
          <ac:spMkLst>
            <pc:docMk/>
            <pc:sldMk cId="3706528921" sldId="267"/>
            <ac:spMk id="3" creationId="{87037B1D-7681-2393-FA03-10682E751D5E}"/>
          </ac:spMkLst>
        </pc:spChg>
        <pc:picChg chg="add mod ord">
          <ac:chgData name="Madhumita Patro" userId="bdae627b6e32fdc1" providerId="LiveId" clId="{51EE9AB9-3F13-424C-B625-9DB51FEAF1BC}" dt="2025-09-13T16:08:04.930" v="387" actId="1035"/>
          <ac:picMkLst>
            <pc:docMk/>
            <pc:sldMk cId="3706528921" sldId="267"/>
            <ac:picMk id="6" creationId="{77BD677A-3139-C310-D2D4-B906B0EB8D78}"/>
          </ac:picMkLst>
        </pc:picChg>
        <pc:picChg chg="add mod">
          <ac:chgData name="Madhumita Patro" userId="bdae627b6e32fdc1" providerId="LiveId" clId="{51EE9AB9-3F13-424C-B625-9DB51FEAF1BC}" dt="2025-09-13T16:08:08.157" v="388" actId="1076"/>
          <ac:picMkLst>
            <pc:docMk/>
            <pc:sldMk cId="3706528921" sldId="267"/>
            <ac:picMk id="8" creationId="{0B5ECBF2-4CD8-7529-1E46-053A010DE5DF}"/>
          </ac:picMkLst>
        </pc:picChg>
        <pc:picChg chg="add mod">
          <ac:chgData name="Madhumita Patro" userId="bdae627b6e32fdc1" providerId="LiveId" clId="{51EE9AB9-3F13-424C-B625-9DB51FEAF1BC}" dt="2025-09-13T16:07:53.132" v="355" actId="14100"/>
          <ac:picMkLst>
            <pc:docMk/>
            <pc:sldMk cId="3706528921" sldId="267"/>
            <ac:picMk id="10" creationId="{A3FBC07D-7BC8-79F4-5179-2C0F43406AF9}"/>
          </ac:picMkLst>
        </pc:picChg>
      </pc:sldChg>
      <pc:sldChg chg="addSp delSp modSp new mod">
        <pc:chgData name="Madhumita Patro" userId="bdae627b6e32fdc1" providerId="LiveId" clId="{51EE9AB9-3F13-424C-B625-9DB51FEAF1BC}" dt="2025-09-13T16:35:59.679" v="435"/>
        <pc:sldMkLst>
          <pc:docMk/>
          <pc:sldMk cId="148803179" sldId="268"/>
        </pc:sldMkLst>
        <pc:spChg chg="del">
          <ac:chgData name="Madhumita Patro" userId="bdae627b6e32fdc1" providerId="LiveId" clId="{51EE9AB9-3F13-424C-B625-9DB51FEAF1BC}" dt="2025-09-13T16:30:38.263" v="397" actId="478"/>
          <ac:spMkLst>
            <pc:docMk/>
            <pc:sldMk cId="148803179" sldId="268"/>
            <ac:spMk id="2" creationId="{F4B12BD5-D698-121E-8CDA-CC655077515B}"/>
          </ac:spMkLst>
        </pc:spChg>
        <pc:spChg chg="del">
          <ac:chgData name="Madhumita Patro" userId="bdae627b6e32fdc1" providerId="LiveId" clId="{51EE9AB9-3F13-424C-B625-9DB51FEAF1BC}" dt="2025-09-13T16:30:39.506" v="398" actId="478"/>
          <ac:spMkLst>
            <pc:docMk/>
            <pc:sldMk cId="148803179" sldId="268"/>
            <ac:spMk id="3" creationId="{D45F26D1-7774-AB89-AD54-B046777CB8AD}"/>
          </ac:spMkLst>
        </pc:spChg>
        <pc:spChg chg="add mod">
          <ac:chgData name="Madhumita Patro" userId="bdae627b6e32fdc1" providerId="LiveId" clId="{51EE9AB9-3F13-424C-B625-9DB51FEAF1BC}" dt="2025-09-13T16:35:59.679" v="435"/>
          <ac:spMkLst>
            <pc:docMk/>
            <pc:sldMk cId="148803179" sldId="268"/>
            <ac:spMk id="9" creationId="{13F1DAF7-7AA8-39B3-668F-D98D7D0F0F3F}"/>
          </ac:spMkLst>
        </pc:spChg>
        <pc:picChg chg="add del mod">
          <ac:chgData name="Madhumita Patro" userId="bdae627b6e32fdc1" providerId="LiveId" clId="{51EE9AB9-3F13-424C-B625-9DB51FEAF1BC}" dt="2025-09-13T16:30:09.418" v="393" actId="21"/>
          <ac:picMkLst>
            <pc:docMk/>
            <pc:sldMk cId="148803179" sldId="268"/>
            <ac:picMk id="6" creationId="{43112B8D-C825-D1B0-F15A-3B89B2899500}"/>
          </ac:picMkLst>
        </pc:picChg>
        <pc:picChg chg="add mod">
          <ac:chgData name="Madhumita Patro" userId="bdae627b6e32fdc1" providerId="LiveId" clId="{51EE9AB9-3F13-424C-B625-9DB51FEAF1BC}" dt="2025-09-13T16:35:07.707" v="433" actId="1076"/>
          <ac:picMkLst>
            <pc:docMk/>
            <pc:sldMk cId="148803179" sldId="268"/>
            <ac:picMk id="8" creationId="{0A03F45C-CA2F-9BE1-E1BE-A2FD6FDB78D3}"/>
          </ac:picMkLst>
        </pc:picChg>
      </pc:sldChg>
      <pc:sldChg chg="addSp delSp modSp new mod">
        <pc:chgData name="Madhumita Patro" userId="bdae627b6e32fdc1" providerId="LiveId" clId="{51EE9AB9-3F13-424C-B625-9DB51FEAF1BC}" dt="2025-09-13T16:36:09.225" v="436"/>
        <pc:sldMkLst>
          <pc:docMk/>
          <pc:sldMk cId="297704654" sldId="269"/>
        </pc:sldMkLst>
        <pc:spChg chg="del">
          <ac:chgData name="Madhumita Patro" userId="bdae627b6e32fdc1" providerId="LiveId" clId="{51EE9AB9-3F13-424C-B625-9DB51FEAF1BC}" dt="2025-09-13T16:31:27.275" v="420" actId="478"/>
          <ac:spMkLst>
            <pc:docMk/>
            <pc:sldMk cId="297704654" sldId="269"/>
            <ac:spMk id="2" creationId="{633422B6-30BA-6B75-7068-365009C4E5AC}"/>
          </ac:spMkLst>
        </pc:spChg>
        <pc:spChg chg="del">
          <ac:chgData name="Madhumita Patro" userId="bdae627b6e32fdc1" providerId="LiveId" clId="{51EE9AB9-3F13-424C-B625-9DB51FEAF1BC}" dt="2025-09-13T16:31:31.110" v="421" actId="478"/>
          <ac:spMkLst>
            <pc:docMk/>
            <pc:sldMk cId="297704654" sldId="269"/>
            <ac:spMk id="3" creationId="{9CC04578-B235-BCA8-7407-15B7013BF29D}"/>
          </ac:spMkLst>
        </pc:spChg>
        <pc:spChg chg="add mod">
          <ac:chgData name="Madhumita Patro" userId="bdae627b6e32fdc1" providerId="LiveId" clId="{51EE9AB9-3F13-424C-B625-9DB51FEAF1BC}" dt="2025-09-13T16:36:09.225" v="436"/>
          <ac:spMkLst>
            <pc:docMk/>
            <pc:sldMk cId="297704654" sldId="269"/>
            <ac:spMk id="5" creationId="{F8F6315B-AD36-A601-15A4-E85B467D6882}"/>
          </ac:spMkLst>
        </pc:spChg>
        <pc:picChg chg="add mod">
          <ac:chgData name="Madhumita Patro" userId="bdae627b6e32fdc1" providerId="LiveId" clId="{51EE9AB9-3F13-424C-B625-9DB51FEAF1BC}" dt="2025-09-13T16:30:11.215" v="394"/>
          <ac:picMkLst>
            <pc:docMk/>
            <pc:sldMk cId="297704654" sldId="269"/>
            <ac:picMk id="6" creationId="{43112B8D-C825-D1B0-F15A-3B89B2899500}"/>
          </ac:picMkLst>
        </pc:picChg>
      </pc:sldChg>
      <pc:sldChg chg="addSp delSp modSp new mod">
        <pc:chgData name="Madhumita Patro" userId="bdae627b6e32fdc1" providerId="LiveId" clId="{51EE9AB9-3F13-424C-B625-9DB51FEAF1BC}" dt="2025-09-13T16:38:17.053" v="456" actId="1076"/>
        <pc:sldMkLst>
          <pc:docMk/>
          <pc:sldMk cId="976319132" sldId="270"/>
        </pc:sldMkLst>
        <pc:spChg chg="mod">
          <ac:chgData name="Madhumita Patro" userId="bdae627b6e32fdc1" providerId="LiveId" clId="{51EE9AB9-3F13-424C-B625-9DB51FEAF1BC}" dt="2025-09-13T16:37:35.365" v="451"/>
          <ac:spMkLst>
            <pc:docMk/>
            <pc:sldMk cId="976319132" sldId="270"/>
            <ac:spMk id="2" creationId="{6B5202EE-15E1-4543-02A1-5F936BB50E78}"/>
          </ac:spMkLst>
        </pc:spChg>
        <pc:spChg chg="del">
          <ac:chgData name="Madhumita Patro" userId="bdae627b6e32fdc1" providerId="LiveId" clId="{51EE9AB9-3F13-424C-B625-9DB51FEAF1BC}" dt="2025-09-13T16:38:00.533" v="452" actId="478"/>
          <ac:spMkLst>
            <pc:docMk/>
            <pc:sldMk cId="976319132" sldId="270"/>
            <ac:spMk id="3" creationId="{06FA2479-22AF-0E7F-D12B-9C0B11F827FD}"/>
          </ac:spMkLst>
        </pc:spChg>
        <pc:picChg chg="add mod">
          <ac:chgData name="Madhumita Patro" userId="bdae627b6e32fdc1" providerId="LiveId" clId="{51EE9AB9-3F13-424C-B625-9DB51FEAF1BC}" dt="2025-09-13T16:38:17.053" v="456" actId="1076"/>
          <ac:picMkLst>
            <pc:docMk/>
            <pc:sldMk cId="976319132" sldId="270"/>
            <ac:picMk id="6" creationId="{700FA15E-891A-5A3F-4659-24943F60FD81}"/>
          </ac:picMkLst>
        </pc:picChg>
      </pc:sldChg>
      <pc:sldChg chg="addSp delSp modSp new del mod">
        <pc:chgData name="Madhumita Patro" userId="bdae627b6e32fdc1" providerId="LiveId" clId="{51EE9AB9-3F13-424C-B625-9DB51FEAF1BC}" dt="2025-09-13T16:36:55.875" v="437" actId="47"/>
        <pc:sldMkLst>
          <pc:docMk/>
          <pc:sldMk cId="3662261400" sldId="270"/>
        </pc:sldMkLst>
        <pc:spChg chg="del">
          <ac:chgData name="Madhumita Patro" userId="bdae627b6e32fdc1" providerId="LiveId" clId="{51EE9AB9-3F13-424C-B625-9DB51FEAF1BC}" dt="2025-09-13T16:32:05.661" v="424" actId="478"/>
          <ac:spMkLst>
            <pc:docMk/>
            <pc:sldMk cId="3662261400" sldId="270"/>
            <ac:spMk id="2" creationId="{385CCED5-9E5C-1B15-8D7B-52C58E633425}"/>
          </ac:spMkLst>
        </pc:spChg>
        <pc:spChg chg="del">
          <ac:chgData name="Madhumita Patro" userId="bdae627b6e32fdc1" providerId="LiveId" clId="{51EE9AB9-3F13-424C-B625-9DB51FEAF1BC}" dt="2025-09-13T16:32:08.468" v="425" actId="478"/>
          <ac:spMkLst>
            <pc:docMk/>
            <pc:sldMk cId="3662261400" sldId="270"/>
            <ac:spMk id="3" creationId="{E344801F-48A5-BE24-FEE7-6E51B46706A8}"/>
          </ac:spMkLst>
        </pc:spChg>
        <pc:picChg chg="add mod">
          <ac:chgData name="Madhumita Patro" userId="bdae627b6e32fdc1" providerId="LiveId" clId="{51EE9AB9-3F13-424C-B625-9DB51FEAF1BC}" dt="2025-09-13T16:32:11.415" v="426" actId="1076"/>
          <ac:picMkLst>
            <pc:docMk/>
            <pc:sldMk cId="3662261400" sldId="270"/>
            <ac:picMk id="6" creationId="{C4E9B2FF-32A5-2096-8481-ED9C087B126C}"/>
          </ac:picMkLst>
        </pc:picChg>
      </pc:sldChg>
      <pc:sldChg chg="addSp delSp modSp new mod">
        <pc:chgData name="Madhumita Patro" userId="bdae627b6e32fdc1" providerId="LiveId" clId="{51EE9AB9-3F13-424C-B625-9DB51FEAF1BC}" dt="2025-09-13T16:39:57.421" v="474" actId="1076"/>
        <pc:sldMkLst>
          <pc:docMk/>
          <pc:sldMk cId="112046705" sldId="271"/>
        </pc:sldMkLst>
        <pc:spChg chg="mod">
          <ac:chgData name="Madhumita Patro" userId="bdae627b6e32fdc1" providerId="LiveId" clId="{51EE9AB9-3F13-424C-B625-9DB51FEAF1BC}" dt="2025-09-13T16:39:32.139" v="471"/>
          <ac:spMkLst>
            <pc:docMk/>
            <pc:sldMk cId="112046705" sldId="271"/>
            <ac:spMk id="2" creationId="{9D75001A-BE68-F227-890B-6C3860F7EA3D}"/>
          </ac:spMkLst>
        </pc:spChg>
        <pc:spChg chg="del">
          <ac:chgData name="Madhumita Patro" userId="bdae627b6e32fdc1" providerId="LiveId" clId="{51EE9AB9-3F13-424C-B625-9DB51FEAF1BC}" dt="2025-09-13T16:39:53.164" v="472" actId="478"/>
          <ac:spMkLst>
            <pc:docMk/>
            <pc:sldMk cId="112046705" sldId="271"/>
            <ac:spMk id="3" creationId="{ADC539F3-3529-2A8D-E3A0-72BC47D1FACE}"/>
          </ac:spMkLst>
        </pc:spChg>
        <pc:picChg chg="add mod">
          <ac:chgData name="Madhumita Patro" userId="bdae627b6e32fdc1" providerId="LiveId" clId="{51EE9AB9-3F13-424C-B625-9DB51FEAF1BC}" dt="2025-09-13T16:39:57.421" v="474" actId="1076"/>
          <ac:picMkLst>
            <pc:docMk/>
            <pc:sldMk cId="112046705" sldId="271"/>
            <ac:picMk id="6" creationId="{BBFF0A2A-47F2-2B39-9824-74BA8C541889}"/>
          </ac:picMkLst>
        </pc:picChg>
      </pc:sldChg>
      <pc:sldChg chg="addSp delSp modSp new del mod">
        <pc:chgData name="Madhumita Patro" userId="bdae627b6e32fdc1" providerId="LiveId" clId="{51EE9AB9-3F13-424C-B625-9DB51FEAF1BC}" dt="2025-09-13T16:34:58.834" v="432" actId="47"/>
        <pc:sldMkLst>
          <pc:docMk/>
          <pc:sldMk cId="3614479841" sldId="271"/>
        </pc:sldMkLst>
        <pc:spChg chg="del">
          <ac:chgData name="Madhumita Patro" userId="bdae627b6e32fdc1" providerId="LiveId" clId="{51EE9AB9-3F13-424C-B625-9DB51FEAF1BC}" dt="2025-09-13T16:34:42.384" v="429" actId="478"/>
          <ac:spMkLst>
            <pc:docMk/>
            <pc:sldMk cId="3614479841" sldId="271"/>
            <ac:spMk id="2" creationId="{585E0118-5310-6A0A-E50C-3DA5D99D5D6D}"/>
          </ac:spMkLst>
        </pc:spChg>
        <pc:spChg chg="del">
          <ac:chgData name="Madhumita Patro" userId="bdae627b6e32fdc1" providerId="LiveId" clId="{51EE9AB9-3F13-424C-B625-9DB51FEAF1BC}" dt="2025-09-13T16:34:44.198" v="430" actId="478"/>
          <ac:spMkLst>
            <pc:docMk/>
            <pc:sldMk cId="3614479841" sldId="271"/>
            <ac:spMk id="3" creationId="{860A274E-DB74-516E-7EBE-C86D25CD0F88}"/>
          </ac:spMkLst>
        </pc:spChg>
        <pc:picChg chg="add mod">
          <ac:chgData name="Madhumita Patro" userId="bdae627b6e32fdc1" providerId="LiveId" clId="{51EE9AB9-3F13-424C-B625-9DB51FEAF1BC}" dt="2025-09-13T16:34:48.007" v="431" actId="1076"/>
          <ac:picMkLst>
            <pc:docMk/>
            <pc:sldMk cId="3614479841" sldId="271"/>
            <ac:picMk id="6" creationId="{8056DBE4-D226-DC1E-F9AE-0C3FEEB6132D}"/>
          </ac:picMkLst>
        </pc:picChg>
      </pc:sldChg>
      <pc:sldChg chg="addSp delSp modSp new mod">
        <pc:chgData name="Madhumita Patro" userId="bdae627b6e32fdc1" providerId="LiveId" clId="{51EE9AB9-3F13-424C-B625-9DB51FEAF1BC}" dt="2025-09-13T16:42:53.940" v="499" actId="1076"/>
        <pc:sldMkLst>
          <pc:docMk/>
          <pc:sldMk cId="525189739" sldId="272"/>
        </pc:sldMkLst>
        <pc:spChg chg="mod">
          <ac:chgData name="Madhumita Patro" userId="bdae627b6e32fdc1" providerId="LiveId" clId="{51EE9AB9-3F13-424C-B625-9DB51FEAF1BC}" dt="2025-09-13T16:41:24.742" v="496"/>
          <ac:spMkLst>
            <pc:docMk/>
            <pc:sldMk cId="525189739" sldId="272"/>
            <ac:spMk id="2" creationId="{85139613-B7FB-13C3-F374-EE74DD8F0654}"/>
          </ac:spMkLst>
        </pc:spChg>
        <pc:spChg chg="del">
          <ac:chgData name="Madhumita Patro" userId="bdae627b6e32fdc1" providerId="LiveId" clId="{51EE9AB9-3F13-424C-B625-9DB51FEAF1BC}" dt="2025-09-13T16:42:48.249" v="497" actId="478"/>
          <ac:spMkLst>
            <pc:docMk/>
            <pc:sldMk cId="525189739" sldId="272"/>
            <ac:spMk id="3" creationId="{7B439951-E6D9-9FB7-054C-E61E98849A48}"/>
          </ac:spMkLst>
        </pc:spChg>
        <pc:picChg chg="add mod">
          <ac:chgData name="Madhumita Patro" userId="bdae627b6e32fdc1" providerId="LiveId" clId="{51EE9AB9-3F13-424C-B625-9DB51FEAF1BC}" dt="2025-09-13T16:42:53.940" v="499" actId="1076"/>
          <ac:picMkLst>
            <pc:docMk/>
            <pc:sldMk cId="525189739" sldId="272"/>
            <ac:picMk id="6" creationId="{146270BB-5A22-D52E-EFBB-FCD21DC6A42F}"/>
          </ac:picMkLst>
        </pc:picChg>
      </pc:sldChg>
      <pc:sldChg chg="addSp delSp modSp new mod">
        <pc:chgData name="Madhumita Patro" userId="bdae627b6e32fdc1" providerId="LiveId" clId="{51EE9AB9-3F13-424C-B625-9DB51FEAF1BC}" dt="2025-09-13T16:44:53.851" v="515" actId="1076"/>
        <pc:sldMkLst>
          <pc:docMk/>
          <pc:sldMk cId="2000075683" sldId="273"/>
        </pc:sldMkLst>
        <pc:spChg chg="mod">
          <ac:chgData name="Madhumita Patro" userId="bdae627b6e32fdc1" providerId="LiveId" clId="{51EE9AB9-3F13-424C-B625-9DB51FEAF1BC}" dt="2025-09-13T16:43:44.605" v="510"/>
          <ac:spMkLst>
            <pc:docMk/>
            <pc:sldMk cId="2000075683" sldId="273"/>
            <ac:spMk id="2" creationId="{695AC8C4-A792-3358-FD4F-6C60200ECBFD}"/>
          </ac:spMkLst>
        </pc:spChg>
        <pc:spChg chg="del">
          <ac:chgData name="Madhumita Patro" userId="bdae627b6e32fdc1" providerId="LiveId" clId="{51EE9AB9-3F13-424C-B625-9DB51FEAF1BC}" dt="2025-09-13T16:44:42.251" v="511" actId="478"/>
          <ac:spMkLst>
            <pc:docMk/>
            <pc:sldMk cId="2000075683" sldId="273"/>
            <ac:spMk id="3" creationId="{348499F1-A3DA-1807-8C72-96BE15B08E0E}"/>
          </ac:spMkLst>
        </pc:spChg>
        <pc:picChg chg="add mod">
          <ac:chgData name="Madhumita Patro" userId="bdae627b6e32fdc1" providerId="LiveId" clId="{51EE9AB9-3F13-424C-B625-9DB51FEAF1BC}" dt="2025-09-13T16:44:53.851" v="515" actId="1076"/>
          <ac:picMkLst>
            <pc:docMk/>
            <pc:sldMk cId="2000075683" sldId="273"/>
            <ac:picMk id="6" creationId="{4BC840EB-F58E-D4BA-9292-99CBE3FE9AC7}"/>
          </ac:picMkLst>
        </pc:picChg>
        <pc:picChg chg="add del mod">
          <ac:chgData name="Madhumita Patro" userId="bdae627b6e32fdc1" providerId="LiveId" clId="{51EE9AB9-3F13-424C-B625-9DB51FEAF1BC}" dt="2025-09-13T16:44:50.527" v="514" actId="478"/>
          <ac:picMkLst>
            <pc:docMk/>
            <pc:sldMk cId="2000075683" sldId="273"/>
            <ac:picMk id="7" creationId="{92036C81-65AB-25FF-3301-32DC93A783C3}"/>
          </ac:picMkLst>
        </pc:picChg>
      </pc:sldChg>
      <pc:sldChg chg="addSp delSp modSp new mod">
        <pc:chgData name="Madhumita Patro" userId="bdae627b6e32fdc1" providerId="LiveId" clId="{51EE9AB9-3F13-424C-B625-9DB51FEAF1BC}" dt="2025-09-13T17:46:51.557" v="535" actId="1076"/>
        <pc:sldMkLst>
          <pc:docMk/>
          <pc:sldMk cId="2985604859" sldId="274"/>
        </pc:sldMkLst>
        <pc:spChg chg="mod">
          <ac:chgData name="Madhumita Patro" userId="bdae627b6e32fdc1" providerId="LiveId" clId="{51EE9AB9-3F13-424C-B625-9DB51FEAF1BC}" dt="2025-09-13T16:46:11.813" v="517"/>
          <ac:spMkLst>
            <pc:docMk/>
            <pc:sldMk cId="2985604859" sldId="274"/>
            <ac:spMk id="2" creationId="{FC4C1C4E-AC36-5D7B-F436-0913E842E69C}"/>
          </ac:spMkLst>
        </pc:spChg>
        <pc:spChg chg="del">
          <ac:chgData name="Madhumita Patro" userId="bdae627b6e32fdc1" providerId="LiveId" clId="{51EE9AB9-3F13-424C-B625-9DB51FEAF1BC}" dt="2025-09-13T17:01:47.202" v="518" actId="478"/>
          <ac:spMkLst>
            <pc:docMk/>
            <pc:sldMk cId="2985604859" sldId="274"/>
            <ac:spMk id="3" creationId="{FEE12956-311A-E00F-4518-DFEF9FA831B4}"/>
          </ac:spMkLst>
        </pc:spChg>
        <pc:spChg chg="add del mod">
          <ac:chgData name="Madhumita Patro" userId="bdae627b6e32fdc1" providerId="LiveId" clId="{51EE9AB9-3F13-424C-B625-9DB51FEAF1BC}" dt="2025-09-13T17:46:47.167" v="534" actId="478"/>
          <ac:spMkLst>
            <pc:docMk/>
            <pc:sldMk cId="2985604859" sldId="274"/>
            <ac:spMk id="7" creationId="{F966C8D5-5FAE-551B-09A5-92686B6DB427}"/>
          </ac:spMkLst>
        </pc:spChg>
        <pc:picChg chg="add mod">
          <ac:chgData name="Madhumita Patro" userId="bdae627b6e32fdc1" providerId="LiveId" clId="{51EE9AB9-3F13-424C-B625-9DB51FEAF1BC}" dt="2025-09-13T17:46:51.557" v="535" actId="1076"/>
          <ac:picMkLst>
            <pc:docMk/>
            <pc:sldMk cId="2985604859" sldId="274"/>
            <ac:picMk id="6" creationId="{927CC051-DA76-2A16-B8ED-8614E09AC1CE}"/>
          </ac:picMkLst>
        </pc:picChg>
      </pc:sldChg>
      <pc:sldChg chg="addSp delSp modSp new mod">
        <pc:chgData name="Madhumita Patro" userId="bdae627b6e32fdc1" providerId="LiveId" clId="{51EE9AB9-3F13-424C-B625-9DB51FEAF1BC}" dt="2025-09-13T17:48:36.881" v="558" actId="1076"/>
        <pc:sldMkLst>
          <pc:docMk/>
          <pc:sldMk cId="4129484917" sldId="275"/>
        </pc:sldMkLst>
        <pc:spChg chg="mod">
          <ac:chgData name="Madhumita Patro" userId="bdae627b6e32fdc1" providerId="LiveId" clId="{51EE9AB9-3F13-424C-B625-9DB51FEAF1BC}" dt="2025-09-13T17:46:59.489" v="545" actId="20577"/>
          <ac:spMkLst>
            <pc:docMk/>
            <pc:sldMk cId="4129484917" sldId="275"/>
            <ac:spMk id="2" creationId="{1824F2FB-0820-0A87-C780-FDA9E198B0DA}"/>
          </ac:spMkLst>
        </pc:spChg>
        <pc:spChg chg="del">
          <ac:chgData name="Madhumita Patro" userId="bdae627b6e32fdc1" providerId="LiveId" clId="{51EE9AB9-3F13-424C-B625-9DB51FEAF1BC}" dt="2025-09-13T17:47:03.172" v="546" actId="478"/>
          <ac:spMkLst>
            <pc:docMk/>
            <pc:sldMk cId="4129484917" sldId="275"/>
            <ac:spMk id="3" creationId="{74AE6625-380A-2808-95E5-A51FBFB2E90E}"/>
          </ac:spMkLst>
        </pc:spChg>
        <pc:picChg chg="add mod">
          <ac:chgData name="Madhumita Patro" userId="bdae627b6e32fdc1" providerId="LiveId" clId="{51EE9AB9-3F13-424C-B625-9DB51FEAF1BC}" dt="2025-09-13T17:47:25.878" v="548" actId="1076"/>
          <ac:picMkLst>
            <pc:docMk/>
            <pc:sldMk cId="4129484917" sldId="275"/>
            <ac:picMk id="6" creationId="{036C4396-F2D1-82F6-0563-0D27875D7AEB}"/>
          </ac:picMkLst>
        </pc:picChg>
        <pc:picChg chg="add mod">
          <ac:chgData name="Madhumita Patro" userId="bdae627b6e32fdc1" providerId="LiveId" clId="{51EE9AB9-3F13-424C-B625-9DB51FEAF1BC}" dt="2025-09-13T17:48:36.881" v="558" actId="1076"/>
          <ac:picMkLst>
            <pc:docMk/>
            <pc:sldMk cId="4129484917" sldId="275"/>
            <ac:picMk id="8" creationId="{4325B830-B1D4-6AD0-A0EF-6607A2B2E5B9}"/>
          </ac:picMkLst>
        </pc:picChg>
        <pc:picChg chg="add mod">
          <ac:chgData name="Madhumita Patro" userId="bdae627b6e32fdc1" providerId="LiveId" clId="{51EE9AB9-3F13-424C-B625-9DB51FEAF1BC}" dt="2025-09-13T17:48:33.485" v="557" actId="1076"/>
          <ac:picMkLst>
            <pc:docMk/>
            <pc:sldMk cId="4129484917" sldId="275"/>
            <ac:picMk id="10" creationId="{D3155EA0-5587-E0FE-5103-199E61A7797D}"/>
          </ac:picMkLst>
        </pc:picChg>
      </pc:sldChg>
      <pc:sldChg chg="addSp delSp modSp new mod">
        <pc:chgData name="Madhumita Patro" userId="bdae627b6e32fdc1" providerId="LiveId" clId="{51EE9AB9-3F13-424C-B625-9DB51FEAF1BC}" dt="2025-09-13T17:54:26.514" v="573" actId="1076"/>
        <pc:sldMkLst>
          <pc:docMk/>
          <pc:sldMk cId="2699082042" sldId="276"/>
        </pc:sldMkLst>
        <pc:spChg chg="mod">
          <ac:chgData name="Madhumita Patro" userId="bdae627b6e32fdc1" providerId="LiveId" clId="{51EE9AB9-3F13-424C-B625-9DB51FEAF1BC}" dt="2025-09-13T17:49:20.567" v="560"/>
          <ac:spMkLst>
            <pc:docMk/>
            <pc:sldMk cId="2699082042" sldId="276"/>
            <ac:spMk id="2" creationId="{286CE9A7-C508-81F2-EE3D-5697194E8811}"/>
          </ac:spMkLst>
        </pc:spChg>
        <pc:spChg chg="del">
          <ac:chgData name="Madhumita Patro" userId="bdae627b6e32fdc1" providerId="LiveId" clId="{51EE9AB9-3F13-424C-B625-9DB51FEAF1BC}" dt="2025-09-13T17:51:30.683" v="561" actId="478"/>
          <ac:spMkLst>
            <pc:docMk/>
            <pc:sldMk cId="2699082042" sldId="276"/>
            <ac:spMk id="3" creationId="{13F21A8B-71A5-0520-8155-C3E21A1938F0}"/>
          </ac:spMkLst>
        </pc:spChg>
        <pc:picChg chg="add mod">
          <ac:chgData name="Madhumita Patro" userId="bdae627b6e32fdc1" providerId="LiveId" clId="{51EE9AB9-3F13-424C-B625-9DB51FEAF1BC}" dt="2025-09-13T17:54:26.514" v="573" actId="1076"/>
          <ac:picMkLst>
            <pc:docMk/>
            <pc:sldMk cId="2699082042" sldId="276"/>
            <ac:picMk id="6" creationId="{04D69857-C44E-DC60-C805-1CF0083CB29A}"/>
          </ac:picMkLst>
        </pc:picChg>
        <pc:picChg chg="add mod">
          <ac:chgData name="Madhumita Patro" userId="bdae627b6e32fdc1" providerId="LiveId" clId="{51EE9AB9-3F13-424C-B625-9DB51FEAF1BC}" dt="2025-09-13T17:54:22.902" v="572" actId="1076"/>
          <ac:picMkLst>
            <pc:docMk/>
            <pc:sldMk cId="2699082042" sldId="276"/>
            <ac:picMk id="8" creationId="{48F5AD24-4F28-17C3-D5AC-932F696C5A21}"/>
          </ac:picMkLst>
        </pc:picChg>
      </pc:sldChg>
      <pc:sldChg chg="addSp delSp modSp new mod">
        <pc:chgData name="Madhumita Patro" userId="bdae627b6e32fdc1" providerId="LiveId" clId="{51EE9AB9-3F13-424C-B625-9DB51FEAF1BC}" dt="2025-09-13T18:12:36.963" v="583" actId="478"/>
        <pc:sldMkLst>
          <pc:docMk/>
          <pc:sldMk cId="2551250903" sldId="277"/>
        </pc:sldMkLst>
        <pc:spChg chg="mod">
          <ac:chgData name="Madhumita Patro" userId="bdae627b6e32fdc1" providerId="LiveId" clId="{51EE9AB9-3F13-424C-B625-9DB51FEAF1BC}" dt="2025-09-13T17:55:17.433" v="578"/>
          <ac:spMkLst>
            <pc:docMk/>
            <pc:sldMk cId="2551250903" sldId="277"/>
            <ac:spMk id="2" creationId="{29898A29-FF82-DE66-8901-68027D63FF9A}"/>
          </ac:spMkLst>
        </pc:spChg>
        <pc:spChg chg="del">
          <ac:chgData name="Madhumita Patro" userId="bdae627b6e32fdc1" providerId="LiveId" clId="{51EE9AB9-3F13-424C-B625-9DB51FEAF1BC}" dt="2025-09-13T18:12:36.963" v="583" actId="478"/>
          <ac:spMkLst>
            <pc:docMk/>
            <pc:sldMk cId="2551250903" sldId="277"/>
            <ac:spMk id="3" creationId="{0DC140BA-BDE2-90B2-C053-AD2E213395F8}"/>
          </ac:spMkLst>
        </pc:spChg>
        <pc:picChg chg="add mod">
          <ac:chgData name="Madhumita Patro" userId="bdae627b6e32fdc1" providerId="LiveId" clId="{51EE9AB9-3F13-424C-B625-9DB51FEAF1BC}" dt="2025-09-13T18:12:04.730" v="580" actId="1076"/>
          <ac:picMkLst>
            <pc:docMk/>
            <pc:sldMk cId="2551250903" sldId="277"/>
            <ac:picMk id="6" creationId="{CA65B424-50F4-C8DE-B7A0-16665D7BB39C}"/>
          </ac:picMkLst>
        </pc:picChg>
        <pc:picChg chg="add mod">
          <ac:chgData name="Madhumita Patro" userId="bdae627b6e32fdc1" providerId="LiveId" clId="{51EE9AB9-3F13-424C-B625-9DB51FEAF1BC}" dt="2025-09-13T18:12:31.294" v="582" actId="1076"/>
          <ac:picMkLst>
            <pc:docMk/>
            <pc:sldMk cId="2551250903" sldId="277"/>
            <ac:picMk id="8" creationId="{2065C7B7-AA57-901B-EDEF-6F85FAC5EBFE}"/>
          </ac:picMkLst>
        </pc:picChg>
      </pc:sldChg>
      <pc:sldChg chg="addSp delSp modSp new mod">
        <pc:chgData name="Madhumita Patro" userId="bdae627b6e32fdc1" providerId="LiveId" clId="{51EE9AB9-3F13-424C-B625-9DB51FEAF1BC}" dt="2025-09-13T21:57:07.061" v="636" actId="20577"/>
        <pc:sldMkLst>
          <pc:docMk/>
          <pc:sldMk cId="4109891151" sldId="278"/>
        </pc:sldMkLst>
        <pc:spChg chg="mod">
          <ac:chgData name="Madhumita Patro" userId="bdae627b6e32fdc1" providerId="LiveId" clId="{51EE9AB9-3F13-424C-B625-9DB51FEAF1BC}" dt="2025-09-13T21:57:07.061" v="636" actId="20577"/>
          <ac:spMkLst>
            <pc:docMk/>
            <pc:sldMk cId="4109891151" sldId="278"/>
            <ac:spMk id="2" creationId="{B196CD99-8B3E-9370-E545-BC73B7F03144}"/>
          </ac:spMkLst>
        </pc:spChg>
        <pc:spChg chg="del">
          <ac:chgData name="Madhumita Patro" userId="bdae627b6e32fdc1" providerId="LiveId" clId="{51EE9AB9-3F13-424C-B625-9DB51FEAF1BC}" dt="2025-09-13T21:56:33.548" v="585" actId="22"/>
          <ac:spMkLst>
            <pc:docMk/>
            <pc:sldMk cId="4109891151" sldId="278"/>
            <ac:spMk id="3" creationId="{394B1BA1-132F-32FD-15F2-40DE4F579029}"/>
          </ac:spMkLst>
        </pc:spChg>
        <pc:picChg chg="add mod ord">
          <ac:chgData name="Madhumita Patro" userId="bdae627b6e32fdc1" providerId="LiveId" clId="{51EE9AB9-3F13-424C-B625-9DB51FEAF1BC}" dt="2025-09-13T21:56:43.246" v="587" actId="14100"/>
          <ac:picMkLst>
            <pc:docMk/>
            <pc:sldMk cId="4109891151" sldId="278"/>
            <ac:picMk id="6" creationId="{C0662809-75CF-1746-C787-0C1CF6EADD38}"/>
          </ac:picMkLst>
        </pc:picChg>
      </pc:sldChg>
      <pc:sldChg chg="modSp new del mod">
        <pc:chgData name="Madhumita Patro" userId="bdae627b6e32fdc1" providerId="LiveId" clId="{51EE9AB9-3F13-424C-B625-9DB51FEAF1BC}" dt="2025-09-13T22:11:00.823" v="642" actId="47"/>
        <pc:sldMkLst>
          <pc:docMk/>
          <pc:sldMk cId="722299426" sldId="279"/>
        </pc:sldMkLst>
        <pc:spChg chg="mod">
          <ac:chgData name="Madhumita Patro" userId="bdae627b6e32fdc1" providerId="LiveId" clId="{51EE9AB9-3F13-424C-B625-9DB51FEAF1BC}" dt="2025-09-13T21:59:55.326" v="641"/>
          <ac:spMkLst>
            <pc:docMk/>
            <pc:sldMk cId="722299426" sldId="279"/>
            <ac:spMk id="2" creationId="{0130454B-88AA-9EEF-6347-FF7A5B6E8303}"/>
          </ac:spMkLst>
        </pc:spChg>
      </pc:sldChg>
      <pc:sldMasterChg chg="modSldLayout">
        <pc:chgData name="Madhumita Patro" userId="bdae627b6e32fdc1" providerId="LiveId" clId="{51EE9AB9-3F13-424C-B625-9DB51FEAF1BC}" dt="2025-09-13T14:43:01.071" v="217" actId="1035"/>
        <pc:sldMasterMkLst>
          <pc:docMk/>
          <pc:sldMasterMk cId="1345827999" sldId="2147483660"/>
        </pc:sldMasterMkLst>
        <pc:sldLayoutChg chg="addSp delSp modSp">
          <pc:chgData name="Madhumita Patro" userId="bdae627b6e32fdc1" providerId="LiveId" clId="{51EE9AB9-3F13-424C-B625-9DB51FEAF1BC}" dt="2025-09-13T14:43:01.071" v="217" actId="1035"/>
          <pc:sldLayoutMkLst>
            <pc:docMk/>
            <pc:sldMasterMk cId="1345827999" sldId="2147483660"/>
            <pc:sldLayoutMk cId="1963769158" sldId="2147483662"/>
          </pc:sldLayoutMkLst>
          <pc:spChg chg="del mod">
            <ac:chgData name="Madhumita Patro" userId="bdae627b6e32fdc1" providerId="LiveId" clId="{51EE9AB9-3F13-424C-B625-9DB51FEAF1BC}" dt="2025-09-13T14:42:26.844" v="196" actId="478"/>
            <ac:spMkLst>
              <pc:docMk/>
              <pc:sldMasterMk cId="1345827999" sldId="2147483660"/>
              <pc:sldLayoutMk cId="1963769158" sldId="2147483662"/>
              <ac:spMk id="5" creationId="{00000000-0000-0000-0000-000000000000}"/>
            </ac:spMkLst>
          </pc:spChg>
          <pc:picChg chg="add del mod">
            <ac:chgData name="Madhumita Patro" userId="bdae627b6e32fdc1" providerId="LiveId" clId="{51EE9AB9-3F13-424C-B625-9DB51FEAF1BC}" dt="2025-09-13T14:42:26.844" v="196" actId="478"/>
            <ac:picMkLst>
              <pc:docMk/>
              <pc:sldMasterMk cId="1345827999" sldId="2147483660"/>
              <pc:sldLayoutMk cId="1963769158" sldId="2147483662"/>
              <ac:picMk id="1026" creationId="{E20C3C38-2CE6-CEED-5A05-AA15D4874D12}"/>
            </ac:picMkLst>
          </pc:picChg>
          <pc:picChg chg="add mod">
            <ac:chgData name="Madhumita Patro" userId="bdae627b6e32fdc1" providerId="LiveId" clId="{51EE9AB9-3F13-424C-B625-9DB51FEAF1BC}" dt="2025-09-13T14:43:01.071" v="217" actId="1035"/>
            <ac:picMkLst>
              <pc:docMk/>
              <pc:sldMasterMk cId="1345827999" sldId="2147483660"/>
              <pc:sldLayoutMk cId="1963769158" sldId="2147483662"/>
              <ac:picMk id="1028" creationId="{47A9785F-41D4-97BA-74A0-8D1011F0016E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6D5AF-A854-482A-BCBA-8172CB5EF1E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984F5-AF0E-4ED4-BC15-235FE568AD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7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BF5C4DA-E7E9-4154-B163-CCF90F75502A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3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BAAD-836E-41B6-A26D-CFED2671889E}" type="datetime1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042-0D49-4F05-9CD4-F5AD363C77D7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5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9031-ED39-4808-8DFA-5C2E5E49E7CC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4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8AA9-1DD3-433E-9A45-37EC67904A4C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8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BBBBA-1278-4AE1-BB9A-4AED45A8BF16}" type="datetime1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8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A871-D54A-4D55-9914-BE5D87F61D2D}" type="datetime1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8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72CEE51-3663-4F14-A96C-851CA9989B27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74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D1FB63-8FB6-48A9-B8F0-454C90CD0ECF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8594-6E22-42DD-B02A-F5404EE2CF94}" type="datetime1">
              <a:rPr lang="en-IN" smtClean="0"/>
              <a:t>13-09-2025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  <p:pic>
        <p:nvPicPr>
          <p:cNvPr id="1028" name="Picture 4" descr="The Coca-Cola logo: a history from 1886 to today | Creative Bloq">
            <a:extLst>
              <a:ext uri="{FF2B5EF4-FFF2-40B4-BE49-F238E27FC236}">
                <a16:creationId xmlns:a16="http://schemas.microsoft.com/office/drawing/2014/main" id="{47A9785F-41D4-97BA-74A0-8D1011F001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4" y="5770539"/>
            <a:ext cx="13430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6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FF304-D8AB-4E31-B1F3-ECA24DA4CB44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2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43C7-B0F2-4877-8DA6-8302C3E7E298}" type="datetime1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6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2BA90-A71E-4D72-9392-D5EAB30C2288}" type="datetime1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BD6C-475B-4570-B707-D141440766B5}" type="datetime1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8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CE2B-6057-4387-B3B3-41CDEB499B0A}" type="datetime1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66AA-3B61-40BD-A9FD-F6458576A263}" type="datetime1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6D32-DE2A-48E4-B7E2-6E598C1A77F2}" type="datetime1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AA35A4-8AC7-432D-8FFF-F212415AC90C}" type="datetime1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96DDA9-092A-45BE-9786-189D6969D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2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05742-4530-9212-80A3-5348841D91CE}"/>
              </a:ext>
            </a:extLst>
          </p:cNvPr>
          <p:cNvSpPr/>
          <p:nvPr/>
        </p:nvSpPr>
        <p:spPr>
          <a:xfrm>
            <a:off x="3305621" y="2967335"/>
            <a:ext cx="55807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Madhumita Patro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80A2A-89AE-B844-5072-A34B044738A4}"/>
              </a:ext>
            </a:extLst>
          </p:cNvPr>
          <p:cNvSpPr/>
          <p:nvPr/>
        </p:nvSpPr>
        <p:spPr>
          <a:xfrm>
            <a:off x="538236" y="4211518"/>
            <a:ext cx="111155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Analyst Project1- Coca Cola Stock</a:t>
            </a:r>
          </a:p>
        </p:txBody>
      </p:sp>
      <p:pic>
        <p:nvPicPr>
          <p:cNvPr id="2052" name="Picture 4" descr="Coca-Cola recall due to 'excessively ...">
            <a:extLst>
              <a:ext uri="{FF2B5EF4-FFF2-40B4-BE49-F238E27FC236}">
                <a16:creationId xmlns:a16="http://schemas.microsoft.com/office/drawing/2014/main" id="{7C323B9D-967D-A064-678B-45E75B02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722" y="136713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01571-69BF-8525-6D6D-C304B094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6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02B2-0639-5AFE-2BA7-A14A2EAE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9: Deploy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091C-3C3E-56EF-EC34-F80EE41E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 using </a:t>
            </a:r>
            <a:r>
              <a:rPr lang="en-US" b="1" dirty="0" err="1"/>
              <a:t>Streamlit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Flask </a:t>
            </a:r>
            <a:r>
              <a:rPr lang="en-US" dirty="0"/>
              <a:t>for a web-based dashboard. Example with </a:t>
            </a:r>
            <a:r>
              <a:rPr lang="en-US" dirty="0" err="1"/>
              <a:t>Streamlit</a:t>
            </a:r>
            <a:r>
              <a:rPr lang="en-US" dirty="0"/>
              <a:t>:</a:t>
            </a:r>
          </a:p>
          <a:p>
            <a:r>
              <a:rPr lang="en-IN" dirty="0"/>
              <a:t>Contd. In next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2DCE7-111D-65F4-2F1A-478B1E23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9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9196-D80D-F177-1C99-F06C6656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075" y="973668"/>
            <a:ext cx="3360292" cy="706964"/>
          </a:xfrm>
        </p:spPr>
        <p:txBody>
          <a:bodyPr/>
          <a:lstStyle/>
          <a:p>
            <a:r>
              <a:rPr lang="en-IN" dirty="0"/>
              <a:t>Website Opens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22F0FD-EFFD-E4C7-F45C-EEB1F03F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175" y="4842033"/>
            <a:ext cx="2915057" cy="733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D27B-413C-CF55-74A8-D25B63D4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993A8-C30B-2E21-1DDE-BFD73198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359062"/>
            <a:ext cx="5228593" cy="40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4F91-A250-5807-AF5C-429BDCAB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Analysis of Coca Cola Stock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BD677A-3139-C310-D2D4-B906B0EB8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111" y="1915936"/>
            <a:ext cx="3780129" cy="3416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A20D-678E-5D71-43BD-95FB6601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ECBF2-4CD8-7529-1E46-053A010D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728" y="5447690"/>
            <a:ext cx="5382376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BC07D-7BC8-79F4-5179-2C0F43406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24" y="2468032"/>
            <a:ext cx="5248376" cy="409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EB13F-25EE-730F-2250-4A58E0A3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03F45C-CA2F-9BE1-E1BE-A2FD6FDB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89" y="1770940"/>
            <a:ext cx="5973009" cy="50870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3F1DAF7-7AA8-39B3-668F-D98D7D0F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Basic Rolling Averages</a:t>
            </a:r>
          </a:p>
        </p:txBody>
      </p:sp>
    </p:spTree>
    <p:extLst>
      <p:ext uri="{BB962C8B-B14F-4D97-AF65-F5344CB8AC3E}">
        <p14:creationId xmlns:p14="http://schemas.microsoft.com/office/powerpoint/2010/main" val="14880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2ABE-DF3D-74EF-B4FE-43C54D5F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12B8D-C825-D1B0-F15A-3B89B289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66" y="1771057"/>
            <a:ext cx="5887272" cy="42487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F6315B-AD36-A601-15A4-E85B467D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Basic Rolling Averages</a:t>
            </a:r>
          </a:p>
        </p:txBody>
      </p:sp>
    </p:spTree>
    <p:extLst>
      <p:ext uri="{BB962C8B-B14F-4D97-AF65-F5344CB8AC3E}">
        <p14:creationId xmlns:p14="http://schemas.microsoft.com/office/powerpoint/2010/main" val="29770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02EE-15E1-4543-02A1-5F936BB5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i="1" dirty="0"/>
              <a:t>Short moving window rolling mean, Long moving window rolling mean, Plot the adjusted closing price, the short and long windows of</a:t>
            </a:r>
            <a:br>
              <a:rPr lang="en-US" sz="2000" i="1" dirty="0"/>
            </a:br>
            <a:r>
              <a:rPr lang="en-US" sz="2000" i="1" dirty="0"/>
              <a:t>rolling means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1A37-868B-06E5-A132-B7B1586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FA15E-891A-5A3F-4659-24943F60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2276799"/>
            <a:ext cx="583964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1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001A-BE68-F227-890B-6C3860F7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/>
              <a:t>Calculate the daily percentage change for `</a:t>
            </a:r>
            <a:r>
              <a:rPr lang="en-US" sz="1800" i="1" dirty="0" err="1"/>
              <a:t>daily_close_px</a:t>
            </a:r>
            <a:r>
              <a:rPr lang="en-US" sz="1800" i="1" dirty="0"/>
              <a:t>`, Plot the distributions, Show the resulting plot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F6D4-E1DC-4491-01E9-37766340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F0A2A-47F2-2B39-9824-74BA8C54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45" y="2755775"/>
            <a:ext cx="587774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6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9613-B7FB-13C3-F374-EE74DD8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Define the minimum of periods to consider, Calculate the volatility, Plot the volatility, Show the plot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E5C2-0D9A-8465-EC3C-063D1C14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270BB-5A22-D52E-EFBB-FCD21DC6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3" y="1680632"/>
            <a:ext cx="600158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C8C4-A792-3358-FD4F-6C60200E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i="1" dirty="0"/>
              <a:t>Plot a scatter matrix with the `</a:t>
            </a:r>
            <a:r>
              <a:rPr lang="en-US" sz="1800" i="1" dirty="0" err="1"/>
              <a:t>daily_pct_change</a:t>
            </a:r>
            <a:r>
              <a:rPr lang="en-US" sz="1800" i="1" dirty="0"/>
              <a:t>` data, Show the plot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4859E-F7A6-BD32-8D84-C311F3BC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840EB-F58E-D4BA-9292-99CBE3FE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1628045"/>
            <a:ext cx="587774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7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1C4E-AC36-5D7B-F436-0913E842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MACD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25DDD-F0C2-A911-F160-47DC9742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CC051-DA76-2A16-B8ED-8614E09A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12285"/>
            <a:ext cx="528711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3267-5828-8FA6-53F4-8AA588EA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1: Problem Definition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322B-35FB-E719-5999-4E0F6C0E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● </a:t>
            </a:r>
            <a:r>
              <a:rPr lang="en-US" b="1" dirty="0"/>
              <a:t>Objective</a:t>
            </a:r>
            <a:r>
              <a:rPr lang="en-US" dirty="0"/>
              <a:t>: Predict Coca-Cola's stock prices (e.g., Close price) and analyze</a:t>
            </a:r>
          </a:p>
          <a:p>
            <a:r>
              <a:rPr lang="en-IN" dirty="0"/>
              <a:t>trends.</a:t>
            </a:r>
          </a:p>
          <a:p>
            <a:r>
              <a:rPr lang="en-US" dirty="0"/>
              <a:t>● </a:t>
            </a:r>
            <a:r>
              <a:rPr lang="en-US" b="1" dirty="0"/>
              <a:t>Data</a:t>
            </a:r>
            <a:r>
              <a:rPr lang="en-US" dirty="0"/>
              <a:t>: Historical data with Date, Open, High, Low, Close, Volume,</a:t>
            </a:r>
          </a:p>
          <a:p>
            <a:r>
              <a:rPr lang="en-IN" dirty="0"/>
              <a:t>Dividends, Stock Splits.</a:t>
            </a:r>
          </a:p>
          <a:p>
            <a:r>
              <a:rPr lang="en-IN" dirty="0"/>
              <a:t>● </a:t>
            </a:r>
            <a:r>
              <a:rPr lang="en-IN" b="1" dirty="0"/>
              <a:t>Deliverables</a:t>
            </a:r>
            <a:r>
              <a:rPr lang="en-IN" dirty="0"/>
              <a:t>:</a:t>
            </a:r>
          </a:p>
          <a:p>
            <a:r>
              <a:rPr lang="en-US" dirty="0"/>
              <a:t>1. Insights from the data (visualizations and statistics).</a:t>
            </a:r>
          </a:p>
          <a:p>
            <a:r>
              <a:rPr lang="en-US" dirty="0"/>
              <a:t>2. An ML model to predict stock prices.</a:t>
            </a:r>
          </a:p>
          <a:p>
            <a:r>
              <a:rPr lang="en-US" dirty="0"/>
              <a:t>3. A live-updating system for predictions.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557A-E8D9-CF20-00B9-2C718BDA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5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F2FB-0820-0A87-C780-FDA9E198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4763-660B-3823-ADA9-2B92CDC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C4396-F2D1-82F6-0563-0D27875D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29" y="1816069"/>
            <a:ext cx="4829849" cy="4744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B830-B1D4-6AD0-A0EF-6607A2B2E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319" y="3983298"/>
            <a:ext cx="2742580" cy="2629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155EA0-5587-E0FE-5103-199E61A77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481" y="3983298"/>
            <a:ext cx="2742580" cy="25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E9A7-C508-81F2-EE3D-5697194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B0D9-0D43-42E4-D13C-6DDBC413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69857-C44E-DC60-C805-1CF0083C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52" y="2241410"/>
            <a:ext cx="3430815" cy="2375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5AD24-4F28-17C3-D5AC-932F696C5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3779"/>
            <a:ext cx="12192000" cy="9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2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8A29-FF82-DE66-8901-68027D6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FINTA Tech Analysis Ratios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A0D64-5B43-708F-F172-541953E9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5B424-50F4-C8DE-B7A0-16665D7B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21416"/>
            <a:ext cx="5381625" cy="1152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5C7B7-AA57-901B-EDEF-6F85FAC5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34" y="2421416"/>
            <a:ext cx="380100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CD99-8B3E-9370-E545-BC73B7F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Kauffman Efficiency Indicator for Coca Cola Stock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662809-75CF-1746-C787-0C1CF6EAD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85" y="2242868"/>
            <a:ext cx="7407758" cy="46972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1012-D6D6-F260-E693-3994152D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9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ED88-327B-EE96-0DA7-75419DF9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2: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0E6B3-2E47-0DBA-C749-FB7C128A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Yahoo Finance API </a:t>
            </a:r>
            <a:r>
              <a:rPr lang="en-US" dirty="0"/>
              <a:t>for historical data. We'll fetch data from 2015 to the present.</a:t>
            </a:r>
          </a:p>
          <a:p>
            <a:pPr marL="0" indent="0">
              <a:buNone/>
            </a:pPr>
            <a:r>
              <a:rPr lang="en-US" dirty="0"/>
              <a:t>Table obtained as result of running Data Collection: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094A4-E06A-9FE8-2B7D-FFA96613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95" y="3982438"/>
            <a:ext cx="7509025" cy="23320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CAA67-E1A2-8601-4912-CF5DD43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8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DD06-B1D7-FE64-6B32-651B9308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3: 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DFCC-676A-CF8F-8C14-9CAB8A41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31173"/>
            <a:ext cx="8825659" cy="3416300"/>
          </a:xfrm>
        </p:spPr>
        <p:txBody>
          <a:bodyPr/>
          <a:lstStyle/>
          <a:p>
            <a:r>
              <a:rPr lang="en-IN" b="1" dirty="0"/>
              <a:t>3.1 Handle Missing Values</a:t>
            </a:r>
          </a:p>
          <a:p>
            <a:r>
              <a:rPr lang="en-US" dirty="0"/>
              <a:t>Check for missing values and decide on imputation or deletion. </a:t>
            </a:r>
          </a:p>
          <a:p>
            <a:r>
              <a:rPr lang="en-US" dirty="0"/>
              <a:t>Fill missing numerical values with the column mean</a:t>
            </a:r>
          </a:p>
          <a:p>
            <a:r>
              <a:rPr lang="en-US" dirty="0"/>
              <a:t>Confirm no missing values remain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79B1E-7BD9-0012-837D-C18E9BDC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08" y="4228781"/>
            <a:ext cx="1695687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38050-2942-115C-B4A9-892B97E1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816" y="4333570"/>
            <a:ext cx="1571844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ED0A9-DBB0-2082-7F8B-1B1404AA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981" y="4152570"/>
            <a:ext cx="1609950" cy="164805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A0983B6-072F-730F-79C0-57497E4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0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EFB9-85D5-9BA5-9363-162303A2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4: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FB4C-FA52-87F6-0467-4E839A8D4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Moving Averages</a:t>
            </a:r>
            <a:r>
              <a:rPr lang="en-US" dirty="0"/>
              <a:t>: 20-day and 50-day for trend detection.</a:t>
            </a:r>
          </a:p>
          <a:p>
            <a:r>
              <a:rPr lang="en-US" b="1" dirty="0"/>
              <a:t>Add Daily Returns</a:t>
            </a:r>
            <a:r>
              <a:rPr lang="en-US" dirty="0"/>
              <a:t>: Helps capture volatility.</a:t>
            </a:r>
          </a:p>
          <a:p>
            <a:r>
              <a:rPr lang="en-US" b="1" dirty="0"/>
              <a:t>Add Volatility</a:t>
            </a:r>
            <a:r>
              <a:rPr lang="en-US" dirty="0"/>
              <a:t>: Standard deviation over a rolling window.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FE9A-B798-A4AE-C37B-8256AA03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33" y="4075171"/>
            <a:ext cx="3943900" cy="1295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4035-B705-27A3-7846-F55E6B88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7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39FC-E6FF-6952-52E0-0A7BB2C2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E4EF-1BED-2838-4BF3-C770EB3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descriptive statistics to summarize the data.</a:t>
            </a:r>
          </a:p>
          <a:p>
            <a:r>
              <a:rPr lang="en-US" dirty="0"/>
              <a:t>Data Visualization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DDC0B-9813-F67D-8CDA-DF499A46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6D427-24AA-9913-DC8C-FEFC8B5E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62799"/>
            <a:ext cx="3634596" cy="2457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C81E05-62B4-75CC-918F-8C041DA8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57" y="3540660"/>
            <a:ext cx="4465394" cy="24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2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10F2-2A26-798E-6903-0FDB0EC3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7FFB-0831-2D62-C72C-70F61B5C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D431-F2E9-7EB2-41A0-7A568B88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5E275-AB98-A4F8-C599-A03C50E3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43" y="2290932"/>
            <a:ext cx="5068412" cy="45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1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6EA-D1E0-F821-4DCD-FCC09E5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6: Data Splitting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E2BF-7875-11C0-C6AA-1D4C33F4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training and testing sets for model training.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79FA4-6D24-C2C8-2749-3E4671AE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3156-4A9A-97C5-31D3-ABCCF0C2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72" y="2942679"/>
            <a:ext cx="556337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3777-4890-DE13-FA3D-A4200D93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 7: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6DD2-263F-7234-9D7F-3805837F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7.1 Use Random Forest for Initial Predictions</a:t>
            </a:r>
          </a:p>
          <a:p>
            <a:r>
              <a:rPr lang="en-US" dirty="0"/>
              <a:t>A good baseline model for tabular data is Random Forest.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Integrate a system to fetch live data and make predictions.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B7586-05E0-E98C-4BE3-542E3C3C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DDA9-092A-45BE-9786-189D6969D2EF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895FC-DAF8-0031-5A08-F698A431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116" y="2985104"/>
            <a:ext cx="1781424" cy="3905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B6B80A-F5FF-6343-1B82-C2F43D3510FD}"/>
              </a:ext>
            </a:extLst>
          </p:cNvPr>
          <p:cNvSpPr txBox="1">
            <a:spLocks/>
          </p:cNvSpPr>
          <p:nvPr/>
        </p:nvSpPr>
        <p:spPr bwMode="gray">
          <a:xfrm>
            <a:off x="1154953" y="347764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highlight>
                  <a:srgbClr val="800080"/>
                </a:highlight>
              </a:rPr>
              <a:t>Step 8: Live Prediction System</a:t>
            </a:r>
            <a:endParaRPr lang="en-IN" dirty="0">
              <a:highlight>
                <a:srgbClr val="80008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1DEDA-FA51-3FB0-7A4F-BC5D3953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727" y="4873571"/>
            <a:ext cx="328658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50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470</TotalTime>
  <Words>431</Words>
  <Application>Microsoft Office PowerPoint</Application>
  <PresentationFormat>Widescreen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Century Gothic</vt:lpstr>
      <vt:lpstr>Wingdings 3</vt:lpstr>
      <vt:lpstr>Ion Boardroom</vt:lpstr>
      <vt:lpstr>PowerPoint Presentation</vt:lpstr>
      <vt:lpstr>Step 1: Problem Definition </vt:lpstr>
      <vt:lpstr>Step 2: Data Collection</vt:lpstr>
      <vt:lpstr>Step 3: Data Cleaning</vt:lpstr>
      <vt:lpstr>Step 4: Feature Engineering</vt:lpstr>
      <vt:lpstr>Step 5: Exploratory Data Analysis (EDA)</vt:lpstr>
      <vt:lpstr>Heat Map</vt:lpstr>
      <vt:lpstr>Step 6: Data Splitting</vt:lpstr>
      <vt:lpstr>Step 7: Model Training</vt:lpstr>
      <vt:lpstr>Step 9: Deploy the System</vt:lpstr>
      <vt:lpstr>Website Opens</vt:lpstr>
      <vt:lpstr>Stock Analysis of Coca Cola Stock</vt:lpstr>
      <vt:lpstr>Basic Rolling Averages</vt:lpstr>
      <vt:lpstr>Basic Rolling Averages</vt:lpstr>
      <vt:lpstr>Short moving window rolling mean, Long moving window rolling mean, Plot the adjusted closing price, the short and long windows of rolling means</vt:lpstr>
      <vt:lpstr>Calculate the daily percentage change for `daily_close_px`, Plot the distributions, Show the resulting plot</vt:lpstr>
      <vt:lpstr>Define the minimum of periods to consider, Calculate the volatility, Plot the volatility, Show the plot</vt:lpstr>
      <vt:lpstr>Plot a scatter matrix with the `daily_pct_change` data, Show the plot</vt:lpstr>
      <vt:lpstr>Basic MACD</vt:lpstr>
      <vt:lpstr>Basic SMA</vt:lpstr>
      <vt:lpstr>Basic EMA</vt:lpstr>
      <vt:lpstr>6 FINTA Tech Analysis Ratios</vt:lpstr>
      <vt:lpstr>Kauffman Efficiency Indicator for Coca Cola Stock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Madhumita Patro</dc:creator>
  <cp:lastModifiedBy>Madhumita Patro</cp:lastModifiedBy>
  <cp:revision>1</cp:revision>
  <dcterms:created xsi:type="dcterms:W3CDTF">2025-09-13T14:20:12Z</dcterms:created>
  <dcterms:modified xsi:type="dcterms:W3CDTF">2025-09-13T22:11:02Z</dcterms:modified>
</cp:coreProperties>
</file>