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notesMasterIdLst>
    <p:notesMasterId r:id="rId1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1" autoAdjust="0"/>
    <p:restoredTop sz="94660"/>
  </p:normalViewPr>
  <p:slideViewPr>
    <p:cSldViewPr snapToGrid="0">
      <p:cViewPr varScale="1">
        <p:scale>
          <a:sx n="56" d="100"/>
          <a:sy n="56" d="100"/>
        </p:scale>
        <p:origin x="1230"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248DF-A6E7-43FC-8C6F-6DD749930F40}" type="datetimeFigureOut">
              <a:rPr lang="en-IN" smtClean="0"/>
              <a:t>23-09-2025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E5828-2891-4077-8BA9-9294485E7AC2}" type="slidenum">
              <a:rPr lang="en-IN" smtClean="0"/>
              <a:t>‹#›</a:t>
            </a:fld>
            <a:endParaRPr lang="en-IN"/>
          </a:p>
        </p:txBody>
      </p:sp>
    </p:spTree>
    <p:extLst>
      <p:ext uri="{BB962C8B-B14F-4D97-AF65-F5344CB8AC3E}">
        <p14:creationId xmlns:p14="http://schemas.microsoft.com/office/powerpoint/2010/main" val="97531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114300" y="-49449"/>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C60D986-7197-463A-B124-B3BAF321E3D0}" type="datetime1">
              <a:rPr lang="en-US" smtClean="0"/>
              <a:t>9/23/2025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CC057153-B650-4DEB-B370-79DDCFDCE934}"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277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B8E447-6B47-40BD-883D-54A596A27A81}" type="datetime1">
              <a:rPr lang="en-US" smtClean="0"/>
              <a:t>9/23/2025</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73813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392CB8-4447-4F94-BD86-5D84A101B38B}" type="datetime1">
              <a:rPr lang="en-US" smtClean="0"/>
              <a:t>9/23/2025</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703552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D204D0-4904-472A-8FDF-89D4C03A7032}"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514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8E6C6-8D95-4EC7-95BB-59FD383EEA5C}"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59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862BE5-3038-455E-B6EF-8DECA53957D9}"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910667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60D95-460D-4A09-A6D7-C0B7009E5494}"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1928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4AE227-9502-4EDB-844D-492C03CAFD66}"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625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4D80E6-5AD7-4711-912E-26E108151E01}"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07257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4C2DF-D128-4724-84C9-039480177669}"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3172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Photo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5330952" cy="3739896"/>
          </a:xfrm>
        </p:spPr>
        <p:txBody>
          <a:bodyPr vert="horz" lIns="91440" tIns="45720" rIns="91440" bIns="45720" rtlCol="0" anchor="t">
            <a:normAutofit/>
          </a:bodyPr>
          <a:lstStyle>
            <a:lvl1pPr>
              <a:defRPr lang="en-US" sz="62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517136" cy="1380744"/>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10" name="Picture Placeholder 6">
            <a:extLst>
              <a:ext uri="{FF2B5EF4-FFF2-40B4-BE49-F238E27FC236}">
                <a16:creationId xmlns:a16="http://schemas.microsoft.com/office/drawing/2014/main" id="{DEE3B02A-3B83-3083-3F07-26E25C6C135D}"/>
              </a:ext>
            </a:extLst>
          </p:cNvPr>
          <p:cNvSpPr>
            <a:spLocks noGrp="1"/>
          </p:cNvSpPr>
          <p:nvPr>
            <p:ph type="pic" sz="quarter" idx="13" hasCustomPrompt="1"/>
          </p:nvPr>
        </p:nvSpPr>
        <p:spPr>
          <a:xfrm>
            <a:off x="6517248" y="0"/>
            <a:ext cx="5674753" cy="6399152"/>
          </a:xfrm>
          <a:custGeom>
            <a:avLst/>
            <a:gdLst>
              <a:gd name="connsiteX0" fmla="*/ 0 w 5674753"/>
              <a:gd name="connsiteY0" fmla="*/ 0 h 6399152"/>
              <a:gd name="connsiteX1" fmla="*/ 5674753 w 5674753"/>
              <a:gd name="connsiteY1" fmla="*/ 0 h 6399152"/>
              <a:gd name="connsiteX2" fmla="*/ 5674753 w 5674753"/>
              <a:gd name="connsiteY2" fmla="*/ 6399152 h 6399152"/>
              <a:gd name="connsiteX3" fmla="*/ 601996 w 5674753"/>
              <a:gd name="connsiteY3" fmla="*/ 6399152 h 6399152"/>
              <a:gd name="connsiteX4" fmla="*/ 0 w 5674753"/>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4753" h="6399152">
                <a:moveTo>
                  <a:pt x="0" y="0"/>
                </a:moveTo>
                <a:lnTo>
                  <a:pt x="5674753" y="0"/>
                </a:lnTo>
                <a:lnTo>
                  <a:pt x="5674753" y="6399152"/>
                </a:lnTo>
                <a:lnTo>
                  <a:pt x="601996" y="6399152"/>
                </a:lnTo>
                <a:cubicBezTo>
                  <a:pt x="269523" y="6399152"/>
                  <a:pt x="0" y="6129629"/>
                  <a:pt x="0" y="5797156"/>
                </a:cubicBezTo>
                <a:close/>
              </a:path>
            </a:pathLst>
          </a:custGeom>
          <a:blipFill dpi="0" rotWithShape="1">
            <a:blip r:embed="rId2"/>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1C1908F0-BFB4-4AE4-8241-9E2A251A0ECA}" type="datetime1">
              <a:rPr lang="en-US" smtClean="0"/>
              <a:t>9/23/2025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4465703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8B9B-D1BE-F934-708A-28A39161E0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295B5-A547-ACE4-3AB9-60B21BF58029}"/>
              </a:ext>
            </a:extLst>
          </p:cNvPr>
          <p:cNvSpPr>
            <a:spLocks noGrp="1"/>
          </p:cNvSpPr>
          <p:nvPr>
            <p:ph type="dt" sz="half" idx="10"/>
          </p:nvPr>
        </p:nvSpPr>
        <p:spPr/>
        <p:txBody>
          <a:bodyPr/>
          <a:lstStyle/>
          <a:p>
            <a:fld id="{27A3FCCA-07A5-4F9D-B100-DB960C20A423}" type="datetime1">
              <a:rPr lang="en-US" smtClean="0"/>
              <a:t>9/23/2025</a:t>
            </a:fld>
            <a:endParaRPr lang="en-US" dirty="0"/>
          </a:p>
        </p:txBody>
      </p:sp>
      <p:sp>
        <p:nvSpPr>
          <p:cNvPr id="4" name="Footer Placeholder 3">
            <a:extLst>
              <a:ext uri="{FF2B5EF4-FFF2-40B4-BE49-F238E27FC236}">
                <a16:creationId xmlns:a16="http://schemas.microsoft.com/office/drawing/2014/main" id="{389A4CC9-6659-06FA-D47E-3A8BF69D2903}"/>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6A8F9C27-8697-FF1E-FD70-17B8B25DCFEE}"/>
              </a:ext>
            </a:extLst>
          </p:cNvPr>
          <p:cNvSpPr>
            <a:spLocks noGrp="1"/>
          </p:cNvSpPr>
          <p:nvPr>
            <p:ph type="sldNum" sz="quarter" idx="12"/>
          </p:nvPr>
        </p:nvSpPr>
        <p:spPr/>
        <p:txBody>
          <a:bodyPr/>
          <a:lstStyle/>
          <a:p>
            <a:fld id="{CC057153-B650-4DEB-B370-79DDCFDCE934}" type="slidenum">
              <a:rPr lang="en-US" smtClean="0"/>
              <a:pPr/>
              <a:t>‹#›</a:t>
            </a:fld>
            <a:endParaRPr lang="en-US" dirty="0"/>
          </a:p>
        </p:txBody>
      </p:sp>
      <p:pic>
        <p:nvPicPr>
          <p:cNvPr id="7" name="Picture 6" descr="A cup of coffee with steam coming out of it&#10;&#10;AI-generated content may be incorrect.">
            <a:extLst>
              <a:ext uri="{FF2B5EF4-FFF2-40B4-BE49-F238E27FC236}">
                <a16:creationId xmlns:a16="http://schemas.microsoft.com/office/drawing/2014/main" id="{37D0DA11-1358-E220-DB14-DF4315096976}"/>
              </a:ext>
            </a:extLst>
          </p:cNvPr>
          <p:cNvPicPr>
            <a:picLocks noChangeAspect="1"/>
          </p:cNvPicPr>
          <p:nvPr userDrawn="1"/>
        </p:nvPicPr>
        <p:blipFill>
          <a:blip r:embed="rId2">
            <a:alphaModFix amt="32000"/>
            <a:extLst>
              <a:ext uri="{28A0092B-C50C-407E-A947-70E740481C1C}">
                <a14:useLocalDpi xmlns:a14="http://schemas.microsoft.com/office/drawing/2010/main" val="0"/>
              </a:ext>
            </a:extLst>
          </a:blip>
          <a:stretch>
            <a:fillRect/>
          </a:stretch>
        </p:blipFill>
        <p:spPr>
          <a:xfrm>
            <a:off x="3671887" y="493923"/>
            <a:ext cx="4700587" cy="5691397"/>
          </a:xfrm>
          <a:prstGeom prst="rect">
            <a:avLst/>
          </a:prstGeom>
        </p:spPr>
      </p:pic>
      <p:sp>
        <p:nvSpPr>
          <p:cNvPr id="9" name="Text Placeholder 8">
            <a:extLst>
              <a:ext uri="{FF2B5EF4-FFF2-40B4-BE49-F238E27FC236}">
                <a16:creationId xmlns:a16="http://schemas.microsoft.com/office/drawing/2014/main" id="{5E552484-34B2-D974-C9E6-C5EE8E5BE34E}"/>
              </a:ext>
            </a:extLst>
          </p:cNvPr>
          <p:cNvSpPr>
            <a:spLocks noGrp="1"/>
          </p:cNvSpPr>
          <p:nvPr>
            <p:ph type="body" sz="quarter" idx="13"/>
          </p:nvPr>
        </p:nvSpPr>
        <p:spPr>
          <a:xfrm>
            <a:off x="1295400" y="2386013"/>
            <a:ext cx="9601200" cy="348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03277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AA132-B4EB-44BA-94FB-6DDE9A7EF158}"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23835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BDD8F9-6767-47EA-A6B4-42896446473A}" type="datetime1">
              <a:rPr lang="en-US" smtClean="0"/>
              <a:t>9/23/2025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00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750743-6249-40F2-8069-2B6DBC72D628}" type="datetime1">
              <a:rPr lang="en-US" smtClean="0"/>
              <a:t>9/23/2025</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9" name="Picture 8" descr="A cup of coffee with steam coming out of it&#10;&#10;AI-generated content may be incorrect.">
            <a:extLst>
              <a:ext uri="{FF2B5EF4-FFF2-40B4-BE49-F238E27FC236}">
                <a16:creationId xmlns:a16="http://schemas.microsoft.com/office/drawing/2014/main" id="{AE5CD224-858C-6630-5090-57C624563F85}"/>
              </a:ext>
            </a:extLst>
          </p:cNvPr>
          <p:cNvPicPr>
            <a:picLocks noChangeAspect="1"/>
          </p:cNvPicPr>
          <p:nvPr userDrawn="1"/>
        </p:nvPicPr>
        <p:blipFill>
          <a:blip r:embed="rId2">
            <a:alphaModFix amt="38000"/>
            <a:extLst>
              <a:ext uri="{28A0092B-C50C-407E-A947-70E740481C1C}">
                <a14:useLocalDpi xmlns:a14="http://schemas.microsoft.com/office/drawing/2010/main" val="0"/>
              </a:ext>
            </a:extLst>
          </a:blip>
          <a:stretch>
            <a:fillRect/>
          </a:stretch>
        </p:blipFill>
        <p:spPr>
          <a:xfrm>
            <a:off x="3713871" y="544755"/>
            <a:ext cx="4718304" cy="5712849"/>
          </a:xfrm>
          <a:prstGeom prst="rect">
            <a:avLst/>
          </a:prstGeom>
        </p:spPr>
      </p:pic>
    </p:spTree>
    <p:extLst>
      <p:ext uri="{BB962C8B-B14F-4D97-AF65-F5344CB8AC3E}">
        <p14:creationId xmlns:p14="http://schemas.microsoft.com/office/powerpoint/2010/main" val="95793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7FFA1-369E-4BCD-844C-8A5921E92D78}" type="datetime1">
              <a:rPr lang="en-US" smtClean="0"/>
              <a:t>9/23/2025</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542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FF43A3-2091-4615-A883-CCC0ED7AF6D2}" type="datetime1">
              <a:rPr lang="en-US" smtClean="0"/>
              <a:t>9/23/2025</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2785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AA3F4A-7D10-441D-BF51-F706BC48584F}" type="datetime1">
              <a:rPr lang="en-US" smtClean="0"/>
              <a:t>9/23/2025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5913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B736DA-488D-4EDA-ADF1-5CF2C5D51C43}" type="datetime1">
              <a:rPr lang="en-US" smtClean="0"/>
              <a:t>9/23/2025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04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69C6AB-69AA-40CD-B034-3B2EE4D01DE3}" type="datetime1">
              <a:rPr lang="en-US" smtClean="0"/>
              <a:t>9/23/2025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 Text</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489956088"/>
      </p:ext>
    </p:extLst>
  </p:cSld>
  <p:clrMap bg1="lt1" tx1="dk1" bg2="lt2" tx2="dk2" accent1="accent1" accent2="accent2" accent3="accent3" accent4="accent4" accent5="accent5" accent6="accent6" hlink="hlink" folHlink="folHlink"/>
  <p:sldLayoutIdLst>
    <p:sldLayoutId id="2147483902" r:id="rId1"/>
    <p:sldLayoutId id="2147483920"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8B1A-A028-CB70-8102-F77C25C1D734}"/>
              </a:ext>
            </a:extLst>
          </p:cNvPr>
          <p:cNvSpPr>
            <a:spLocks noGrp="1"/>
          </p:cNvSpPr>
          <p:nvPr>
            <p:ph type="ctrTitle"/>
          </p:nvPr>
        </p:nvSpPr>
        <p:spPr/>
        <p:txBody>
          <a:bodyPr anchor="t">
            <a:normAutofit/>
          </a:bodyPr>
          <a:lstStyle/>
          <a:p>
            <a:r>
              <a:rPr lang="en-IN" sz="6600" b="1" dirty="0">
                <a:solidFill>
                  <a:schemeClr val="accent5">
                    <a:lumMod val="50000"/>
                  </a:schemeClr>
                </a:solidFill>
              </a:rPr>
              <a:t>Coffee Sales Dashboard</a:t>
            </a:r>
          </a:p>
        </p:txBody>
      </p:sp>
      <p:sp>
        <p:nvSpPr>
          <p:cNvPr id="3" name="Subtitle 2">
            <a:extLst>
              <a:ext uri="{FF2B5EF4-FFF2-40B4-BE49-F238E27FC236}">
                <a16:creationId xmlns:a16="http://schemas.microsoft.com/office/drawing/2014/main" id="{F2087C90-4DB9-BDB7-17F8-F3CEA40241E7}"/>
              </a:ext>
            </a:extLst>
          </p:cNvPr>
          <p:cNvSpPr>
            <a:spLocks noGrp="1"/>
          </p:cNvSpPr>
          <p:nvPr>
            <p:ph type="subTitle" idx="1"/>
          </p:nvPr>
        </p:nvSpPr>
        <p:spPr/>
        <p:txBody>
          <a:bodyPr anchor="ctr">
            <a:normAutofit/>
          </a:bodyPr>
          <a:lstStyle/>
          <a:p>
            <a:pPr algn="ctr"/>
            <a:r>
              <a:rPr lang="en-US" b="1" dirty="0">
                <a:solidFill>
                  <a:schemeClr val="accent5">
                    <a:lumMod val="50000"/>
                  </a:schemeClr>
                </a:solidFill>
              </a:rPr>
              <a:t>This dataset contains detailed records of coffee sales from a vending machine</a:t>
            </a:r>
            <a:endParaRPr lang="en-IN" b="1" dirty="0">
              <a:solidFill>
                <a:schemeClr val="accent5">
                  <a:lumMod val="50000"/>
                </a:schemeClr>
              </a:solidFill>
            </a:endParaRPr>
          </a:p>
        </p:txBody>
      </p:sp>
      <p:pic>
        <p:nvPicPr>
          <p:cNvPr id="5" name="Picture Placeholder 4" descr="A cup of coffee with steam coming out of it&#10;&#10;AI-generated content may be incorrect.">
            <a:extLst>
              <a:ext uri="{FF2B5EF4-FFF2-40B4-BE49-F238E27FC236}">
                <a16:creationId xmlns:a16="http://schemas.microsoft.com/office/drawing/2014/main" id="{883AF678-E2E4-96BA-106F-A2371D33A3C0}"/>
              </a:ext>
            </a:extLst>
          </p:cNvPr>
          <p:cNvPicPr>
            <a:picLocks noGrp="1" noChangeAspect="1"/>
          </p:cNvPicPr>
          <p:nvPr>
            <p:ph type="pic" sz="quarter" idx="13"/>
          </p:nvPr>
        </p:nvPicPr>
        <p:blipFill>
          <a:blip r:embed="rId2">
            <a:alphaModFix amt="49000"/>
            <a:extLst>
              <a:ext uri="{28A0092B-C50C-407E-A947-70E740481C1C}">
                <a14:useLocalDpi xmlns:a14="http://schemas.microsoft.com/office/drawing/2010/main" val="0"/>
              </a:ext>
            </a:extLst>
          </a:blip>
          <a:srcRect t="3437" b="3437"/>
          <a:stretch>
            <a:fillRect/>
          </a:stretch>
        </p:blipFill>
        <p:spPr/>
      </p:pic>
      <p:sp>
        <p:nvSpPr>
          <p:cNvPr id="6" name="Slide Number Placeholder 5">
            <a:extLst>
              <a:ext uri="{FF2B5EF4-FFF2-40B4-BE49-F238E27FC236}">
                <a16:creationId xmlns:a16="http://schemas.microsoft.com/office/drawing/2014/main" id="{993261EC-F420-DB9A-6663-310CA261E676}"/>
              </a:ext>
            </a:extLst>
          </p:cNvPr>
          <p:cNvSpPr>
            <a:spLocks noGrp="1"/>
          </p:cNvSpPr>
          <p:nvPr>
            <p:ph type="sldNum" sz="quarter" idx="12"/>
          </p:nvPr>
        </p:nvSpPr>
        <p:spPr/>
        <p:txBody>
          <a:bodyPr/>
          <a:lstStyle/>
          <a:p>
            <a:fld id="{CC057153-B650-4DEB-B370-79DDCFDCE934}" type="slidenum">
              <a:rPr lang="en-US" smtClean="0"/>
              <a:pPr/>
              <a:t>1</a:t>
            </a:fld>
            <a:endParaRPr lang="en-US"/>
          </a:p>
        </p:txBody>
      </p:sp>
    </p:spTree>
    <p:extLst>
      <p:ext uri="{BB962C8B-B14F-4D97-AF65-F5344CB8AC3E}">
        <p14:creationId xmlns:p14="http://schemas.microsoft.com/office/powerpoint/2010/main" val="196639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9722-7A5D-CDA3-810B-EE69EDD11014}"/>
              </a:ext>
            </a:extLst>
          </p:cNvPr>
          <p:cNvSpPr>
            <a:spLocks noGrp="1"/>
          </p:cNvSpPr>
          <p:nvPr>
            <p:ph type="title"/>
          </p:nvPr>
        </p:nvSpPr>
        <p:spPr>
          <a:xfrm>
            <a:off x="1295402" y="731856"/>
            <a:ext cx="9601196" cy="501611"/>
          </a:xfrm>
        </p:spPr>
        <p:txBody>
          <a:bodyPr>
            <a:normAutofit fontScale="90000"/>
          </a:bodyPr>
          <a:lstStyle/>
          <a:p>
            <a:r>
              <a:rPr lang="en-IN" dirty="0"/>
              <a:t>Sales by Cash or Card(python)</a:t>
            </a:r>
          </a:p>
        </p:txBody>
      </p:sp>
      <p:sp>
        <p:nvSpPr>
          <p:cNvPr id="3" name="Slide Number Placeholder 2">
            <a:extLst>
              <a:ext uri="{FF2B5EF4-FFF2-40B4-BE49-F238E27FC236}">
                <a16:creationId xmlns:a16="http://schemas.microsoft.com/office/drawing/2014/main" id="{86F7415D-FDEA-EFB6-86F6-EF24FC1362F7}"/>
              </a:ext>
            </a:extLst>
          </p:cNvPr>
          <p:cNvSpPr>
            <a:spLocks noGrp="1"/>
          </p:cNvSpPr>
          <p:nvPr>
            <p:ph type="sldNum" sz="quarter" idx="12"/>
          </p:nvPr>
        </p:nvSpPr>
        <p:spPr/>
        <p:txBody>
          <a:bodyPr/>
          <a:lstStyle/>
          <a:p>
            <a:fld id="{CC057153-B650-4DEB-B370-79DDCFDCE934}" type="slidenum">
              <a:rPr lang="en-US" smtClean="0"/>
              <a:pPr/>
              <a:t>10</a:t>
            </a:fld>
            <a:endParaRPr lang="en-US" dirty="0"/>
          </a:p>
        </p:txBody>
      </p:sp>
      <p:pic>
        <p:nvPicPr>
          <p:cNvPr id="6" name="Picture 5">
            <a:extLst>
              <a:ext uri="{FF2B5EF4-FFF2-40B4-BE49-F238E27FC236}">
                <a16:creationId xmlns:a16="http://schemas.microsoft.com/office/drawing/2014/main" id="{BD501BA5-418C-43F3-D844-2DA8F30393E8}"/>
              </a:ext>
            </a:extLst>
          </p:cNvPr>
          <p:cNvPicPr>
            <a:picLocks noChangeAspect="1"/>
          </p:cNvPicPr>
          <p:nvPr/>
        </p:nvPicPr>
        <p:blipFill>
          <a:blip r:embed="rId2"/>
          <a:stretch>
            <a:fillRect/>
          </a:stretch>
        </p:blipFill>
        <p:spPr>
          <a:xfrm>
            <a:off x="3876137" y="1447800"/>
            <a:ext cx="5457644" cy="3962400"/>
          </a:xfrm>
          <a:prstGeom prst="rect">
            <a:avLst/>
          </a:prstGeom>
        </p:spPr>
      </p:pic>
      <p:sp>
        <p:nvSpPr>
          <p:cNvPr id="7" name="TextBox 6">
            <a:extLst>
              <a:ext uri="{FF2B5EF4-FFF2-40B4-BE49-F238E27FC236}">
                <a16:creationId xmlns:a16="http://schemas.microsoft.com/office/drawing/2014/main" id="{0D192D86-3C37-0BBB-95D7-A42A06A4481C}"/>
              </a:ext>
            </a:extLst>
          </p:cNvPr>
          <p:cNvSpPr txBox="1"/>
          <p:nvPr/>
        </p:nvSpPr>
        <p:spPr>
          <a:xfrm>
            <a:off x="925903" y="1827363"/>
            <a:ext cx="2950234" cy="1200329"/>
          </a:xfrm>
          <a:prstGeom prst="rect">
            <a:avLst/>
          </a:prstGeom>
          <a:noFill/>
        </p:spPr>
        <p:txBody>
          <a:bodyPr wrap="square" rtlCol="0">
            <a:spAutoFit/>
          </a:bodyPr>
          <a:lstStyle/>
          <a:p>
            <a:r>
              <a:rPr lang="en-US" sz="2400" dirty="0"/>
              <a:t>~92% of the transactions are from card users.</a:t>
            </a:r>
            <a:endParaRPr lang="en-IN" sz="2400" dirty="0"/>
          </a:p>
        </p:txBody>
      </p:sp>
    </p:spTree>
    <p:extLst>
      <p:ext uri="{BB962C8B-B14F-4D97-AF65-F5344CB8AC3E}">
        <p14:creationId xmlns:p14="http://schemas.microsoft.com/office/powerpoint/2010/main" val="319606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9468-C018-11B2-6E73-A85278F9406D}"/>
              </a:ext>
            </a:extLst>
          </p:cNvPr>
          <p:cNvSpPr>
            <a:spLocks noGrp="1"/>
          </p:cNvSpPr>
          <p:nvPr>
            <p:ph type="title"/>
          </p:nvPr>
        </p:nvSpPr>
        <p:spPr>
          <a:xfrm>
            <a:off x="1295402" y="671471"/>
            <a:ext cx="9601196" cy="622381"/>
          </a:xfrm>
        </p:spPr>
        <p:txBody>
          <a:bodyPr>
            <a:normAutofit fontScale="90000"/>
          </a:bodyPr>
          <a:lstStyle/>
          <a:p>
            <a:r>
              <a:rPr lang="en-IN" dirty="0"/>
              <a:t>Coffee Proportions (Python)</a:t>
            </a:r>
          </a:p>
        </p:txBody>
      </p:sp>
      <p:sp>
        <p:nvSpPr>
          <p:cNvPr id="3" name="Slide Number Placeholder 2">
            <a:extLst>
              <a:ext uri="{FF2B5EF4-FFF2-40B4-BE49-F238E27FC236}">
                <a16:creationId xmlns:a16="http://schemas.microsoft.com/office/drawing/2014/main" id="{44B2C4F0-259D-4933-2AE3-F30A41FC9018}"/>
              </a:ext>
            </a:extLst>
          </p:cNvPr>
          <p:cNvSpPr>
            <a:spLocks noGrp="1"/>
          </p:cNvSpPr>
          <p:nvPr>
            <p:ph type="sldNum" sz="quarter" idx="12"/>
          </p:nvPr>
        </p:nvSpPr>
        <p:spPr/>
        <p:txBody>
          <a:bodyPr/>
          <a:lstStyle/>
          <a:p>
            <a:fld id="{CC057153-B650-4DEB-B370-79DDCFDCE934}" type="slidenum">
              <a:rPr lang="en-US" smtClean="0"/>
              <a:pPr/>
              <a:t>11</a:t>
            </a:fld>
            <a:endParaRPr lang="en-US" dirty="0"/>
          </a:p>
        </p:txBody>
      </p:sp>
      <p:sp>
        <p:nvSpPr>
          <p:cNvPr id="4" name="Text Placeholder 3">
            <a:extLst>
              <a:ext uri="{FF2B5EF4-FFF2-40B4-BE49-F238E27FC236}">
                <a16:creationId xmlns:a16="http://schemas.microsoft.com/office/drawing/2014/main" id="{F6CE733F-B879-EEB9-4E7A-CC3D3ED7E9AF}"/>
              </a:ext>
            </a:extLst>
          </p:cNvPr>
          <p:cNvSpPr>
            <a:spLocks noGrp="1"/>
          </p:cNvSpPr>
          <p:nvPr>
            <p:ph type="body" sz="quarter" idx="13"/>
          </p:nvPr>
        </p:nvSpPr>
        <p:spPr>
          <a:xfrm>
            <a:off x="1295400" y="2386013"/>
            <a:ext cx="5519468" cy="3489325"/>
          </a:xfrm>
        </p:spPr>
        <p:txBody>
          <a:bodyPr/>
          <a:lstStyle/>
          <a:p>
            <a:r>
              <a:rPr lang="en-IN" dirty="0"/>
              <a:t> Americano with Milk and Latte are our most popular coffee products.</a:t>
            </a:r>
          </a:p>
          <a:p>
            <a:r>
              <a:rPr lang="en-IN" dirty="0"/>
              <a:t>In the second tier are Cappuccino and Americano ,while </a:t>
            </a:r>
            <a:r>
              <a:rPr lang="en-IN" dirty="0" err="1"/>
              <a:t>Cortado,Hot</a:t>
            </a:r>
            <a:r>
              <a:rPr lang="en-IN" dirty="0"/>
              <a:t> Chocolate,</a:t>
            </a:r>
          </a:p>
          <a:p>
            <a:r>
              <a:rPr lang="en-IN" dirty="0"/>
              <a:t> Espresso, and Cocoa are less popular</a:t>
            </a:r>
          </a:p>
        </p:txBody>
      </p:sp>
      <p:pic>
        <p:nvPicPr>
          <p:cNvPr id="6" name="Picture 5">
            <a:extLst>
              <a:ext uri="{FF2B5EF4-FFF2-40B4-BE49-F238E27FC236}">
                <a16:creationId xmlns:a16="http://schemas.microsoft.com/office/drawing/2014/main" id="{F9EDC407-4A2E-099D-ABBE-7D5AAC21AADE}"/>
              </a:ext>
            </a:extLst>
          </p:cNvPr>
          <p:cNvPicPr>
            <a:picLocks noChangeAspect="1"/>
          </p:cNvPicPr>
          <p:nvPr/>
        </p:nvPicPr>
        <p:blipFill>
          <a:blip r:embed="rId2"/>
          <a:stretch>
            <a:fillRect/>
          </a:stretch>
        </p:blipFill>
        <p:spPr>
          <a:xfrm>
            <a:off x="7054722" y="1501408"/>
            <a:ext cx="3841876" cy="4474084"/>
          </a:xfrm>
          <a:prstGeom prst="rect">
            <a:avLst/>
          </a:prstGeom>
        </p:spPr>
      </p:pic>
    </p:spTree>
    <p:extLst>
      <p:ext uri="{BB962C8B-B14F-4D97-AF65-F5344CB8AC3E}">
        <p14:creationId xmlns:p14="http://schemas.microsoft.com/office/powerpoint/2010/main" val="160288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BCA9-E9B9-B007-DCCA-E4DF7DA1608B}"/>
              </a:ext>
            </a:extLst>
          </p:cNvPr>
          <p:cNvSpPr>
            <a:spLocks noGrp="1"/>
          </p:cNvSpPr>
          <p:nvPr>
            <p:ph type="title"/>
          </p:nvPr>
        </p:nvSpPr>
        <p:spPr>
          <a:xfrm>
            <a:off x="1024053" y="609601"/>
            <a:ext cx="9601196" cy="373062"/>
          </a:xfrm>
        </p:spPr>
        <p:txBody>
          <a:bodyPr>
            <a:normAutofit fontScale="90000"/>
          </a:bodyPr>
          <a:lstStyle/>
          <a:p>
            <a:r>
              <a:rPr lang="en-IN" dirty="0"/>
              <a:t>Hourly Coffee Sales (Python)</a:t>
            </a:r>
          </a:p>
        </p:txBody>
      </p:sp>
      <p:sp>
        <p:nvSpPr>
          <p:cNvPr id="3" name="Slide Number Placeholder 2">
            <a:extLst>
              <a:ext uri="{FF2B5EF4-FFF2-40B4-BE49-F238E27FC236}">
                <a16:creationId xmlns:a16="http://schemas.microsoft.com/office/drawing/2014/main" id="{F1B47BF6-1679-1D37-34CC-C1533C6B12BA}"/>
              </a:ext>
            </a:extLst>
          </p:cNvPr>
          <p:cNvSpPr>
            <a:spLocks noGrp="1"/>
          </p:cNvSpPr>
          <p:nvPr>
            <p:ph type="sldNum" sz="quarter" idx="12"/>
          </p:nvPr>
        </p:nvSpPr>
        <p:spPr/>
        <p:txBody>
          <a:bodyPr/>
          <a:lstStyle/>
          <a:p>
            <a:fld id="{CC057153-B650-4DEB-B370-79DDCFDCE934}" type="slidenum">
              <a:rPr lang="en-US" smtClean="0"/>
              <a:pPr/>
              <a:t>12</a:t>
            </a:fld>
            <a:endParaRPr lang="en-US" dirty="0"/>
          </a:p>
        </p:txBody>
      </p:sp>
      <p:sp>
        <p:nvSpPr>
          <p:cNvPr id="4" name="Text Placeholder 3">
            <a:extLst>
              <a:ext uri="{FF2B5EF4-FFF2-40B4-BE49-F238E27FC236}">
                <a16:creationId xmlns:a16="http://schemas.microsoft.com/office/drawing/2014/main" id="{33A785AD-7FA4-7A88-70EA-827A80116E6E}"/>
              </a:ext>
            </a:extLst>
          </p:cNvPr>
          <p:cNvSpPr>
            <a:spLocks noGrp="1"/>
          </p:cNvSpPr>
          <p:nvPr>
            <p:ph type="body" sz="quarter" idx="13"/>
          </p:nvPr>
        </p:nvSpPr>
        <p:spPr>
          <a:xfrm>
            <a:off x="1295400" y="5279366"/>
            <a:ext cx="9601200" cy="595972"/>
          </a:xfrm>
        </p:spPr>
        <p:txBody>
          <a:bodyPr>
            <a:normAutofit fontScale="92500"/>
          </a:bodyPr>
          <a:lstStyle/>
          <a:p>
            <a:r>
              <a:rPr lang="en-IN" dirty="0"/>
              <a:t>Overall, two peak hours within each day can be observed:10:00am and 4:00pm.</a:t>
            </a:r>
          </a:p>
        </p:txBody>
      </p:sp>
      <p:pic>
        <p:nvPicPr>
          <p:cNvPr id="6" name="Picture 5">
            <a:extLst>
              <a:ext uri="{FF2B5EF4-FFF2-40B4-BE49-F238E27FC236}">
                <a16:creationId xmlns:a16="http://schemas.microsoft.com/office/drawing/2014/main" id="{533ABDFB-6FB9-826B-C8E1-B205700ABE99}"/>
              </a:ext>
            </a:extLst>
          </p:cNvPr>
          <p:cNvPicPr>
            <a:picLocks noChangeAspect="1"/>
          </p:cNvPicPr>
          <p:nvPr/>
        </p:nvPicPr>
        <p:blipFill>
          <a:blip r:embed="rId2"/>
          <a:stretch>
            <a:fillRect/>
          </a:stretch>
        </p:blipFill>
        <p:spPr>
          <a:xfrm>
            <a:off x="672860" y="982662"/>
            <a:ext cx="10903789" cy="4296704"/>
          </a:xfrm>
          <a:prstGeom prst="rect">
            <a:avLst/>
          </a:prstGeom>
        </p:spPr>
      </p:pic>
    </p:spTree>
    <p:extLst>
      <p:ext uri="{BB962C8B-B14F-4D97-AF65-F5344CB8AC3E}">
        <p14:creationId xmlns:p14="http://schemas.microsoft.com/office/powerpoint/2010/main" val="151597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15EE-3850-39F0-1FFD-41DE4B668C94}"/>
              </a:ext>
            </a:extLst>
          </p:cNvPr>
          <p:cNvSpPr>
            <a:spLocks noGrp="1"/>
          </p:cNvSpPr>
          <p:nvPr>
            <p:ph type="title"/>
          </p:nvPr>
        </p:nvSpPr>
        <p:spPr>
          <a:xfrm>
            <a:off x="1295402" y="609600"/>
            <a:ext cx="9601196" cy="580845"/>
          </a:xfrm>
        </p:spPr>
        <p:txBody>
          <a:bodyPr>
            <a:normAutofit fontScale="90000"/>
          </a:bodyPr>
          <a:lstStyle/>
          <a:p>
            <a:r>
              <a:rPr lang="en-IN" dirty="0"/>
              <a:t>Hourly Sales by Coffee Type (Python)</a:t>
            </a:r>
          </a:p>
        </p:txBody>
      </p:sp>
      <p:sp>
        <p:nvSpPr>
          <p:cNvPr id="3" name="Slide Number Placeholder 2">
            <a:extLst>
              <a:ext uri="{FF2B5EF4-FFF2-40B4-BE49-F238E27FC236}">
                <a16:creationId xmlns:a16="http://schemas.microsoft.com/office/drawing/2014/main" id="{32398C8F-5244-A332-B505-DD414B96D36E}"/>
              </a:ext>
            </a:extLst>
          </p:cNvPr>
          <p:cNvSpPr>
            <a:spLocks noGrp="1"/>
          </p:cNvSpPr>
          <p:nvPr>
            <p:ph type="sldNum" sz="quarter" idx="12"/>
          </p:nvPr>
        </p:nvSpPr>
        <p:spPr/>
        <p:txBody>
          <a:bodyPr/>
          <a:lstStyle/>
          <a:p>
            <a:fld id="{CC057153-B650-4DEB-B370-79DDCFDCE934}" type="slidenum">
              <a:rPr lang="en-US" smtClean="0"/>
              <a:pPr/>
              <a:t>13</a:t>
            </a:fld>
            <a:endParaRPr lang="en-US" dirty="0"/>
          </a:p>
        </p:txBody>
      </p:sp>
      <p:sp>
        <p:nvSpPr>
          <p:cNvPr id="4" name="Text Placeholder 3">
            <a:extLst>
              <a:ext uri="{FF2B5EF4-FFF2-40B4-BE49-F238E27FC236}">
                <a16:creationId xmlns:a16="http://schemas.microsoft.com/office/drawing/2014/main" id="{BEE9EA1D-3933-2C40-25C0-4E243F1208BC}"/>
              </a:ext>
            </a:extLst>
          </p:cNvPr>
          <p:cNvSpPr>
            <a:spLocks noGrp="1"/>
          </p:cNvSpPr>
          <p:nvPr>
            <p:ph type="body" sz="quarter" idx="13"/>
          </p:nvPr>
        </p:nvSpPr>
        <p:spPr>
          <a:xfrm>
            <a:off x="1295400" y="5072332"/>
            <a:ext cx="9601200" cy="803006"/>
          </a:xfrm>
        </p:spPr>
        <p:txBody>
          <a:bodyPr>
            <a:normAutofit fontScale="62500" lnSpcReduction="20000"/>
          </a:bodyPr>
          <a:lstStyle/>
          <a:p>
            <a:r>
              <a:rPr lang="en-US" dirty="0"/>
              <a:t>The plots above illustrate the shopping traffic for each product throughout the day. Notably, all products experience a peak in traffic around 10:00 AM, with this trend being particularly pronounced for Latte. Additionally, Cappuccino, Cocoa, and Hot Chocolate tend to be more popular during the evening hours, specifically between 6:00pm and 8:00pm.</a:t>
            </a:r>
            <a:endParaRPr lang="en-IN" dirty="0"/>
          </a:p>
        </p:txBody>
      </p:sp>
      <p:pic>
        <p:nvPicPr>
          <p:cNvPr id="6" name="Picture 5">
            <a:extLst>
              <a:ext uri="{FF2B5EF4-FFF2-40B4-BE49-F238E27FC236}">
                <a16:creationId xmlns:a16="http://schemas.microsoft.com/office/drawing/2014/main" id="{618C5E9D-14D8-B450-1B0C-92EFFD216F87}"/>
              </a:ext>
            </a:extLst>
          </p:cNvPr>
          <p:cNvPicPr>
            <a:picLocks noChangeAspect="1"/>
          </p:cNvPicPr>
          <p:nvPr/>
        </p:nvPicPr>
        <p:blipFill>
          <a:blip r:embed="rId2"/>
          <a:stretch>
            <a:fillRect/>
          </a:stretch>
        </p:blipFill>
        <p:spPr>
          <a:xfrm>
            <a:off x="2018582" y="1200019"/>
            <a:ext cx="7815532" cy="3872313"/>
          </a:xfrm>
          <a:prstGeom prst="rect">
            <a:avLst/>
          </a:prstGeom>
        </p:spPr>
      </p:pic>
    </p:spTree>
    <p:extLst>
      <p:ext uri="{BB962C8B-B14F-4D97-AF65-F5344CB8AC3E}">
        <p14:creationId xmlns:p14="http://schemas.microsoft.com/office/powerpoint/2010/main" val="288809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3B00-EC7A-DA64-5D1E-6D5F41CCAD05}"/>
              </a:ext>
            </a:extLst>
          </p:cNvPr>
          <p:cNvSpPr>
            <a:spLocks noGrp="1"/>
          </p:cNvSpPr>
          <p:nvPr>
            <p:ph type="title"/>
          </p:nvPr>
        </p:nvSpPr>
        <p:spPr/>
        <p:txBody>
          <a:bodyPr/>
          <a:lstStyle/>
          <a:p>
            <a:r>
              <a:rPr lang="en-IN" dirty="0"/>
              <a:t>Conclusion</a:t>
            </a:r>
          </a:p>
        </p:txBody>
      </p:sp>
      <p:sp>
        <p:nvSpPr>
          <p:cNvPr id="3" name="Slide Number Placeholder 2">
            <a:extLst>
              <a:ext uri="{FF2B5EF4-FFF2-40B4-BE49-F238E27FC236}">
                <a16:creationId xmlns:a16="http://schemas.microsoft.com/office/drawing/2014/main" id="{90C08FC9-1B05-45F8-9414-895F6B6BABB4}"/>
              </a:ext>
            </a:extLst>
          </p:cNvPr>
          <p:cNvSpPr>
            <a:spLocks noGrp="1"/>
          </p:cNvSpPr>
          <p:nvPr>
            <p:ph type="sldNum" sz="quarter" idx="12"/>
          </p:nvPr>
        </p:nvSpPr>
        <p:spPr/>
        <p:txBody>
          <a:bodyPr/>
          <a:lstStyle/>
          <a:p>
            <a:fld id="{CC057153-B650-4DEB-B370-79DDCFDCE934}" type="slidenum">
              <a:rPr lang="en-US" smtClean="0"/>
              <a:pPr/>
              <a:t>14</a:t>
            </a:fld>
            <a:endParaRPr lang="en-US" dirty="0"/>
          </a:p>
        </p:txBody>
      </p:sp>
      <p:sp>
        <p:nvSpPr>
          <p:cNvPr id="4" name="Text Placeholder 3">
            <a:extLst>
              <a:ext uri="{FF2B5EF4-FFF2-40B4-BE49-F238E27FC236}">
                <a16:creationId xmlns:a16="http://schemas.microsoft.com/office/drawing/2014/main" id="{500655FF-D1FC-9A6A-7217-BF63E273BEDA}"/>
              </a:ext>
            </a:extLst>
          </p:cNvPr>
          <p:cNvSpPr>
            <a:spLocks noGrp="1"/>
          </p:cNvSpPr>
          <p:nvPr>
            <p:ph type="body" sz="quarter" idx="13"/>
          </p:nvPr>
        </p:nvSpPr>
        <p:spPr/>
        <p:txBody>
          <a:bodyPr/>
          <a:lstStyle/>
          <a:p>
            <a:r>
              <a:rPr lang="en-US" dirty="0"/>
              <a:t>From the analysis above, we have uncovered valuable insights into customer shopping patterns on a daily and weekly basis. </a:t>
            </a:r>
          </a:p>
          <a:p>
            <a:r>
              <a:rPr lang="en-US" dirty="0"/>
              <a:t>We have identified the most popular coffee products and observed the shopping trends over time. </a:t>
            </a:r>
          </a:p>
          <a:p>
            <a:r>
              <a:rPr lang="en-US" dirty="0"/>
              <a:t>These findings are instrumental in optimizing inventory planning, designing the layout of vending machines, and determining the ideal restock times for coffee products. </a:t>
            </a:r>
            <a:endParaRPr lang="en-IN" dirty="0"/>
          </a:p>
        </p:txBody>
      </p:sp>
    </p:spTree>
    <p:extLst>
      <p:ext uri="{BB962C8B-B14F-4D97-AF65-F5344CB8AC3E}">
        <p14:creationId xmlns:p14="http://schemas.microsoft.com/office/powerpoint/2010/main" val="217120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CE53-BB10-F564-5819-40A7B88B2DD4}"/>
              </a:ext>
            </a:extLst>
          </p:cNvPr>
          <p:cNvSpPr>
            <a:spLocks noGrp="1"/>
          </p:cNvSpPr>
          <p:nvPr>
            <p:ph type="title"/>
          </p:nvPr>
        </p:nvSpPr>
        <p:spPr/>
        <p:txBody>
          <a:bodyPr/>
          <a:lstStyle/>
          <a:p>
            <a:r>
              <a:rPr lang="en-IN" b="1" dirty="0"/>
              <a:t>Objective</a:t>
            </a:r>
          </a:p>
        </p:txBody>
      </p:sp>
      <p:sp>
        <p:nvSpPr>
          <p:cNvPr id="3" name="Slide Number Placeholder 2">
            <a:extLst>
              <a:ext uri="{FF2B5EF4-FFF2-40B4-BE49-F238E27FC236}">
                <a16:creationId xmlns:a16="http://schemas.microsoft.com/office/drawing/2014/main" id="{A3A1E562-D7D2-C341-7962-A089AB228B12}"/>
              </a:ext>
            </a:extLst>
          </p:cNvPr>
          <p:cNvSpPr>
            <a:spLocks noGrp="1"/>
          </p:cNvSpPr>
          <p:nvPr>
            <p:ph type="sldNum" sz="quarter" idx="12"/>
          </p:nvPr>
        </p:nvSpPr>
        <p:spPr/>
        <p:txBody>
          <a:bodyPr/>
          <a:lstStyle/>
          <a:p>
            <a:fld id="{CC057153-B650-4DEB-B370-79DDCFDCE934}" type="slidenum">
              <a:rPr lang="en-US" smtClean="0"/>
              <a:pPr/>
              <a:t>2</a:t>
            </a:fld>
            <a:endParaRPr lang="en-US" dirty="0"/>
          </a:p>
        </p:txBody>
      </p:sp>
      <p:sp>
        <p:nvSpPr>
          <p:cNvPr id="4" name="Text Placeholder 3">
            <a:extLst>
              <a:ext uri="{FF2B5EF4-FFF2-40B4-BE49-F238E27FC236}">
                <a16:creationId xmlns:a16="http://schemas.microsoft.com/office/drawing/2014/main" id="{4173A00D-F62B-8DF6-2782-E4067FA96532}"/>
              </a:ext>
            </a:extLst>
          </p:cNvPr>
          <p:cNvSpPr>
            <a:spLocks noGrp="1"/>
          </p:cNvSpPr>
          <p:nvPr>
            <p:ph type="body" sz="quarter" idx="13"/>
          </p:nvPr>
        </p:nvSpPr>
        <p:spPr/>
        <p:txBody>
          <a:bodyPr/>
          <a:lstStyle/>
          <a:p>
            <a:r>
              <a:rPr lang="en-US" dirty="0"/>
              <a:t>This dataset contains detailed records of coffee sales from a vending machine. </a:t>
            </a:r>
          </a:p>
          <a:p>
            <a:r>
              <a:rPr lang="en-US" dirty="0"/>
              <a:t>The vending machine is the work of a dataset author who is committed to providing an open dataset to the community. </a:t>
            </a:r>
          </a:p>
          <a:p>
            <a:r>
              <a:rPr lang="en-US" dirty="0"/>
              <a:t>It is intended for analysis of purchasing patterns, sales trends, and customer preferences related to coffee products</a:t>
            </a:r>
          </a:p>
          <a:p>
            <a:r>
              <a:rPr lang="en-US" dirty="0"/>
              <a:t>Data Collection Period-The dataset spans from March 2024 to Present time, capturing daily transaction data. And new information continues to be added</a:t>
            </a:r>
            <a:endParaRPr lang="en-IN" dirty="0"/>
          </a:p>
        </p:txBody>
      </p:sp>
    </p:spTree>
    <p:extLst>
      <p:ext uri="{BB962C8B-B14F-4D97-AF65-F5344CB8AC3E}">
        <p14:creationId xmlns:p14="http://schemas.microsoft.com/office/powerpoint/2010/main" val="399432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F309-FF07-628D-CA37-AFE6699E22DA}"/>
              </a:ext>
            </a:extLst>
          </p:cNvPr>
          <p:cNvSpPr>
            <a:spLocks noGrp="1"/>
          </p:cNvSpPr>
          <p:nvPr>
            <p:ph type="title"/>
          </p:nvPr>
        </p:nvSpPr>
        <p:spPr/>
        <p:txBody>
          <a:bodyPr/>
          <a:lstStyle/>
          <a:p>
            <a:r>
              <a:rPr lang="en-IN" dirty="0"/>
              <a:t>Tasks</a:t>
            </a:r>
          </a:p>
        </p:txBody>
      </p:sp>
      <p:sp>
        <p:nvSpPr>
          <p:cNvPr id="3" name="Slide Number Placeholder 2">
            <a:extLst>
              <a:ext uri="{FF2B5EF4-FFF2-40B4-BE49-F238E27FC236}">
                <a16:creationId xmlns:a16="http://schemas.microsoft.com/office/drawing/2014/main" id="{AF16052C-8BD8-5266-630A-5D98922FB10D}"/>
              </a:ext>
            </a:extLst>
          </p:cNvPr>
          <p:cNvSpPr>
            <a:spLocks noGrp="1"/>
          </p:cNvSpPr>
          <p:nvPr>
            <p:ph type="sldNum" sz="quarter" idx="12"/>
          </p:nvPr>
        </p:nvSpPr>
        <p:spPr/>
        <p:txBody>
          <a:bodyPr/>
          <a:lstStyle/>
          <a:p>
            <a:fld id="{CC057153-B650-4DEB-B370-79DDCFDCE934}" type="slidenum">
              <a:rPr lang="en-US" smtClean="0"/>
              <a:pPr/>
              <a:t>3</a:t>
            </a:fld>
            <a:endParaRPr lang="en-US" dirty="0"/>
          </a:p>
        </p:txBody>
      </p:sp>
      <p:sp>
        <p:nvSpPr>
          <p:cNvPr id="4" name="Text Placeholder 3">
            <a:extLst>
              <a:ext uri="{FF2B5EF4-FFF2-40B4-BE49-F238E27FC236}">
                <a16:creationId xmlns:a16="http://schemas.microsoft.com/office/drawing/2014/main" id="{E4D632B0-8557-699E-9898-B14AAF09C259}"/>
              </a:ext>
            </a:extLst>
          </p:cNvPr>
          <p:cNvSpPr>
            <a:spLocks noGrp="1"/>
          </p:cNvSpPr>
          <p:nvPr>
            <p:ph type="body" sz="quarter" idx="13"/>
          </p:nvPr>
        </p:nvSpPr>
        <p:spPr/>
        <p:txBody>
          <a:bodyPr/>
          <a:lstStyle/>
          <a:p>
            <a:r>
              <a:rPr lang="en-US" dirty="0"/>
              <a:t>Time Series Exploratory Data Analysis </a:t>
            </a:r>
          </a:p>
          <a:p>
            <a:r>
              <a:rPr lang="en-US" dirty="0"/>
              <a:t>Next day/week/month sales </a:t>
            </a:r>
          </a:p>
          <a:p>
            <a:r>
              <a:rPr lang="en-US" dirty="0"/>
              <a:t>Specific customer purchases</a:t>
            </a:r>
          </a:p>
          <a:p>
            <a:r>
              <a:rPr lang="en-US" dirty="0"/>
              <a:t>Tools Needed – Python, SQL, ML</a:t>
            </a:r>
            <a:endParaRPr lang="en-IN" dirty="0"/>
          </a:p>
        </p:txBody>
      </p:sp>
    </p:spTree>
    <p:extLst>
      <p:ext uri="{BB962C8B-B14F-4D97-AF65-F5344CB8AC3E}">
        <p14:creationId xmlns:p14="http://schemas.microsoft.com/office/powerpoint/2010/main" val="170546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9599-3477-59C2-B164-76DF605CEE0D}"/>
              </a:ext>
            </a:extLst>
          </p:cNvPr>
          <p:cNvSpPr>
            <a:spLocks noGrp="1"/>
          </p:cNvSpPr>
          <p:nvPr>
            <p:ph type="title"/>
          </p:nvPr>
        </p:nvSpPr>
        <p:spPr>
          <a:xfrm>
            <a:off x="1295402" y="982132"/>
            <a:ext cx="9601196" cy="494783"/>
          </a:xfrm>
        </p:spPr>
        <p:txBody>
          <a:bodyPr>
            <a:normAutofit fontScale="90000"/>
          </a:bodyPr>
          <a:lstStyle/>
          <a:p>
            <a:r>
              <a:rPr lang="en-IN" dirty="0"/>
              <a:t>Sales over time – Python code</a:t>
            </a:r>
          </a:p>
        </p:txBody>
      </p:sp>
      <p:sp>
        <p:nvSpPr>
          <p:cNvPr id="3" name="Slide Number Placeholder 2">
            <a:extLst>
              <a:ext uri="{FF2B5EF4-FFF2-40B4-BE49-F238E27FC236}">
                <a16:creationId xmlns:a16="http://schemas.microsoft.com/office/drawing/2014/main" id="{293CA7F5-03DC-D1E7-9694-BD74DB0423D9}"/>
              </a:ext>
            </a:extLst>
          </p:cNvPr>
          <p:cNvSpPr>
            <a:spLocks noGrp="1"/>
          </p:cNvSpPr>
          <p:nvPr>
            <p:ph type="sldNum" sz="quarter" idx="12"/>
          </p:nvPr>
        </p:nvSpPr>
        <p:spPr/>
        <p:txBody>
          <a:bodyPr/>
          <a:lstStyle/>
          <a:p>
            <a:fld id="{CC057153-B650-4DEB-B370-79DDCFDCE934}" type="slidenum">
              <a:rPr lang="en-US" smtClean="0"/>
              <a:pPr/>
              <a:t>4</a:t>
            </a:fld>
            <a:endParaRPr lang="en-US" dirty="0"/>
          </a:p>
        </p:txBody>
      </p:sp>
      <p:pic>
        <p:nvPicPr>
          <p:cNvPr id="8" name="Picture 7">
            <a:extLst>
              <a:ext uri="{FF2B5EF4-FFF2-40B4-BE49-F238E27FC236}">
                <a16:creationId xmlns:a16="http://schemas.microsoft.com/office/drawing/2014/main" id="{2497ADEA-45FD-FC39-2350-E3CD8E1E36CC}"/>
              </a:ext>
            </a:extLst>
          </p:cNvPr>
          <p:cNvPicPr>
            <a:picLocks noChangeAspect="1"/>
          </p:cNvPicPr>
          <p:nvPr/>
        </p:nvPicPr>
        <p:blipFill>
          <a:blip r:embed="rId2"/>
          <a:stretch>
            <a:fillRect/>
          </a:stretch>
        </p:blipFill>
        <p:spPr>
          <a:xfrm>
            <a:off x="457200" y="1476916"/>
            <a:ext cx="11222966" cy="5209634"/>
          </a:xfrm>
          <a:prstGeom prst="rect">
            <a:avLst/>
          </a:prstGeom>
        </p:spPr>
      </p:pic>
    </p:spTree>
    <p:extLst>
      <p:ext uri="{BB962C8B-B14F-4D97-AF65-F5344CB8AC3E}">
        <p14:creationId xmlns:p14="http://schemas.microsoft.com/office/powerpoint/2010/main" val="130708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117F-E8E0-6005-A624-A4297983EF5C}"/>
              </a:ext>
            </a:extLst>
          </p:cNvPr>
          <p:cNvSpPr>
            <a:spLocks noGrp="1"/>
          </p:cNvSpPr>
          <p:nvPr>
            <p:ph type="title"/>
          </p:nvPr>
        </p:nvSpPr>
        <p:spPr>
          <a:xfrm>
            <a:off x="1295402" y="982132"/>
            <a:ext cx="9601196" cy="492655"/>
          </a:xfrm>
        </p:spPr>
        <p:txBody>
          <a:bodyPr>
            <a:normAutofit fontScale="90000"/>
          </a:bodyPr>
          <a:lstStyle/>
          <a:p>
            <a:r>
              <a:rPr lang="en-IN" dirty="0"/>
              <a:t>Sales by Store – used Python code(matplotlib and seaborn)</a:t>
            </a:r>
          </a:p>
        </p:txBody>
      </p:sp>
      <p:sp>
        <p:nvSpPr>
          <p:cNvPr id="3" name="Slide Number Placeholder 2">
            <a:extLst>
              <a:ext uri="{FF2B5EF4-FFF2-40B4-BE49-F238E27FC236}">
                <a16:creationId xmlns:a16="http://schemas.microsoft.com/office/drawing/2014/main" id="{6AB911C7-E0AF-10B0-430A-2292D23B4DD1}"/>
              </a:ext>
            </a:extLst>
          </p:cNvPr>
          <p:cNvSpPr>
            <a:spLocks noGrp="1"/>
          </p:cNvSpPr>
          <p:nvPr>
            <p:ph type="sldNum" sz="quarter" idx="12"/>
          </p:nvPr>
        </p:nvSpPr>
        <p:spPr/>
        <p:txBody>
          <a:bodyPr/>
          <a:lstStyle/>
          <a:p>
            <a:fld id="{CC057153-B650-4DEB-B370-79DDCFDCE934}" type="slidenum">
              <a:rPr lang="en-US" smtClean="0"/>
              <a:pPr/>
              <a:t>5</a:t>
            </a:fld>
            <a:endParaRPr lang="en-US" dirty="0"/>
          </a:p>
        </p:txBody>
      </p:sp>
      <p:sp>
        <p:nvSpPr>
          <p:cNvPr id="4" name="Text Placeholder 3">
            <a:extLst>
              <a:ext uri="{FF2B5EF4-FFF2-40B4-BE49-F238E27FC236}">
                <a16:creationId xmlns:a16="http://schemas.microsoft.com/office/drawing/2014/main" id="{4C9CAE26-8AAC-E9C9-5702-7560B2B7AF0C}"/>
              </a:ext>
            </a:extLst>
          </p:cNvPr>
          <p:cNvSpPr>
            <a:spLocks noGrp="1"/>
          </p:cNvSpPr>
          <p:nvPr>
            <p:ph type="body" sz="quarter" idx="13"/>
          </p:nvPr>
        </p:nvSpPr>
        <p:spPr/>
        <p:txBody>
          <a:bodyPr/>
          <a:lstStyle/>
          <a:p>
            <a:endParaRPr lang="en-IN" dirty="0"/>
          </a:p>
        </p:txBody>
      </p:sp>
      <p:pic>
        <p:nvPicPr>
          <p:cNvPr id="6" name="Picture 5">
            <a:extLst>
              <a:ext uri="{FF2B5EF4-FFF2-40B4-BE49-F238E27FC236}">
                <a16:creationId xmlns:a16="http://schemas.microsoft.com/office/drawing/2014/main" id="{8DF199E6-A30C-0EEB-DBE0-44F5BC50C4C7}"/>
              </a:ext>
            </a:extLst>
          </p:cNvPr>
          <p:cNvPicPr>
            <a:picLocks noChangeAspect="1"/>
          </p:cNvPicPr>
          <p:nvPr/>
        </p:nvPicPr>
        <p:blipFill>
          <a:blip r:embed="rId2"/>
          <a:stretch>
            <a:fillRect/>
          </a:stretch>
        </p:blipFill>
        <p:spPr>
          <a:xfrm>
            <a:off x="676405" y="2053087"/>
            <a:ext cx="10813980" cy="4195314"/>
          </a:xfrm>
          <a:prstGeom prst="rect">
            <a:avLst/>
          </a:prstGeom>
        </p:spPr>
      </p:pic>
    </p:spTree>
    <p:extLst>
      <p:ext uri="{BB962C8B-B14F-4D97-AF65-F5344CB8AC3E}">
        <p14:creationId xmlns:p14="http://schemas.microsoft.com/office/powerpoint/2010/main" val="440050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494E-67B3-0BFF-B65A-F3E228ECFFE3}"/>
              </a:ext>
            </a:extLst>
          </p:cNvPr>
          <p:cNvSpPr>
            <a:spLocks noGrp="1"/>
          </p:cNvSpPr>
          <p:nvPr>
            <p:ph type="title"/>
          </p:nvPr>
        </p:nvSpPr>
        <p:spPr>
          <a:xfrm>
            <a:off x="1295402" y="982132"/>
            <a:ext cx="9601196" cy="45719"/>
          </a:xfrm>
        </p:spPr>
        <p:txBody>
          <a:bodyPr>
            <a:normAutofit fontScale="90000"/>
          </a:bodyPr>
          <a:lstStyle/>
          <a:p>
            <a:r>
              <a:rPr lang="en-IN" dirty="0"/>
              <a:t>Sales by Coffee Types- Python code</a:t>
            </a:r>
          </a:p>
        </p:txBody>
      </p:sp>
      <p:sp>
        <p:nvSpPr>
          <p:cNvPr id="3" name="Slide Number Placeholder 2">
            <a:extLst>
              <a:ext uri="{FF2B5EF4-FFF2-40B4-BE49-F238E27FC236}">
                <a16:creationId xmlns:a16="http://schemas.microsoft.com/office/drawing/2014/main" id="{F0BBB980-9E9C-6799-19F8-00A722AD9EA4}"/>
              </a:ext>
            </a:extLst>
          </p:cNvPr>
          <p:cNvSpPr>
            <a:spLocks noGrp="1"/>
          </p:cNvSpPr>
          <p:nvPr>
            <p:ph type="sldNum" sz="quarter" idx="12"/>
          </p:nvPr>
        </p:nvSpPr>
        <p:spPr/>
        <p:txBody>
          <a:bodyPr/>
          <a:lstStyle/>
          <a:p>
            <a:fld id="{CC057153-B650-4DEB-B370-79DDCFDCE934}" type="slidenum">
              <a:rPr lang="en-US" smtClean="0"/>
              <a:pPr/>
              <a:t>6</a:t>
            </a:fld>
            <a:endParaRPr lang="en-US" dirty="0"/>
          </a:p>
        </p:txBody>
      </p:sp>
      <p:sp>
        <p:nvSpPr>
          <p:cNvPr id="4" name="Text Placeholder 3">
            <a:extLst>
              <a:ext uri="{FF2B5EF4-FFF2-40B4-BE49-F238E27FC236}">
                <a16:creationId xmlns:a16="http://schemas.microsoft.com/office/drawing/2014/main" id="{14E68D3E-1419-C461-C483-BC839DF0C1DF}"/>
              </a:ext>
            </a:extLst>
          </p:cNvPr>
          <p:cNvSpPr>
            <a:spLocks noGrp="1"/>
          </p:cNvSpPr>
          <p:nvPr>
            <p:ph type="body" sz="quarter" idx="13"/>
          </p:nvPr>
        </p:nvSpPr>
        <p:spPr>
          <a:xfrm>
            <a:off x="1295400" y="5406175"/>
            <a:ext cx="9601200" cy="469163"/>
          </a:xfrm>
        </p:spPr>
        <p:txBody>
          <a:bodyPr>
            <a:normAutofit fontScale="85000" lnSpcReduction="10000"/>
          </a:bodyPr>
          <a:lstStyle/>
          <a:p>
            <a:r>
              <a:rPr lang="en-US" dirty="0"/>
              <a:t>Latte is the product with the highest revenue, while Expresso is the one at the bottom.</a:t>
            </a:r>
            <a:endParaRPr lang="en-IN" dirty="0"/>
          </a:p>
        </p:txBody>
      </p:sp>
      <p:pic>
        <p:nvPicPr>
          <p:cNvPr id="8" name="Picture 7">
            <a:extLst>
              <a:ext uri="{FF2B5EF4-FFF2-40B4-BE49-F238E27FC236}">
                <a16:creationId xmlns:a16="http://schemas.microsoft.com/office/drawing/2014/main" id="{A992513C-0758-8B17-ED83-1141B69C614E}"/>
              </a:ext>
            </a:extLst>
          </p:cNvPr>
          <p:cNvPicPr>
            <a:picLocks noChangeAspect="1"/>
          </p:cNvPicPr>
          <p:nvPr/>
        </p:nvPicPr>
        <p:blipFill>
          <a:blip r:embed="rId2"/>
          <a:stretch>
            <a:fillRect/>
          </a:stretch>
        </p:blipFill>
        <p:spPr>
          <a:xfrm>
            <a:off x="690113" y="1207698"/>
            <a:ext cx="10800272" cy="4198477"/>
          </a:xfrm>
          <a:prstGeom prst="rect">
            <a:avLst/>
          </a:prstGeom>
        </p:spPr>
      </p:pic>
    </p:spTree>
    <p:extLst>
      <p:ext uri="{BB962C8B-B14F-4D97-AF65-F5344CB8AC3E}">
        <p14:creationId xmlns:p14="http://schemas.microsoft.com/office/powerpoint/2010/main" val="43083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8F95-B280-4098-EEA8-03974559DB17}"/>
              </a:ext>
            </a:extLst>
          </p:cNvPr>
          <p:cNvSpPr>
            <a:spLocks noGrp="1"/>
          </p:cNvSpPr>
          <p:nvPr>
            <p:ph type="title"/>
          </p:nvPr>
        </p:nvSpPr>
        <p:spPr/>
        <p:txBody>
          <a:bodyPr>
            <a:normAutofit fontScale="90000"/>
          </a:bodyPr>
          <a:lstStyle/>
          <a:p>
            <a:r>
              <a:rPr lang="en-IN" dirty="0"/>
              <a:t>Monthly Sales of coffee by coffee types(python)</a:t>
            </a:r>
          </a:p>
        </p:txBody>
      </p:sp>
      <p:sp>
        <p:nvSpPr>
          <p:cNvPr id="3" name="Slide Number Placeholder 2">
            <a:extLst>
              <a:ext uri="{FF2B5EF4-FFF2-40B4-BE49-F238E27FC236}">
                <a16:creationId xmlns:a16="http://schemas.microsoft.com/office/drawing/2014/main" id="{D8176319-4275-6D26-CFEE-95B7FC56542D}"/>
              </a:ext>
            </a:extLst>
          </p:cNvPr>
          <p:cNvSpPr>
            <a:spLocks noGrp="1"/>
          </p:cNvSpPr>
          <p:nvPr>
            <p:ph type="sldNum" sz="quarter" idx="12"/>
          </p:nvPr>
        </p:nvSpPr>
        <p:spPr/>
        <p:txBody>
          <a:bodyPr/>
          <a:lstStyle/>
          <a:p>
            <a:fld id="{CC057153-B650-4DEB-B370-79DDCFDCE934}" type="slidenum">
              <a:rPr lang="en-US" smtClean="0"/>
              <a:pPr/>
              <a:t>7</a:t>
            </a:fld>
            <a:endParaRPr lang="en-US" dirty="0"/>
          </a:p>
        </p:txBody>
      </p:sp>
      <p:graphicFrame>
        <p:nvGraphicFramePr>
          <p:cNvPr id="5" name="Table 4">
            <a:extLst>
              <a:ext uri="{FF2B5EF4-FFF2-40B4-BE49-F238E27FC236}">
                <a16:creationId xmlns:a16="http://schemas.microsoft.com/office/drawing/2014/main" id="{7CA6861D-C0D5-B9A2-F296-C6145B6AF5C1}"/>
              </a:ext>
            </a:extLst>
          </p:cNvPr>
          <p:cNvGraphicFramePr>
            <a:graphicFrameLocks noGrp="1"/>
          </p:cNvGraphicFramePr>
          <p:nvPr>
            <p:extLst>
              <p:ext uri="{D42A27DB-BD31-4B8C-83A1-F6EECF244321}">
                <p14:modId xmlns:p14="http://schemas.microsoft.com/office/powerpoint/2010/main" val="2380267713"/>
              </p:ext>
            </p:extLst>
          </p:nvPr>
        </p:nvGraphicFramePr>
        <p:xfrm>
          <a:off x="2018581" y="2292350"/>
          <a:ext cx="8471140" cy="3832409"/>
        </p:xfrm>
        <a:graphic>
          <a:graphicData uri="http://schemas.openxmlformats.org/drawingml/2006/table">
            <a:tbl>
              <a:tblPr/>
              <a:tblGrid>
                <a:gridCol w="847114">
                  <a:extLst>
                    <a:ext uri="{9D8B030D-6E8A-4147-A177-3AD203B41FA5}">
                      <a16:colId xmlns:a16="http://schemas.microsoft.com/office/drawing/2014/main" val="332068263"/>
                    </a:ext>
                  </a:extLst>
                </a:gridCol>
                <a:gridCol w="847114">
                  <a:extLst>
                    <a:ext uri="{9D8B030D-6E8A-4147-A177-3AD203B41FA5}">
                      <a16:colId xmlns:a16="http://schemas.microsoft.com/office/drawing/2014/main" val="1774581897"/>
                    </a:ext>
                  </a:extLst>
                </a:gridCol>
                <a:gridCol w="847114">
                  <a:extLst>
                    <a:ext uri="{9D8B030D-6E8A-4147-A177-3AD203B41FA5}">
                      <a16:colId xmlns:a16="http://schemas.microsoft.com/office/drawing/2014/main" val="593294548"/>
                    </a:ext>
                  </a:extLst>
                </a:gridCol>
                <a:gridCol w="847114">
                  <a:extLst>
                    <a:ext uri="{9D8B030D-6E8A-4147-A177-3AD203B41FA5}">
                      <a16:colId xmlns:a16="http://schemas.microsoft.com/office/drawing/2014/main" val="3265326746"/>
                    </a:ext>
                  </a:extLst>
                </a:gridCol>
                <a:gridCol w="862730">
                  <a:extLst>
                    <a:ext uri="{9D8B030D-6E8A-4147-A177-3AD203B41FA5}">
                      <a16:colId xmlns:a16="http://schemas.microsoft.com/office/drawing/2014/main" val="296126118"/>
                    </a:ext>
                  </a:extLst>
                </a:gridCol>
                <a:gridCol w="831498">
                  <a:extLst>
                    <a:ext uri="{9D8B030D-6E8A-4147-A177-3AD203B41FA5}">
                      <a16:colId xmlns:a16="http://schemas.microsoft.com/office/drawing/2014/main" val="3151929285"/>
                    </a:ext>
                  </a:extLst>
                </a:gridCol>
                <a:gridCol w="847114">
                  <a:extLst>
                    <a:ext uri="{9D8B030D-6E8A-4147-A177-3AD203B41FA5}">
                      <a16:colId xmlns:a16="http://schemas.microsoft.com/office/drawing/2014/main" val="1543473099"/>
                    </a:ext>
                  </a:extLst>
                </a:gridCol>
                <a:gridCol w="847114">
                  <a:extLst>
                    <a:ext uri="{9D8B030D-6E8A-4147-A177-3AD203B41FA5}">
                      <a16:colId xmlns:a16="http://schemas.microsoft.com/office/drawing/2014/main" val="869318602"/>
                    </a:ext>
                  </a:extLst>
                </a:gridCol>
                <a:gridCol w="847114">
                  <a:extLst>
                    <a:ext uri="{9D8B030D-6E8A-4147-A177-3AD203B41FA5}">
                      <a16:colId xmlns:a16="http://schemas.microsoft.com/office/drawing/2014/main" val="2033236656"/>
                    </a:ext>
                  </a:extLst>
                </a:gridCol>
                <a:gridCol w="847114">
                  <a:extLst>
                    <a:ext uri="{9D8B030D-6E8A-4147-A177-3AD203B41FA5}">
                      <a16:colId xmlns:a16="http://schemas.microsoft.com/office/drawing/2014/main" val="2287358631"/>
                    </a:ext>
                  </a:extLst>
                </a:gridCol>
              </a:tblGrid>
              <a:tr h="676829">
                <a:tc>
                  <a:txBody>
                    <a:bodyPr/>
                    <a:lstStyle/>
                    <a:p>
                      <a:pPr algn="r" fontAlgn="ctr">
                        <a:buNone/>
                      </a:pPr>
                      <a:r>
                        <a:rPr lang="en-IN" sz="1200">
                          <a:effectLst/>
                        </a:rPr>
                        <a:t>coffee_name</a:t>
                      </a:r>
                    </a:p>
                  </a:txBody>
                  <a:tcPr marL="49521" marR="49521" marT="24760" marB="24760" anchor="ctr">
                    <a:lnL>
                      <a:noFill/>
                    </a:lnL>
                    <a:lnR>
                      <a:noFill/>
                    </a:lnR>
                    <a:lnT>
                      <a:noFill/>
                    </a:lnT>
                    <a:lnB>
                      <a:noFill/>
                    </a:lnB>
                    <a:noFill/>
                  </a:tcPr>
                </a:tc>
                <a:tc>
                  <a:txBody>
                    <a:bodyPr/>
                    <a:lstStyle/>
                    <a:p>
                      <a:pPr algn="r" fontAlgn="ctr">
                        <a:buNone/>
                      </a:pPr>
                      <a:r>
                        <a:rPr lang="en-IN" sz="1200">
                          <a:effectLst/>
                        </a:rPr>
                        <a:t>Month</a:t>
                      </a:r>
                    </a:p>
                  </a:txBody>
                  <a:tcPr marL="49521" marR="49521" marT="24760" marB="24760" anchor="ctr">
                    <a:lnL>
                      <a:noFill/>
                    </a:lnL>
                    <a:lnR>
                      <a:noFill/>
                    </a:lnR>
                    <a:lnT>
                      <a:noFill/>
                    </a:lnT>
                    <a:lnB>
                      <a:noFill/>
                    </a:lnB>
                    <a:noFill/>
                  </a:tcPr>
                </a:tc>
                <a:tc>
                  <a:txBody>
                    <a:bodyPr/>
                    <a:lstStyle/>
                    <a:p>
                      <a:pPr algn="r" fontAlgn="ctr">
                        <a:buNone/>
                      </a:pPr>
                      <a:r>
                        <a:rPr lang="en-IN" sz="1200">
                          <a:effectLst/>
                        </a:rPr>
                        <a:t>Americano</a:t>
                      </a:r>
                    </a:p>
                  </a:txBody>
                  <a:tcPr marL="49521" marR="49521" marT="24760" marB="24760" anchor="ctr">
                    <a:lnL>
                      <a:noFill/>
                    </a:lnL>
                    <a:lnR>
                      <a:noFill/>
                    </a:lnR>
                    <a:lnT>
                      <a:noFill/>
                    </a:lnT>
                    <a:lnB>
                      <a:noFill/>
                    </a:lnB>
                    <a:noFill/>
                  </a:tcPr>
                </a:tc>
                <a:tc>
                  <a:txBody>
                    <a:bodyPr/>
                    <a:lstStyle/>
                    <a:p>
                      <a:pPr algn="r" fontAlgn="ctr">
                        <a:buNone/>
                      </a:pPr>
                      <a:r>
                        <a:rPr lang="en-IN" sz="1200">
                          <a:effectLst/>
                        </a:rPr>
                        <a:t>Americano with Milk</a:t>
                      </a:r>
                    </a:p>
                  </a:txBody>
                  <a:tcPr marL="49521" marR="49521" marT="24760" marB="24760" anchor="ctr">
                    <a:lnL>
                      <a:noFill/>
                    </a:lnL>
                    <a:lnR>
                      <a:noFill/>
                    </a:lnR>
                    <a:lnT>
                      <a:noFill/>
                    </a:lnT>
                    <a:lnB>
                      <a:noFill/>
                    </a:lnB>
                    <a:noFill/>
                  </a:tcPr>
                </a:tc>
                <a:tc>
                  <a:txBody>
                    <a:bodyPr/>
                    <a:lstStyle/>
                    <a:p>
                      <a:pPr algn="r" fontAlgn="ctr">
                        <a:buNone/>
                      </a:pPr>
                      <a:r>
                        <a:rPr lang="en-IN" sz="1200">
                          <a:effectLst/>
                        </a:rPr>
                        <a:t>Cappuccino</a:t>
                      </a:r>
                    </a:p>
                  </a:txBody>
                  <a:tcPr marL="49521" marR="49521" marT="24760" marB="24760" anchor="ctr">
                    <a:lnL>
                      <a:noFill/>
                    </a:lnL>
                    <a:lnR>
                      <a:noFill/>
                    </a:lnR>
                    <a:lnT>
                      <a:noFill/>
                    </a:lnT>
                    <a:lnB>
                      <a:noFill/>
                    </a:lnB>
                    <a:noFill/>
                  </a:tcPr>
                </a:tc>
                <a:tc>
                  <a:txBody>
                    <a:bodyPr/>
                    <a:lstStyle/>
                    <a:p>
                      <a:pPr algn="r" fontAlgn="ctr">
                        <a:buNone/>
                      </a:pPr>
                      <a:r>
                        <a:rPr lang="en-IN" sz="1200">
                          <a:effectLst/>
                        </a:rPr>
                        <a:t>Cocoa</a:t>
                      </a:r>
                    </a:p>
                  </a:txBody>
                  <a:tcPr marL="49521" marR="49521" marT="24760" marB="24760" anchor="ctr">
                    <a:lnL>
                      <a:noFill/>
                    </a:lnL>
                    <a:lnR>
                      <a:noFill/>
                    </a:lnR>
                    <a:lnT>
                      <a:noFill/>
                    </a:lnT>
                    <a:lnB>
                      <a:noFill/>
                    </a:lnB>
                    <a:noFill/>
                  </a:tcPr>
                </a:tc>
                <a:tc>
                  <a:txBody>
                    <a:bodyPr/>
                    <a:lstStyle/>
                    <a:p>
                      <a:pPr algn="r" fontAlgn="ctr">
                        <a:buNone/>
                      </a:pPr>
                      <a:r>
                        <a:rPr lang="en-IN" sz="1200">
                          <a:effectLst/>
                        </a:rPr>
                        <a:t>Cortado</a:t>
                      </a:r>
                    </a:p>
                  </a:txBody>
                  <a:tcPr marL="49521" marR="49521" marT="24760" marB="24760" anchor="ctr">
                    <a:lnL>
                      <a:noFill/>
                    </a:lnL>
                    <a:lnR>
                      <a:noFill/>
                    </a:lnR>
                    <a:lnT>
                      <a:noFill/>
                    </a:lnT>
                    <a:lnB>
                      <a:noFill/>
                    </a:lnB>
                    <a:noFill/>
                  </a:tcPr>
                </a:tc>
                <a:tc>
                  <a:txBody>
                    <a:bodyPr/>
                    <a:lstStyle/>
                    <a:p>
                      <a:pPr algn="r" fontAlgn="ctr">
                        <a:buNone/>
                      </a:pPr>
                      <a:r>
                        <a:rPr lang="en-IN" sz="1200">
                          <a:effectLst/>
                        </a:rPr>
                        <a:t>Espresso</a:t>
                      </a:r>
                    </a:p>
                  </a:txBody>
                  <a:tcPr marL="49521" marR="49521" marT="24760" marB="24760" anchor="ctr">
                    <a:lnL>
                      <a:noFill/>
                    </a:lnL>
                    <a:lnR>
                      <a:noFill/>
                    </a:lnR>
                    <a:lnT>
                      <a:noFill/>
                    </a:lnT>
                    <a:lnB>
                      <a:noFill/>
                    </a:lnB>
                    <a:noFill/>
                  </a:tcPr>
                </a:tc>
                <a:tc>
                  <a:txBody>
                    <a:bodyPr/>
                    <a:lstStyle/>
                    <a:p>
                      <a:pPr algn="r" fontAlgn="ctr">
                        <a:buNone/>
                      </a:pPr>
                      <a:r>
                        <a:rPr lang="en-IN" sz="1200">
                          <a:effectLst/>
                        </a:rPr>
                        <a:t>Hot Chocolate</a:t>
                      </a:r>
                    </a:p>
                  </a:txBody>
                  <a:tcPr marL="49521" marR="49521" marT="24760" marB="24760" anchor="ctr">
                    <a:lnL>
                      <a:noFill/>
                    </a:lnL>
                    <a:lnR>
                      <a:noFill/>
                    </a:lnR>
                    <a:lnT>
                      <a:noFill/>
                    </a:lnT>
                    <a:lnB>
                      <a:noFill/>
                    </a:lnB>
                    <a:noFill/>
                  </a:tcPr>
                </a:tc>
                <a:tc>
                  <a:txBody>
                    <a:bodyPr/>
                    <a:lstStyle/>
                    <a:p>
                      <a:pPr algn="r" fontAlgn="ctr">
                        <a:buNone/>
                      </a:pPr>
                      <a:r>
                        <a:rPr lang="en-IN" sz="1200">
                          <a:effectLst/>
                        </a:rPr>
                        <a:t>Latte</a:t>
                      </a:r>
                    </a:p>
                  </a:txBody>
                  <a:tcPr marL="49521" marR="49521" marT="24760" marB="24760" anchor="ctr">
                    <a:lnL>
                      <a:noFill/>
                    </a:lnL>
                    <a:lnR>
                      <a:noFill/>
                    </a:lnR>
                    <a:lnT>
                      <a:noFill/>
                    </a:lnT>
                    <a:lnB>
                      <a:noFill/>
                    </a:lnB>
                    <a:noFill/>
                  </a:tcPr>
                </a:tc>
                <a:extLst>
                  <a:ext uri="{0D108BD9-81ED-4DB2-BD59-A6C34878D82A}">
                    <a16:rowId xmlns:a16="http://schemas.microsoft.com/office/drawing/2014/main" val="2981326767"/>
                  </a:ext>
                </a:extLst>
              </a:tr>
              <a:tr h="262965">
                <a:tc>
                  <a:txBody>
                    <a:bodyPr/>
                    <a:lstStyle/>
                    <a:p>
                      <a:pPr algn="r" fontAlgn="ctr">
                        <a:buNone/>
                      </a:pPr>
                      <a:r>
                        <a:rPr lang="en-IN" sz="1200" b="0">
                          <a:effectLst/>
                        </a:rPr>
                        <a:t>0</a:t>
                      </a:r>
                    </a:p>
                  </a:txBody>
                  <a:tcPr marL="49521" marR="49521" marT="24760" marB="24760" anchor="ctr">
                    <a:lnL>
                      <a:noFill/>
                    </a:lnL>
                    <a:lnR>
                      <a:noFill/>
                    </a:lnR>
                    <a:lnT>
                      <a:noFill/>
                    </a:lnT>
                    <a:lnB>
                      <a:noFill/>
                    </a:lnB>
                    <a:noFill/>
                  </a:tcPr>
                </a:tc>
                <a:tc>
                  <a:txBody>
                    <a:bodyPr/>
                    <a:lstStyle/>
                    <a:p>
                      <a:pPr>
                        <a:buNone/>
                      </a:pPr>
                      <a:r>
                        <a:rPr lang="en-IN" sz="1200">
                          <a:effectLst/>
                        </a:rPr>
                        <a:t>1.0</a:t>
                      </a:r>
                    </a:p>
                  </a:txBody>
                  <a:tcPr marL="49521" marR="49521" marT="24760" marB="24760" anchor="ctr">
                    <a:lnL>
                      <a:noFill/>
                    </a:lnL>
                    <a:lnR>
                      <a:noFill/>
                    </a:lnR>
                    <a:lnT>
                      <a:noFill/>
                    </a:lnT>
                    <a:lnB>
                      <a:noFill/>
                    </a:lnB>
                    <a:noFill/>
                  </a:tcPr>
                </a:tc>
                <a:tc>
                  <a:txBody>
                    <a:bodyPr/>
                    <a:lstStyle/>
                    <a:p>
                      <a:pPr>
                        <a:buNone/>
                      </a:pPr>
                      <a:r>
                        <a:rPr lang="en-IN" sz="1200">
                          <a:effectLst/>
                        </a:rPr>
                        <a:t>12.0</a:t>
                      </a:r>
                    </a:p>
                  </a:txBody>
                  <a:tcPr marL="49521" marR="49521" marT="24760" marB="24760" anchor="ctr">
                    <a:lnL>
                      <a:noFill/>
                    </a:lnL>
                    <a:lnR>
                      <a:noFill/>
                    </a:lnR>
                    <a:lnT>
                      <a:noFill/>
                    </a:lnT>
                    <a:lnB>
                      <a:noFill/>
                    </a:lnB>
                    <a:noFill/>
                  </a:tcPr>
                </a:tc>
                <a:tc>
                  <a:txBody>
                    <a:bodyPr/>
                    <a:lstStyle/>
                    <a:p>
                      <a:pPr>
                        <a:buNone/>
                      </a:pPr>
                      <a:r>
                        <a:rPr lang="en-IN" sz="1200">
                          <a:effectLst/>
                        </a:rPr>
                        <a:t>42.0</a:t>
                      </a:r>
                    </a:p>
                  </a:txBody>
                  <a:tcPr marL="49521" marR="49521" marT="24760" marB="24760" anchor="ctr">
                    <a:lnL>
                      <a:noFill/>
                    </a:lnL>
                    <a:lnR>
                      <a:noFill/>
                    </a:lnR>
                    <a:lnT>
                      <a:noFill/>
                    </a:lnT>
                    <a:lnB>
                      <a:noFill/>
                    </a:lnB>
                    <a:noFill/>
                  </a:tcPr>
                </a:tc>
                <a:tc>
                  <a:txBody>
                    <a:bodyPr/>
                    <a:lstStyle/>
                    <a:p>
                      <a:pPr>
                        <a:buNone/>
                      </a:pPr>
                      <a:r>
                        <a:rPr lang="en-IN" sz="1200">
                          <a:effectLst/>
                        </a:rPr>
                        <a:t>15.0</a:t>
                      </a:r>
                    </a:p>
                  </a:txBody>
                  <a:tcPr marL="49521" marR="49521" marT="24760" marB="24760" anchor="ctr">
                    <a:lnL>
                      <a:noFill/>
                    </a:lnL>
                    <a:lnR>
                      <a:noFill/>
                    </a:lnR>
                    <a:lnT>
                      <a:noFill/>
                    </a:lnT>
                    <a:lnB>
                      <a:noFill/>
                    </a:lnB>
                    <a:noFill/>
                  </a:tcPr>
                </a:tc>
                <a:tc>
                  <a:txBody>
                    <a:bodyPr/>
                    <a:lstStyle/>
                    <a:p>
                      <a:pPr>
                        <a:buNone/>
                      </a:pPr>
                      <a:r>
                        <a:rPr lang="en-IN" sz="1200">
                          <a:effectLst/>
                        </a:rPr>
                        <a:t>8.0</a:t>
                      </a:r>
                    </a:p>
                  </a:txBody>
                  <a:tcPr marL="49521" marR="49521" marT="24760" marB="24760" anchor="ctr">
                    <a:lnL>
                      <a:noFill/>
                    </a:lnL>
                    <a:lnR>
                      <a:noFill/>
                    </a:lnR>
                    <a:lnT>
                      <a:noFill/>
                    </a:lnT>
                    <a:lnB>
                      <a:noFill/>
                    </a:lnB>
                    <a:noFill/>
                  </a:tcPr>
                </a:tc>
                <a:tc>
                  <a:txBody>
                    <a:bodyPr/>
                    <a:lstStyle/>
                    <a:p>
                      <a:pPr>
                        <a:buNone/>
                      </a:pPr>
                      <a:r>
                        <a:rPr lang="en-IN" sz="1200">
                          <a:effectLst/>
                        </a:rPr>
                        <a:t>6.0</a:t>
                      </a:r>
                    </a:p>
                  </a:txBody>
                  <a:tcPr marL="49521" marR="49521" marT="24760" marB="24760" anchor="ctr">
                    <a:lnL>
                      <a:noFill/>
                    </a:lnL>
                    <a:lnR>
                      <a:noFill/>
                    </a:lnR>
                    <a:lnT>
                      <a:noFill/>
                    </a:lnT>
                    <a:lnB>
                      <a:noFill/>
                    </a:lnB>
                    <a:noFill/>
                  </a:tcPr>
                </a:tc>
                <a:tc>
                  <a:txBody>
                    <a:bodyPr/>
                    <a:lstStyle/>
                    <a:p>
                      <a:pPr>
                        <a:buNone/>
                      </a:pPr>
                      <a:r>
                        <a:rPr lang="en-IN" sz="1200">
                          <a:effectLst/>
                        </a:rPr>
                        <a:t>1.0</a:t>
                      </a:r>
                    </a:p>
                  </a:txBody>
                  <a:tcPr marL="49521" marR="49521" marT="24760" marB="24760" anchor="ctr">
                    <a:lnL>
                      <a:noFill/>
                    </a:lnL>
                    <a:lnR>
                      <a:noFill/>
                    </a:lnR>
                    <a:lnT>
                      <a:noFill/>
                    </a:lnT>
                    <a:lnB>
                      <a:noFill/>
                    </a:lnB>
                    <a:noFill/>
                  </a:tcPr>
                </a:tc>
                <a:tc>
                  <a:txBody>
                    <a:bodyPr/>
                    <a:lstStyle/>
                    <a:p>
                      <a:pPr>
                        <a:buNone/>
                      </a:pPr>
                      <a:r>
                        <a:rPr lang="en-IN" sz="1200">
                          <a:effectLst/>
                        </a:rPr>
                        <a:t>7.0</a:t>
                      </a:r>
                    </a:p>
                  </a:txBody>
                  <a:tcPr marL="49521" marR="49521" marT="24760" marB="24760" anchor="ctr">
                    <a:lnL>
                      <a:noFill/>
                    </a:lnL>
                    <a:lnR>
                      <a:noFill/>
                    </a:lnR>
                    <a:lnT>
                      <a:noFill/>
                    </a:lnT>
                    <a:lnB>
                      <a:noFill/>
                    </a:lnB>
                    <a:noFill/>
                  </a:tcPr>
                </a:tc>
                <a:tc>
                  <a:txBody>
                    <a:bodyPr/>
                    <a:lstStyle/>
                    <a:p>
                      <a:pPr>
                        <a:buNone/>
                      </a:pPr>
                      <a:r>
                        <a:rPr lang="en-IN" sz="1200">
                          <a:effectLst/>
                        </a:rPr>
                        <a:t>18.0</a:t>
                      </a:r>
                    </a:p>
                  </a:txBody>
                  <a:tcPr marL="49521" marR="49521" marT="24760" marB="24760" anchor="ctr">
                    <a:lnL>
                      <a:noFill/>
                    </a:lnL>
                    <a:lnR>
                      <a:noFill/>
                    </a:lnR>
                    <a:lnT>
                      <a:noFill/>
                    </a:lnT>
                    <a:lnB>
                      <a:noFill/>
                    </a:lnB>
                    <a:noFill/>
                  </a:tcPr>
                </a:tc>
                <a:extLst>
                  <a:ext uri="{0D108BD9-81ED-4DB2-BD59-A6C34878D82A}">
                    <a16:rowId xmlns:a16="http://schemas.microsoft.com/office/drawing/2014/main" val="562569067"/>
                  </a:ext>
                </a:extLst>
              </a:tr>
              <a:tr h="262965">
                <a:tc>
                  <a:txBody>
                    <a:bodyPr/>
                    <a:lstStyle/>
                    <a:p>
                      <a:pPr algn="r" fontAlgn="ctr">
                        <a:buNone/>
                      </a:pPr>
                      <a:r>
                        <a:rPr lang="en-IN" sz="1200" b="0">
                          <a:effectLst/>
                        </a:rPr>
                        <a:t>1</a:t>
                      </a:r>
                    </a:p>
                  </a:txBody>
                  <a:tcPr marL="49521" marR="49521" marT="24760" marB="24760" anchor="ctr">
                    <a:lnL>
                      <a:noFill/>
                    </a:lnL>
                    <a:lnR>
                      <a:noFill/>
                    </a:lnR>
                    <a:lnT>
                      <a:noFill/>
                    </a:lnT>
                    <a:lnB>
                      <a:noFill/>
                    </a:lnB>
                    <a:noFill/>
                  </a:tcPr>
                </a:tc>
                <a:tc>
                  <a:txBody>
                    <a:bodyPr/>
                    <a:lstStyle/>
                    <a:p>
                      <a:pPr>
                        <a:buNone/>
                      </a:pPr>
                      <a:r>
                        <a:rPr lang="en-IN" sz="1200">
                          <a:effectLst/>
                        </a:rPr>
                        <a:t>2.0</a:t>
                      </a:r>
                    </a:p>
                  </a:txBody>
                  <a:tcPr marL="49521" marR="49521" marT="24760" marB="24760" anchor="ctr">
                    <a:lnL>
                      <a:noFill/>
                    </a:lnL>
                    <a:lnR>
                      <a:noFill/>
                    </a:lnR>
                    <a:lnT>
                      <a:noFill/>
                    </a:lnT>
                    <a:lnB>
                      <a:noFill/>
                    </a:lnB>
                    <a:noFill/>
                  </a:tcPr>
                </a:tc>
                <a:tc>
                  <a:txBody>
                    <a:bodyPr/>
                    <a:lstStyle/>
                    <a:p>
                      <a:pPr>
                        <a:buNone/>
                      </a:pPr>
                      <a:r>
                        <a:rPr lang="en-IN" sz="1200">
                          <a:effectLst/>
                        </a:rPr>
                        <a:t>15.0</a:t>
                      </a:r>
                    </a:p>
                  </a:txBody>
                  <a:tcPr marL="49521" marR="49521" marT="24760" marB="24760" anchor="ctr">
                    <a:lnL>
                      <a:noFill/>
                    </a:lnL>
                    <a:lnR>
                      <a:noFill/>
                    </a:lnR>
                    <a:lnT>
                      <a:noFill/>
                    </a:lnT>
                    <a:lnB>
                      <a:noFill/>
                    </a:lnB>
                    <a:noFill/>
                  </a:tcPr>
                </a:tc>
                <a:tc>
                  <a:txBody>
                    <a:bodyPr/>
                    <a:lstStyle/>
                    <a:p>
                      <a:pPr>
                        <a:buNone/>
                      </a:pPr>
                      <a:r>
                        <a:rPr lang="en-IN" sz="1200">
                          <a:effectLst/>
                        </a:rPr>
                        <a:t>27.0</a:t>
                      </a:r>
                    </a:p>
                  </a:txBody>
                  <a:tcPr marL="49521" marR="49521" marT="24760" marB="24760" anchor="ctr">
                    <a:lnL>
                      <a:noFill/>
                    </a:lnL>
                    <a:lnR>
                      <a:noFill/>
                    </a:lnR>
                    <a:lnT>
                      <a:noFill/>
                    </a:lnT>
                    <a:lnB>
                      <a:noFill/>
                    </a:lnB>
                    <a:noFill/>
                  </a:tcPr>
                </a:tc>
                <a:tc>
                  <a:txBody>
                    <a:bodyPr/>
                    <a:lstStyle/>
                    <a:p>
                      <a:pPr>
                        <a:buNone/>
                      </a:pPr>
                      <a:r>
                        <a:rPr lang="en-IN" sz="1200">
                          <a:effectLst/>
                        </a:rPr>
                        <a:t>12.0</a:t>
                      </a:r>
                    </a:p>
                  </a:txBody>
                  <a:tcPr marL="49521" marR="49521" marT="24760" marB="24760" anchor="ctr">
                    <a:lnL>
                      <a:noFill/>
                    </a:lnL>
                    <a:lnR>
                      <a:noFill/>
                    </a:lnR>
                    <a:lnT>
                      <a:noFill/>
                    </a:lnT>
                    <a:lnB>
                      <a:noFill/>
                    </a:lnB>
                    <a:noFill/>
                  </a:tcPr>
                </a:tc>
                <a:tc>
                  <a:txBody>
                    <a:bodyPr/>
                    <a:lstStyle/>
                    <a:p>
                      <a:pPr>
                        <a:buNone/>
                      </a:pPr>
                      <a:r>
                        <a:rPr lang="en-IN" sz="1200">
                          <a:effectLst/>
                        </a:rPr>
                        <a:t>6.0</a:t>
                      </a:r>
                    </a:p>
                  </a:txBody>
                  <a:tcPr marL="49521" marR="49521" marT="24760" marB="24760" anchor="ctr">
                    <a:lnL>
                      <a:noFill/>
                    </a:lnL>
                    <a:lnR>
                      <a:noFill/>
                    </a:lnR>
                    <a:lnT>
                      <a:noFill/>
                    </a:lnT>
                    <a:lnB>
                      <a:noFill/>
                    </a:lnB>
                    <a:noFill/>
                  </a:tcPr>
                </a:tc>
                <a:tc>
                  <a:txBody>
                    <a:bodyPr/>
                    <a:lstStyle/>
                    <a:p>
                      <a:pPr>
                        <a:buNone/>
                      </a:pPr>
                      <a:r>
                        <a:rPr lang="en-IN" sz="1200">
                          <a:effectLst/>
                        </a:rPr>
                        <a:t>7.0</a:t>
                      </a:r>
                    </a:p>
                  </a:txBody>
                  <a:tcPr marL="49521" marR="49521" marT="24760" marB="24760" anchor="ctr">
                    <a:lnL>
                      <a:noFill/>
                    </a:lnL>
                    <a:lnR>
                      <a:noFill/>
                    </a:lnR>
                    <a:lnT>
                      <a:noFill/>
                    </a:lnT>
                    <a:lnB>
                      <a:noFill/>
                    </a:lnB>
                    <a:noFill/>
                  </a:tcPr>
                </a:tc>
                <a:tc>
                  <a:txBody>
                    <a:bodyPr/>
                    <a:lstStyle/>
                    <a:p>
                      <a:pPr>
                        <a:buNone/>
                      </a:pPr>
                      <a:r>
                        <a:rPr lang="en-IN" sz="1200">
                          <a:effectLst/>
                        </a:rPr>
                        <a:t>1.0</a:t>
                      </a:r>
                    </a:p>
                  </a:txBody>
                  <a:tcPr marL="49521" marR="49521" marT="24760" marB="24760" anchor="ctr">
                    <a:lnL>
                      <a:noFill/>
                    </a:lnL>
                    <a:lnR>
                      <a:noFill/>
                    </a:lnR>
                    <a:lnT>
                      <a:noFill/>
                    </a:lnT>
                    <a:lnB>
                      <a:noFill/>
                    </a:lnB>
                    <a:noFill/>
                  </a:tcPr>
                </a:tc>
                <a:tc>
                  <a:txBody>
                    <a:bodyPr/>
                    <a:lstStyle/>
                    <a:p>
                      <a:pPr>
                        <a:buNone/>
                      </a:pPr>
                      <a:r>
                        <a:rPr lang="en-IN" sz="1200">
                          <a:effectLst/>
                        </a:rPr>
                        <a:t>6.0</a:t>
                      </a:r>
                    </a:p>
                  </a:txBody>
                  <a:tcPr marL="49521" marR="49521" marT="24760" marB="24760" anchor="ctr">
                    <a:lnL>
                      <a:noFill/>
                    </a:lnL>
                    <a:lnR>
                      <a:noFill/>
                    </a:lnR>
                    <a:lnT>
                      <a:noFill/>
                    </a:lnT>
                    <a:lnB>
                      <a:noFill/>
                    </a:lnB>
                    <a:noFill/>
                  </a:tcPr>
                </a:tc>
                <a:tc>
                  <a:txBody>
                    <a:bodyPr/>
                    <a:lstStyle/>
                    <a:p>
                      <a:pPr>
                        <a:buNone/>
                      </a:pPr>
                      <a:r>
                        <a:rPr lang="en-IN" sz="1200">
                          <a:effectLst/>
                        </a:rPr>
                        <a:t>20.0</a:t>
                      </a:r>
                    </a:p>
                  </a:txBody>
                  <a:tcPr marL="49521" marR="49521" marT="24760" marB="24760" anchor="ctr">
                    <a:lnL>
                      <a:noFill/>
                    </a:lnL>
                    <a:lnR>
                      <a:noFill/>
                    </a:lnR>
                    <a:lnT>
                      <a:noFill/>
                    </a:lnT>
                    <a:lnB>
                      <a:noFill/>
                    </a:lnB>
                    <a:noFill/>
                  </a:tcPr>
                </a:tc>
                <a:extLst>
                  <a:ext uri="{0D108BD9-81ED-4DB2-BD59-A6C34878D82A}">
                    <a16:rowId xmlns:a16="http://schemas.microsoft.com/office/drawing/2014/main" val="2911054553"/>
                  </a:ext>
                </a:extLst>
              </a:tr>
              <a:tr h="262965">
                <a:tc>
                  <a:txBody>
                    <a:bodyPr/>
                    <a:lstStyle/>
                    <a:p>
                      <a:pPr algn="r" fontAlgn="ctr">
                        <a:buNone/>
                      </a:pPr>
                      <a:r>
                        <a:rPr lang="en-IN" sz="1200" b="0">
                          <a:effectLst/>
                        </a:rPr>
                        <a:t>2</a:t>
                      </a:r>
                    </a:p>
                  </a:txBody>
                  <a:tcPr marL="49521" marR="49521" marT="24760" marB="24760" anchor="ctr">
                    <a:lnL>
                      <a:noFill/>
                    </a:lnL>
                    <a:lnR>
                      <a:noFill/>
                    </a:lnR>
                    <a:lnT>
                      <a:noFill/>
                    </a:lnT>
                    <a:lnB>
                      <a:noFill/>
                    </a:lnB>
                    <a:noFill/>
                  </a:tcPr>
                </a:tc>
                <a:tc>
                  <a:txBody>
                    <a:bodyPr/>
                    <a:lstStyle/>
                    <a:p>
                      <a:pPr>
                        <a:buNone/>
                      </a:pPr>
                      <a:r>
                        <a:rPr lang="en-IN" sz="1200">
                          <a:effectLst/>
                        </a:rPr>
                        <a:t>3.0</a:t>
                      </a:r>
                    </a:p>
                  </a:txBody>
                  <a:tcPr marL="49521" marR="49521" marT="24760" marB="24760" anchor="ctr">
                    <a:lnL>
                      <a:noFill/>
                    </a:lnL>
                    <a:lnR>
                      <a:noFill/>
                    </a:lnR>
                    <a:lnT>
                      <a:noFill/>
                    </a:lnT>
                    <a:lnB>
                      <a:noFill/>
                    </a:lnB>
                    <a:noFill/>
                  </a:tcPr>
                </a:tc>
                <a:tc>
                  <a:txBody>
                    <a:bodyPr/>
                    <a:lstStyle/>
                    <a:p>
                      <a:pPr>
                        <a:buNone/>
                      </a:pPr>
                      <a:r>
                        <a:rPr lang="en-IN" sz="1200">
                          <a:effectLst/>
                        </a:rPr>
                        <a:t>17.0</a:t>
                      </a:r>
                    </a:p>
                  </a:txBody>
                  <a:tcPr marL="49521" marR="49521" marT="24760" marB="24760" anchor="ctr">
                    <a:lnL>
                      <a:noFill/>
                    </a:lnL>
                    <a:lnR>
                      <a:noFill/>
                    </a:lnR>
                    <a:lnT>
                      <a:noFill/>
                    </a:lnT>
                    <a:lnB>
                      <a:noFill/>
                    </a:lnB>
                    <a:noFill/>
                  </a:tcPr>
                </a:tc>
                <a:tc>
                  <a:txBody>
                    <a:bodyPr/>
                    <a:lstStyle/>
                    <a:p>
                      <a:pPr>
                        <a:buNone/>
                      </a:pPr>
                      <a:r>
                        <a:rPr lang="en-IN" sz="1200">
                          <a:effectLst/>
                        </a:rPr>
                        <a:t>44.0</a:t>
                      </a:r>
                    </a:p>
                  </a:txBody>
                  <a:tcPr marL="49521" marR="49521" marT="24760" marB="24760" anchor="ctr">
                    <a:lnL>
                      <a:noFill/>
                    </a:lnL>
                    <a:lnR>
                      <a:noFill/>
                    </a:lnR>
                    <a:lnT>
                      <a:noFill/>
                    </a:lnT>
                    <a:lnB>
                      <a:noFill/>
                    </a:lnB>
                    <a:noFill/>
                  </a:tcPr>
                </a:tc>
                <a:tc>
                  <a:txBody>
                    <a:bodyPr/>
                    <a:lstStyle/>
                    <a:p>
                      <a:pPr>
                        <a:buNone/>
                      </a:pPr>
                      <a:r>
                        <a:rPr lang="en-IN" sz="1200">
                          <a:effectLst/>
                        </a:rPr>
                        <a:t>20.0</a:t>
                      </a:r>
                    </a:p>
                  </a:txBody>
                  <a:tcPr marL="49521" marR="49521" marT="24760" marB="24760" anchor="ctr">
                    <a:lnL>
                      <a:noFill/>
                    </a:lnL>
                    <a:lnR>
                      <a:noFill/>
                    </a:lnR>
                    <a:lnT>
                      <a:noFill/>
                    </a:lnT>
                    <a:lnB>
                      <a:noFill/>
                    </a:lnB>
                    <a:noFill/>
                  </a:tcPr>
                </a:tc>
                <a:tc>
                  <a:txBody>
                    <a:bodyPr/>
                    <a:lstStyle/>
                    <a:p>
                      <a:pPr>
                        <a:buNone/>
                      </a:pPr>
                      <a:r>
                        <a:rPr lang="en-IN" sz="1200">
                          <a:effectLst/>
                        </a:rPr>
                        <a:t>13.0</a:t>
                      </a:r>
                    </a:p>
                  </a:txBody>
                  <a:tcPr marL="49521" marR="49521" marT="24760" marB="24760" anchor="ctr">
                    <a:lnL>
                      <a:noFill/>
                    </a:lnL>
                    <a:lnR>
                      <a:noFill/>
                    </a:lnR>
                    <a:lnT>
                      <a:noFill/>
                    </a:lnT>
                    <a:lnB>
                      <a:noFill/>
                    </a:lnB>
                    <a:noFill/>
                  </a:tcPr>
                </a:tc>
                <a:tc>
                  <a:txBody>
                    <a:bodyPr/>
                    <a:lstStyle/>
                    <a:p>
                      <a:pPr>
                        <a:buNone/>
                      </a:pPr>
                      <a:r>
                        <a:rPr lang="en-IN" sz="1200">
                          <a:effectLst/>
                        </a:rPr>
                        <a:t>10.0</a:t>
                      </a:r>
                    </a:p>
                  </a:txBody>
                  <a:tcPr marL="49521" marR="49521" marT="24760" marB="24760" anchor="ctr">
                    <a:lnL>
                      <a:noFill/>
                    </a:lnL>
                    <a:lnR>
                      <a:noFill/>
                    </a:lnR>
                    <a:lnT>
                      <a:noFill/>
                    </a:lnT>
                    <a:lnB>
                      <a:noFill/>
                    </a:lnB>
                    <a:noFill/>
                  </a:tcPr>
                </a:tc>
                <a:tc>
                  <a:txBody>
                    <a:bodyPr/>
                    <a:lstStyle/>
                    <a:p>
                      <a:pPr>
                        <a:buNone/>
                      </a:pPr>
                      <a:r>
                        <a:rPr lang="en-IN" sz="1200">
                          <a:effectLst/>
                        </a:rPr>
                        <a:t>3.0</a:t>
                      </a:r>
                    </a:p>
                  </a:txBody>
                  <a:tcPr marL="49521" marR="49521" marT="24760" marB="24760" anchor="ctr">
                    <a:lnL>
                      <a:noFill/>
                    </a:lnL>
                    <a:lnR>
                      <a:noFill/>
                    </a:lnR>
                    <a:lnT>
                      <a:noFill/>
                    </a:lnT>
                    <a:lnB>
                      <a:noFill/>
                    </a:lnB>
                    <a:noFill/>
                  </a:tcPr>
                </a:tc>
                <a:tc>
                  <a:txBody>
                    <a:bodyPr/>
                    <a:lstStyle/>
                    <a:p>
                      <a:pPr>
                        <a:buNone/>
                      </a:pPr>
                      <a:r>
                        <a:rPr lang="en-IN" sz="1200">
                          <a:effectLst/>
                        </a:rPr>
                        <a:t>16.0</a:t>
                      </a:r>
                    </a:p>
                  </a:txBody>
                  <a:tcPr marL="49521" marR="49521" marT="24760" marB="24760" anchor="ctr">
                    <a:lnL>
                      <a:noFill/>
                    </a:lnL>
                    <a:lnR>
                      <a:noFill/>
                    </a:lnR>
                    <a:lnT>
                      <a:noFill/>
                    </a:lnT>
                    <a:lnB>
                      <a:noFill/>
                    </a:lnB>
                    <a:noFill/>
                  </a:tcPr>
                </a:tc>
                <a:tc>
                  <a:txBody>
                    <a:bodyPr/>
                    <a:lstStyle/>
                    <a:p>
                      <a:pPr>
                        <a:buNone/>
                      </a:pPr>
                      <a:r>
                        <a:rPr lang="en-IN" sz="1200">
                          <a:effectLst/>
                        </a:rPr>
                        <a:t>28.0</a:t>
                      </a:r>
                    </a:p>
                  </a:txBody>
                  <a:tcPr marL="49521" marR="49521" marT="24760" marB="24760" anchor="ctr">
                    <a:lnL>
                      <a:noFill/>
                    </a:lnL>
                    <a:lnR>
                      <a:noFill/>
                    </a:lnR>
                    <a:lnT>
                      <a:noFill/>
                    </a:lnT>
                    <a:lnB>
                      <a:noFill/>
                    </a:lnB>
                    <a:noFill/>
                  </a:tcPr>
                </a:tc>
                <a:extLst>
                  <a:ext uri="{0D108BD9-81ED-4DB2-BD59-A6C34878D82A}">
                    <a16:rowId xmlns:a16="http://schemas.microsoft.com/office/drawing/2014/main" val="3532999936"/>
                  </a:ext>
                </a:extLst>
              </a:tr>
              <a:tr h="262965">
                <a:tc>
                  <a:txBody>
                    <a:bodyPr/>
                    <a:lstStyle/>
                    <a:p>
                      <a:pPr algn="r" fontAlgn="ctr">
                        <a:buNone/>
                      </a:pPr>
                      <a:r>
                        <a:rPr lang="en-IN" sz="1200" b="0">
                          <a:effectLst/>
                        </a:rPr>
                        <a:t>3</a:t>
                      </a:r>
                    </a:p>
                  </a:txBody>
                  <a:tcPr marL="49521" marR="49521" marT="24760" marB="24760" anchor="ctr">
                    <a:lnL>
                      <a:noFill/>
                    </a:lnL>
                    <a:lnR>
                      <a:noFill/>
                    </a:lnR>
                    <a:lnT>
                      <a:noFill/>
                    </a:lnT>
                    <a:lnB>
                      <a:noFill/>
                    </a:lnB>
                    <a:noFill/>
                  </a:tcPr>
                </a:tc>
                <a:tc>
                  <a:txBody>
                    <a:bodyPr/>
                    <a:lstStyle/>
                    <a:p>
                      <a:pPr>
                        <a:buNone/>
                      </a:pPr>
                      <a:r>
                        <a:rPr lang="en-IN" sz="1200">
                          <a:effectLst/>
                        </a:rPr>
                        <a:t>4.0</a:t>
                      </a:r>
                    </a:p>
                  </a:txBody>
                  <a:tcPr marL="49521" marR="49521" marT="24760" marB="24760" anchor="ctr">
                    <a:lnL>
                      <a:noFill/>
                    </a:lnL>
                    <a:lnR>
                      <a:noFill/>
                    </a:lnR>
                    <a:lnT>
                      <a:noFill/>
                    </a:lnT>
                    <a:lnB>
                      <a:noFill/>
                    </a:lnB>
                    <a:noFill/>
                  </a:tcPr>
                </a:tc>
                <a:tc>
                  <a:txBody>
                    <a:bodyPr/>
                    <a:lstStyle/>
                    <a:p>
                      <a:pPr>
                        <a:buNone/>
                      </a:pPr>
                      <a:r>
                        <a:rPr lang="en-IN" sz="1200">
                          <a:effectLst/>
                        </a:rPr>
                        <a:t>21.0</a:t>
                      </a:r>
                    </a:p>
                  </a:txBody>
                  <a:tcPr marL="49521" marR="49521" marT="24760" marB="24760" anchor="ctr">
                    <a:lnL>
                      <a:noFill/>
                    </a:lnL>
                    <a:lnR>
                      <a:noFill/>
                    </a:lnR>
                    <a:lnT>
                      <a:noFill/>
                    </a:lnT>
                    <a:lnB>
                      <a:noFill/>
                    </a:lnB>
                    <a:noFill/>
                  </a:tcPr>
                </a:tc>
                <a:tc>
                  <a:txBody>
                    <a:bodyPr/>
                    <a:lstStyle/>
                    <a:p>
                      <a:pPr>
                        <a:buNone/>
                      </a:pPr>
                      <a:r>
                        <a:rPr lang="en-IN" sz="1200">
                          <a:effectLst/>
                        </a:rPr>
                        <a:t>27.0</a:t>
                      </a:r>
                    </a:p>
                  </a:txBody>
                  <a:tcPr marL="49521" marR="49521" marT="24760" marB="24760" anchor="ctr">
                    <a:lnL>
                      <a:noFill/>
                    </a:lnL>
                    <a:lnR>
                      <a:noFill/>
                    </a:lnR>
                    <a:lnT>
                      <a:noFill/>
                    </a:lnT>
                    <a:lnB>
                      <a:noFill/>
                    </a:lnB>
                    <a:noFill/>
                  </a:tcPr>
                </a:tc>
                <a:tc>
                  <a:txBody>
                    <a:bodyPr/>
                    <a:lstStyle/>
                    <a:p>
                      <a:pPr>
                        <a:buNone/>
                      </a:pPr>
                      <a:r>
                        <a:rPr lang="en-IN" sz="1200">
                          <a:effectLst/>
                        </a:rPr>
                        <a:t>12.0</a:t>
                      </a:r>
                    </a:p>
                  </a:txBody>
                  <a:tcPr marL="49521" marR="49521" marT="24760" marB="24760" anchor="ctr">
                    <a:lnL>
                      <a:noFill/>
                    </a:lnL>
                    <a:lnR>
                      <a:noFill/>
                    </a:lnR>
                    <a:lnT>
                      <a:noFill/>
                    </a:lnT>
                    <a:lnB>
                      <a:noFill/>
                    </a:lnB>
                    <a:noFill/>
                  </a:tcPr>
                </a:tc>
                <a:tc>
                  <a:txBody>
                    <a:bodyPr/>
                    <a:lstStyle/>
                    <a:p>
                      <a:pPr>
                        <a:buNone/>
                      </a:pPr>
                      <a:r>
                        <a:rPr lang="en-IN" sz="1200">
                          <a:effectLst/>
                        </a:rPr>
                        <a:t>9.0</a:t>
                      </a:r>
                    </a:p>
                  </a:txBody>
                  <a:tcPr marL="49521" marR="49521" marT="24760" marB="24760" anchor="ctr">
                    <a:lnL>
                      <a:noFill/>
                    </a:lnL>
                    <a:lnR>
                      <a:noFill/>
                    </a:lnR>
                    <a:lnT>
                      <a:noFill/>
                    </a:lnT>
                    <a:lnB>
                      <a:noFill/>
                    </a:lnB>
                    <a:noFill/>
                  </a:tcPr>
                </a:tc>
                <a:tc>
                  <a:txBody>
                    <a:bodyPr/>
                    <a:lstStyle/>
                    <a:p>
                      <a:pPr>
                        <a:buNone/>
                      </a:pPr>
                      <a:r>
                        <a:rPr lang="en-IN" sz="1200">
                          <a:effectLst/>
                        </a:rPr>
                        <a:t>11.0</a:t>
                      </a:r>
                    </a:p>
                  </a:txBody>
                  <a:tcPr marL="49521" marR="49521" marT="24760" marB="24760" anchor="ctr">
                    <a:lnL>
                      <a:noFill/>
                    </a:lnL>
                    <a:lnR>
                      <a:noFill/>
                    </a:lnR>
                    <a:lnT>
                      <a:noFill/>
                    </a:lnT>
                    <a:lnB>
                      <a:noFill/>
                    </a:lnB>
                    <a:noFill/>
                  </a:tcPr>
                </a:tc>
                <a:tc>
                  <a:txBody>
                    <a:bodyPr/>
                    <a:lstStyle/>
                    <a:p>
                      <a:pPr>
                        <a:buNone/>
                      </a:pPr>
                      <a:r>
                        <a:rPr lang="en-IN" sz="1200">
                          <a:effectLst/>
                        </a:rPr>
                        <a:t>1.0</a:t>
                      </a:r>
                    </a:p>
                  </a:txBody>
                  <a:tcPr marL="49521" marR="49521" marT="24760" marB="24760" anchor="ctr">
                    <a:lnL>
                      <a:noFill/>
                    </a:lnL>
                    <a:lnR>
                      <a:noFill/>
                    </a:lnR>
                    <a:lnT>
                      <a:noFill/>
                    </a:lnT>
                    <a:lnB>
                      <a:noFill/>
                    </a:lnB>
                    <a:noFill/>
                  </a:tcPr>
                </a:tc>
                <a:tc>
                  <a:txBody>
                    <a:bodyPr/>
                    <a:lstStyle/>
                    <a:p>
                      <a:pPr>
                        <a:buNone/>
                      </a:pPr>
                      <a:r>
                        <a:rPr lang="en-IN" sz="1200">
                          <a:effectLst/>
                        </a:rPr>
                        <a:t>5.0</a:t>
                      </a:r>
                    </a:p>
                  </a:txBody>
                  <a:tcPr marL="49521" marR="49521" marT="24760" marB="24760" anchor="ctr">
                    <a:lnL>
                      <a:noFill/>
                    </a:lnL>
                    <a:lnR>
                      <a:noFill/>
                    </a:lnR>
                    <a:lnT>
                      <a:noFill/>
                    </a:lnT>
                    <a:lnB>
                      <a:noFill/>
                    </a:lnB>
                    <a:noFill/>
                  </a:tcPr>
                </a:tc>
                <a:tc>
                  <a:txBody>
                    <a:bodyPr/>
                    <a:lstStyle/>
                    <a:p>
                      <a:pPr>
                        <a:buNone/>
                      </a:pPr>
                      <a:r>
                        <a:rPr lang="en-IN" sz="1200">
                          <a:effectLst/>
                        </a:rPr>
                        <a:t>19.0</a:t>
                      </a:r>
                    </a:p>
                  </a:txBody>
                  <a:tcPr marL="49521" marR="49521" marT="24760" marB="24760" anchor="ctr">
                    <a:lnL>
                      <a:noFill/>
                    </a:lnL>
                    <a:lnR>
                      <a:noFill/>
                    </a:lnR>
                    <a:lnT>
                      <a:noFill/>
                    </a:lnT>
                    <a:lnB>
                      <a:noFill/>
                    </a:lnB>
                    <a:noFill/>
                  </a:tcPr>
                </a:tc>
                <a:extLst>
                  <a:ext uri="{0D108BD9-81ED-4DB2-BD59-A6C34878D82A}">
                    <a16:rowId xmlns:a16="http://schemas.microsoft.com/office/drawing/2014/main" val="4278596810"/>
                  </a:ext>
                </a:extLst>
              </a:tr>
              <a:tr h="262965">
                <a:tc>
                  <a:txBody>
                    <a:bodyPr/>
                    <a:lstStyle/>
                    <a:p>
                      <a:pPr algn="r" fontAlgn="ctr">
                        <a:buNone/>
                      </a:pPr>
                      <a:r>
                        <a:rPr lang="en-IN" sz="1200" b="0">
                          <a:effectLst/>
                        </a:rPr>
                        <a:t>4</a:t>
                      </a:r>
                    </a:p>
                  </a:txBody>
                  <a:tcPr marL="49521" marR="49521" marT="24760" marB="24760" anchor="ctr">
                    <a:lnL>
                      <a:noFill/>
                    </a:lnL>
                    <a:lnR>
                      <a:noFill/>
                    </a:lnR>
                    <a:lnT>
                      <a:noFill/>
                    </a:lnT>
                    <a:lnB>
                      <a:noFill/>
                    </a:lnB>
                    <a:noFill/>
                  </a:tcPr>
                </a:tc>
                <a:tc>
                  <a:txBody>
                    <a:bodyPr/>
                    <a:lstStyle/>
                    <a:p>
                      <a:pPr>
                        <a:buNone/>
                      </a:pPr>
                      <a:r>
                        <a:rPr lang="en-IN" sz="1200">
                          <a:effectLst/>
                        </a:rPr>
                        <a:t>5.0</a:t>
                      </a:r>
                    </a:p>
                  </a:txBody>
                  <a:tcPr marL="49521" marR="49521" marT="24760" marB="24760" anchor="ctr">
                    <a:lnL>
                      <a:noFill/>
                    </a:lnL>
                    <a:lnR>
                      <a:noFill/>
                    </a:lnR>
                    <a:lnT>
                      <a:noFill/>
                    </a:lnT>
                    <a:lnB>
                      <a:noFill/>
                    </a:lnB>
                    <a:noFill/>
                  </a:tcPr>
                </a:tc>
                <a:tc>
                  <a:txBody>
                    <a:bodyPr/>
                    <a:lstStyle/>
                    <a:p>
                      <a:pPr>
                        <a:buNone/>
                      </a:pPr>
                      <a:r>
                        <a:rPr lang="en-IN" sz="1200">
                          <a:effectLst/>
                        </a:rPr>
                        <a:t>25.0</a:t>
                      </a:r>
                    </a:p>
                  </a:txBody>
                  <a:tcPr marL="49521" marR="49521" marT="24760" marB="24760" anchor="ctr">
                    <a:lnL>
                      <a:noFill/>
                    </a:lnL>
                    <a:lnR>
                      <a:noFill/>
                    </a:lnR>
                    <a:lnT>
                      <a:noFill/>
                    </a:lnT>
                    <a:lnB>
                      <a:noFill/>
                    </a:lnB>
                    <a:noFill/>
                  </a:tcPr>
                </a:tc>
                <a:tc>
                  <a:txBody>
                    <a:bodyPr/>
                    <a:lstStyle/>
                    <a:p>
                      <a:pPr>
                        <a:buNone/>
                      </a:pPr>
                      <a:r>
                        <a:rPr lang="en-IN" sz="1200">
                          <a:effectLst/>
                        </a:rPr>
                        <a:t>29.0</a:t>
                      </a:r>
                    </a:p>
                  </a:txBody>
                  <a:tcPr marL="49521" marR="49521" marT="24760" marB="24760" anchor="ctr">
                    <a:lnL>
                      <a:noFill/>
                    </a:lnL>
                    <a:lnR>
                      <a:noFill/>
                    </a:lnR>
                    <a:lnT>
                      <a:noFill/>
                    </a:lnT>
                    <a:lnB>
                      <a:noFill/>
                    </a:lnB>
                    <a:noFill/>
                  </a:tcPr>
                </a:tc>
                <a:tc>
                  <a:txBody>
                    <a:bodyPr/>
                    <a:lstStyle/>
                    <a:p>
                      <a:pPr>
                        <a:buNone/>
                      </a:pPr>
                      <a:r>
                        <a:rPr lang="en-IN" sz="1200">
                          <a:effectLst/>
                        </a:rPr>
                        <a:t>23.0</a:t>
                      </a:r>
                    </a:p>
                  </a:txBody>
                  <a:tcPr marL="49521" marR="49521" marT="24760" marB="24760" anchor="ctr">
                    <a:lnL>
                      <a:noFill/>
                    </a:lnL>
                    <a:lnR>
                      <a:noFill/>
                    </a:lnR>
                    <a:lnT>
                      <a:noFill/>
                    </a:lnT>
                    <a:lnB>
                      <a:noFill/>
                    </a:lnB>
                    <a:noFill/>
                  </a:tcPr>
                </a:tc>
                <a:tc>
                  <a:txBody>
                    <a:bodyPr/>
                    <a:lstStyle/>
                    <a:p>
                      <a:pPr>
                        <a:buNone/>
                      </a:pPr>
                      <a:r>
                        <a:rPr lang="en-IN" sz="1200">
                          <a:effectLst/>
                        </a:rPr>
                        <a:t>16.0</a:t>
                      </a:r>
                    </a:p>
                  </a:txBody>
                  <a:tcPr marL="49521" marR="49521" marT="24760" marB="24760" anchor="ctr">
                    <a:lnL>
                      <a:noFill/>
                    </a:lnL>
                    <a:lnR>
                      <a:noFill/>
                    </a:lnR>
                    <a:lnT>
                      <a:noFill/>
                    </a:lnT>
                    <a:lnB>
                      <a:noFill/>
                    </a:lnB>
                    <a:noFill/>
                  </a:tcPr>
                </a:tc>
                <a:tc>
                  <a:txBody>
                    <a:bodyPr/>
                    <a:lstStyle/>
                    <a:p>
                      <a:pPr>
                        <a:buNone/>
                      </a:pPr>
                      <a:r>
                        <a:rPr lang="en-IN" sz="1200">
                          <a:effectLst/>
                        </a:rPr>
                        <a:t>9.0</a:t>
                      </a:r>
                    </a:p>
                  </a:txBody>
                  <a:tcPr marL="49521" marR="49521" marT="24760" marB="24760" anchor="ctr">
                    <a:lnL>
                      <a:noFill/>
                    </a:lnL>
                    <a:lnR>
                      <a:noFill/>
                    </a:lnR>
                    <a:lnT>
                      <a:noFill/>
                    </a:lnT>
                    <a:lnB>
                      <a:noFill/>
                    </a:lnB>
                    <a:noFill/>
                  </a:tcPr>
                </a:tc>
                <a:tc>
                  <a:txBody>
                    <a:bodyPr/>
                    <a:lstStyle/>
                    <a:p>
                      <a:pPr>
                        <a:buNone/>
                      </a:pPr>
                      <a:r>
                        <a:rPr lang="en-IN" sz="1200">
                          <a:effectLst/>
                        </a:rPr>
                        <a:t>6.0</a:t>
                      </a:r>
                    </a:p>
                  </a:txBody>
                  <a:tcPr marL="49521" marR="49521" marT="24760" marB="24760" anchor="ctr">
                    <a:lnL>
                      <a:noFill/>
                    </a:lnL>
                    <a:lnR>
                      <a:noFill/>
                    </a:lnR>
                    <a:lnT>
                      <a:noFill/>
                    </a:lnT>
                    <a:lnB>
                      <a:noFill/>
                    </a:lnB>
                    <a:noFill/>
                  </a:tcPr>
                </a:tc>
                <a:tc>
                  <a:txBody>
                    <a:bodyPr/>
                    <a:lstStyle/>
                    <a:p>
                      <a:pPr>
                        <a:buNone/>
                      </a:pPr>
                      <a:r>
                        <a:rPr lang="en-IN" sz="1200">
                          <a:effectLst/>
                        </a:rPr>
                        <a:t>10.0</a:t>
                      </a:r>
                    </a:p>
                  </a:txBody>
                  <a:tcPr marL="49521" marR="49521" marT="24760" marB="24760" anchor="ctr">
                    <a:lnL>
                      <a:noFill/>
                    </a:lnL>
                    <a:lnR>
                      <a:noFill/>
                    </a:lnR>
                    <a:lnT>
                      <a:noFill/>
                    </a:lnT>
                    <a:lnB>
                      <a:noFill/>
                    </a:lnB>
                    <a:noFill/>
                  </a:tcPr>
                </a:tc>
                <a:tc>
                  <a:txBody>
                    <a:bodyPr/>
                    <a:lstStyle/>
                    <a:p>
                      <a:pPr>
                        <a:buNone/>
                      </a:pPr>
                      <a:r>
                        <a:rPr lang="en-IN" sz="1200">
                          <a:effectLst/>
                        </a:rPr>
                        <a:t>26.0</a:t>
                      </a:r>
                    </a:p>
                  </a:txBody>
                  <a:tcPr marL="49521" marR="49521" marT="24760" marB="24760" anchor="ctr">
                    <a:lnL>
                      <a:noFill/>
                    </a:lnL>
                    <a:lnR>
                      <a:noFill/>
                    </a:lnR>
                    <a:lnT>
                      <a:noFill/>
                    </a:lnT>
                    <a:lnB>
                      <a:noFill/>
                    </a:lnB>
                    <a:noFill/>
                  </a:tcPr>
                </a:tc>
                <a:extLst>
                  <a:ext uri="{0D108BD9-81ED-4DB2-BD59-A6C34878D82A}">
                    <a16:rowId xmlns:a16="http://schemas.microsoft.com/office/drawing/2014/main" val="271498066"/>
                  </a:ext>
                </a:extLst>
              </a:tr>
              <a:tr h="262965">
                <a:tc>
                  <a:txBody>
                    <a:bodyPr/>
                    <a:lstStyle/>
                    <a:p>
                      <a:pPr algn="r" fontAlgn="ctr">
                        <a:buNone/>
                      </a:pPr>
                      <a:r>
                        <a:rPr lang="en-IN" sz="1200" b="0">
                          <a:effectLst/>
                        </a:rPr>
                        <a:t>5</a:t>
                      </a:r>
                    </a:p>
                  </a:txBody>
                  <a:tcPr marL="49521" marR="49521" marT="24760" marB="24760" anchor="ctr">
                    <a:lnL>
                      <a:noFill/>
                    </a:lnL>
                    <a:lnR>
                      <a:noFill/>
                    </a:lnR>
                    <a:lnT>
                      <a:noFill/>
                    </a:lnT>
                    <a:lnB>
                      <a:noFill/>
                    </a:lnB>
                    <a:noFill/>
                  </a:tcPr>
                </a:tc>
                <a:tc>
                  <a:txBody>
                    <a:bodyPr/>
                    <a:lstStyle/>
                    <a:p>
                      <a:pPr>
                        <a:buNone/>
                      </a:pPr>
                      <a:r>
                        <a:rPr lang="en-IN" sz="1200">
                          <a:effectLst/>
                        </a:rPr>
                        <a:t>6.0</a:t>
                      </a:r>
                    </a:p>
                  </a:txBody>
                  <a:tcPr marL="49521" marR="49521" marT="24760" marB="24760" anchor="ctr">
                    <a:lnL>
                      <a:noFill/>
                    </a:lnL>
                    <a:lnR>
                      <a:noFill/>
                    </a:lnR>
                    <a:lnT>
                      <a:noFill/>
                    </a:lnT>
                    <a:lnB>
                      <a:noFill/>
                    </a:lnB>
                    <a:noFill/>
                  </a:tcPr>
                </a:tc>
                <a:tc>
                  <a:txBody>
                    <a:bodyPr/>
                    <a:lstStyle/>
                    <a:p>
                      <a:pPr>
                        <a:buNone/>
                      </a:pPr>
                      <a:r>
                        <a:rPr lang="en-IN" sz="1200">
                          <a:effectLst/>
                        </a:rPr>
                        <a:t>15.0</a:t>
                      </a:r>
                    </a:p>
                  </a:txBody>
                  <a:tcPr marL="49521" marR="49521" marT="24760" marB="24760" anchor="ctr">
                    <a:lnL>
                      <a:noFill/>
                    </a:lnL>
                    <a:lnR>
                      <a:noFill/>
                    </a:lnR>
                    <a:lnT>
                      <a:noFill/>
                    </a:lnT>
                    <a:lnB>
                      <a:noFill/>
                    </a:lnB>
                    <a:noFill/>
                  </a:tcPr>
                </a:tc>
                <a:tc>
                  <a:txBody>
                    <a:bodyPr/>
                    <a:lstStyle/>
                    <a:p>
                      <a:pPr>
                        <a:buNone/>
                      </a:pPr>
                      <a:r>
                        <a:rPr lang="en-IN" sz="1200">
                          <a:effectLst/>
                        </a:rPr>
                        <a:t>17.0</a:t>
                      </a:r>
                    </a:p>
                  </a:txBody>
                  <a:tcPr marL="49521" marR="49521" marT="24760" marB="24760" anchor="ctr">
                    <a:lnL>
                      <a:noFill/>
                    </a:lnL>
                    <a:lnR>
                      <a:noFill/>
                    </a:lnR>
                    <a:lnT>
                      <a:noFill/>
                    </a:lnT>
                    <a:lnB>
                      <a:noFill/>
                    </a:lnB>
                    <a:noFill/>
                  </a:tcPr>
                </a:tc>
                <a:tc>
                  <a:txBody>
                    <a:bodyPr/>
                    <a:lstStyle/>
                    <a:p>
                      <a:pPr>
                        <a:buNone/>
                      </a:pPr>
                      <a:r>
                        <a:rPr lang="en-IN" sz="1200">
                          <a:effectLst/>
                        </a:rPr>
                        <a:t>21.0</a:t>
                      </a:r>
                    </a:p>
                  </a:txBody>
                  <a:tcPr marL="49521" marR="49521" marT="24760" marB="24760" anchor="ctr">
                    <a:lnL>
                      <a:noFill/>
                    </a:lnL>
                    <a:lnR>
                      <a:noFill/>
                    </a:lnR>
                    <a:lnT>
                      <a:noFill/>
                    </a:lnT>
                    <a:lnB>
                      <a:noFill/>
                    </a:lnB>
                    <a:noFill/>
                  </a:tcPr>
                </a:tc>
                <a:tc>
                  <a:txBody>
                    <a:bodyPr/>
                    <a:lstStyle/>
                    <a:p>
                      <a:pPr>
                        <a:buNone/>
                      </a:pPr>
                      <a:r>
                        <a:rPr lang="en-IN" sz="1200">
                          <a:effectLst/>
                        </a:rPr>
                        <a:t>7.0</a:t>
                      </a:r>
                    </a:p>
                  </a:txBody>
                  <a:tcPr marL="49521" marR="49521" marT="24760" marB="24760" anchor="ctr">
                    <a:lnL>
                      <a:noFill/>
                    </a:lnL>
                    <a:lnR>
                      <a:noFill/>
                    </a:lnR>
                    <a:lnT>
                      <a:noFill/>
                    </a:lnT>
                    <a:lnB>
                      <a:noFill/>
                    </a:lnB>
                    <a:noFill/>
                  </a:tcPr>
                </a:tc>
                <a:tc>
                  <a:txBody>
                    <a:bodyPr/>
                    <a:lstStyle/>
                    <a:p>
                      <a:pPr>
                        <a:buNone/>
                      </a:pPr>
                      <a:r>
                        <a:rPr lang="en-IN" sz="1200">
                          <a:effectLst/>
                        </a:rPr>
                        <a:t>6.0</a:t>
                      </a:r>
                    </a:p>
                  </a:txBody>
                  <a:tcPr marL="49521" marR="49521" marT="24760" marB="24760" anchor="ctr">
                    <a:lnL>
                      <a:noFill/>
                    </a:lnL>
                    <a:lnR>
                      <a:noFill/>
                    </a:lnR>
                    <a:lnT>
                      <a:noFill/>
                    </a:lnT>
                    <a:lnB>
                      <a:noFill/>
                    </a:lnB>
                    <a:noFill/>
                  </a:tcPr>
                </a:tc>
                <a:tc>
                  <a:txBody>
                    <a:bodyPr/>
                    <a:lstStyle/>
                    <a:p>
                      <a:pPr>
                        <a:buNone/>
                      </a:pPr>
                      <a:r>
                        <a:rPr lang="en-IN" sz="1200">
                          <a:effectLst/>
                        </a:rPr>
                        <a:t>7.0</a:t>
                      </a:r>
                    </a:p>
                  </a:txBody>
                  <a:tcPr marL="49521" marR="49521" marT="24760" marB="24760" anchor="ctr">
                    <a:lnL>
                      <a:noFill/>
                    </a:lnL>
                    <a:lnR>
                      <a:noFill/>
                    </a:lnR>
                    <a:lnT>
                      <a:noFill/>
                    </a:lnT>
                    <a:lnB>
                      <a:noFill/>
                    </a:lnB>
                    <a:noFill/>
                  </a:tcPr>
                </a:tc>
                <a:tc>
                  <a:txBody>
                    <a:bodyPr/>
                    <a:lstStyle/>
                    <a:p>
                      <a:pPr>
                        <a:buNone/>
                      </a:pPr>
                      <a:r>
                        <a:rPr lang="en-IN" sz="1200">
                          <a:effectLst/>
                        </a:rPr>
                        <a:t>11.0</a:t>
                      </a:r>
                    </a:p>
                  </a:txBody>
                  <a:tcPr marL="49521" marR="49521" marT="24760" marB="24760" anchor="ctr">
                    <a:lnL>
                      <a:noFill/>
                    </a:lnL>
                    <a:lnR>
                      <a:noFill/>
                    </a:lnR>
                    <a:lnT>
                      <a:noFill/>
                    </a:lnT>
                    <a:lnB>
                      <a:noFill/>
                    </a:lnB>
                    <a:noFill/>
                  </a:tcPr>
                </a:tc>
                <a:tc>
                  <a:txBody>
                    <a:bodyPr/>
                    <a:lstStyle/>
                    <a:p>
                      <a:pPr>
                        <a:buNone/>
                      </a:pPr>
                      <a:r>
                        <a:rPr lang="en-IN" sz="1200">
                          <a:effectLst/>
                        </a:rPr>
                        <a:t>26.0</a:t>
                      </a:r>
                    </a:p>
                  </a:txBody>
                  <a:tcPr marL="49521" marR="49521" marT="24760" marB="24760" anchor="ctr">
                    <a:lnL>
                      <a:noFill/>
                    </a:lnL>
                    <a:lnR>
                      <a:noFill/>
                    </a:lnR>
                    <a:lnT>
                      <a:noFill/>
                    </a:lnT>
                    <a:lnB>
                      <a:noFill/>
                    </a:lnB>
                    <a:noFill/>
                  </a:tcPr>
                </a:tc>
                <a:extLst>
                  <a:ext uri="{0D108BD9-81ED-4DB2-BD59-A6C34878D82A}">
                    <a16:rowId xmlns:a16="http://schemas.microsoft.com/office/drawing/2014/main" val="1234461719"/>
                  </a:ext>
                </a:extLst>
              </a:tr>
              <a:tr h="262965">
                <a:tc>
                  <a:txBody>
                    <a:bodyPr/>
                    <a:lstStyle/>
                    <a:p>
                      <a:pPr algn="r" fontAlgn="ctr">
                        <a:buNone/>
                      </a:pPr>
                      <a:r>
                        <a:rPr lang="en-IN" sz="1200" b="0">
                          <a:effectLst/>
                        </a:rPr>
                        <a:t>6</a:t>
                      </a:r>
                    </a:p>
                  </a:txBody>
                  <a:tcPr marL="49521" marR="49521" marT="24760" marB="24760" anchor="ctr">
                    <a:lnL>
                      <a:noFill/>
                    </a:lnL>
                    <a:lnR>
                      <a:noFill/>
                    </a:lnR>
                    <a:lnT>
                      <a:noFill/>
                    </a:lnT>
                    <a:lnB>
                      <a:noFill/>
                    </a:lnB>
                    <a:noFill/>
                  </a:tcPr>
                </a:tc>
                <a:tc>
                  <a:txBody>
                    <a:bodyPr/>
                    <a:lstStyle/>
                    <a:p>
                      <a:pPr>
                        <a:buNone/>
                      </a:pPr>
                      <a:r>
                        <a:rPr lang="en-IN" sz="1200">
                          <a:effectLst/>
                        </a:rPr>
                        <a:t>7.0</a:t>
                      </a:r>
                    </a:p>
                  </a:txBody>
                  <a:tcPr marL="49521" marR="49521" marT="24760" marB="24760" anchor="ctr">
                    <a:lnL>
                      <a:noFill/>
                    </a:lnL>
                    <a:lnR>
                      <a:noFill/>
                    </a:lnR>
                    <a:lnT>
                      <a:noFill/>
                    </a:lnT>
                    <a:lnB>
                      <a:noFill/>
                    </a:lnB>
                    <a:noFill/>
                  </a:tcPr>
                </a:tc>
                <a:tc>
                  <a:txBody>
                    <a:bodyPr/>
                    <a:lstStyle/>
                    <a:p>
                      <a:pPr>
                        <a:buNone/>
                      </a:pPr>
                      <a:r>
                        <a:rPr lang="en-IN" sz="1200">
                          <a:effectLst/>
                        </a:rPr>
                        <a:t>20.0</a:t>
                      </a:r>
                    </a:p>
                  </a:txBody>
                  <a:tcPr marL="49521" marR="49521" marT="24760" marB="24760" anchor="ctr">
                    <a:lnL>
                      <a:noFill/>
                    </a:lnL>
                    <a:lnR>
                      <a:noFill/>
                    </a:lnR>
                    <a:lnT>
                      <a:noFill/>
                    </a:lnT>
                    <a:lnB>
                      <a:noFill/>
                    </a:lnB>
                    <a:noFill/>
                  </a:tcPr>
                </a:tc>
                <a:tc>
                  <a:txBody>
                    <a:bodyPr/>
                    <a:lstStyle/>
                    <a:p>
                      <a:pPr>
                        <a:buNone/>
                      </a:pPr>
                      <a:r>
                        <a:rPr lang="en-IN" sz="1200">
                          <a:effectLst/>
                        </a:rPr>
                        <a:t>21.0</a:t>
                      </a:r>
                    </a:p>
                  </a:txBody>
                  <a:tcPr marL="49521" marR="49521" marT="24760" marB="24760" anchor="ctr">
                    <a:lnL>
                      <a:noFill/>
                    </a:lnL>
                    <a:lnR>
                      <a:noFill/>
                    </a:lnR>
                    <a:lnT>
                      <a:noFill/>
                    </a:lnT>
                    <a:lnB>
                      <a:noFill/>
                    </a:lnB>
                    <a:noFill/>
                  </a:tcPr>
                </a:tc>
                <a:tc>
                  <a:txBody>
                    <a:bodyPr/>
                    <a:lstStyle/>
                    <a:p>
                      <a:pPr>
                        <a:buNone/>
                      </a:pPr>
                      <a:r>
                        <a:rPr lang="en-IN" sz="1200">
                          <a:effectLst/>
                        </a:rPr>
                        <a:t>15.0</a:t>
                      </a:r>
                    </a:p>
                  </a:txBody>
                  <a:tcPr marL="49521" marR="49521" marT="24760" marB="24760" anchor="ctr">
                    <a:lnL>
                      <a:noFill/>
                    </a:lnL>
                    <a:lnR>
                      <a:noFill/>
                    </a:lnR>
                    <a:lnT>
                      <a:noFill/>
                    </a:lnT>
                    <a:lnB>
                      <a:noFill/>
                    </a:lnB>
                    <a:noFill/>
                  </a:tcPr>
                </a:tc>
                <a:tc>
                  <a:txBody>
                    <a:bodyPr/>
                    <a:lstStyle/>
                    <a:p>
                      <a:pPr>
                        <a:buNone/>
                      </a:pPr>
                      <a:r>
                        <a:rPr lang="en-IN" sz="1200">
                          <a:effectLst/>
                        </a:rPr>
                        <a:t>16.0</a:t>
                      </a:r>
                    </a:p>
                  </a:txBody>
                  <a:tcPr marL="49521" marR="49521" marT="24760" marB="24760" anchor="ctr">
                    <a:lnL>
                      <a:noFill/>
                    </a:lnL>
                    <a:lnR>
                      <a:noFill/>
                    </a:lnR>
                    <a:lnT>
                      <a:noFill/>
                    </a:lnT>
                    <a:lnB>
                      <a:noFill/>
                    </a:lnB>
                    <a:noFill/>
                  </a:tcPr>
                </a:tc>
                <a:tc>
                  <a:txBody>
                    <a:bodyPr/>
                    <a:lstStyle/>
                    <a:p>
                      <a:pPr>
                        <a:buNone/>
                      </a:pPr>
                      <a:r>
                        <a:rPr lang="en-IN" sz="1200">
                          <a:effectLst/>
                        </a:rPr>
                        <a:t>12.0</a:t>
                      </a:r>
                    </a:p>
                  </a:txBody>
                  <a:tcPr marL="49521" marR="49521" marT="24760" marB="24760" anchor="ctr">
                    <a:lnL>
                      <a:noFill/>
                    </a:lnL>
                    <a:lnR>
                      <a:noFill/>
                    </a:lnR>
                    <a:lnT>
                      <a:noFill/>
                    </a:lnT>
                    <a:lnB>
                      <a:noFill/>
                    </a:lnB>
                    <a:noFill/>
                  </a:tcPr>
                </a:tc>
                <a:tc>
                  <a:txBody>
                    <a:bodyPr/>
                    <a:lstStyle/>
                    <a:p>
                      <a:pPr>
                        <a:buNone/>
                      </a:pPr>
                      <a:r>
                        <a:rPr lang="en-IN" sz="1200">
                          <a:effectLst/>
                        </a:rPr>
                        <a:t>7.0</a:t>
                      </a:r>
                    </a:p>
                  </a:txBody>
                  <a:tcPr marL="49521" marR="49521" marT="24760" marB="24760" anchor="ctr">
                    <a:lnL>
                      <a:noFill/>
                    </a:lnL>
                    <a:lnR>
                      <a:noFill/>
                    </a:lnR>
                    <a:lnT>
                      <a:noFill/>
                    </a:lnT>
                    <a:lnB>
                      <a:noFill/>
                    </a:lnB>
                    <a:noFill/>
                  </a:tcPr>
                </a:tc>
                <a:tc>
                  <a:txBody>
                    <a:bodyPr/>
                    <a:lstStyle/>
                    <a:p>
                      <a:pPr>
                        <a:buNone/>
                      </a:pPr>
                      <a:r>
                        <a:rPr lang="en-IN" sz="1200">
                          <a:effectLst/>
                        </a:rPr>
                        <a:t>11.0</a:t>
                      </a:r>
                    </a:p>
                  </a:txBody>
                  <a:tcPr marL="49521" marR="49521" marT="24760" marB="24760" anchor="ctr">
                    <a:lnL>
                      <a:noFill/>
                    </a:lnL>
                    <a:lnR>
                      <a:noFill/>
                    </a:lnR>
                    <a:lnT>
                      <a:noFill/>
                    </a:lnT>
                    <a:lnB>
                      <a:noFill/>
                    </a:lnB>
                    <a:noFill/>
                  </a:tcPr>
                </a:tc>
                <a:tc>
                  <a:txBody>
                    <a:bodyPr/>
                    <a:lstStyle/>
                    <a:p>
                      <a:pPr>
                        <a:buNone/>
                      </a:pPr>
                      <a:r>
                        <a:rPr lang="en-IN" sz="1200">
                          <a:effectLst/>
                        </a:rPr>
                        <a:t>30.0</a:t>
                      </a:r>
                    </a:p>
                  </a:txBody>
                  <a:tcPr marL="49521" marR="49521" marT="24760" marB="24760" anchor="ctr">
                    <a:lnL>
                      <a:noFill/>
                    </a:lnL>
                    <a:lnR>
                      <a:noFill/>
                    </a:lnR>
                    <a:lnT>
                      <a:noFill/>
                    </a:lnT>
                    <a:lnB>
                      <a:noFill/>
                    </a:lnB>
                    <a:noFill/>
                  </a:tcPr>
                </a:tc>
                <a:extLst>
                  <a:ext uri="{0D108BD9-81ED-4DB2-BD59-A6C34878D82A}">
                    <a16:rowId xmlns:a16="http://schemas.microsoft.com/office/drawing/2014/main" val="2981181028"/>
                  </a:ext>
                </a:extLst>
              </a:tr>
              <a:tr h="262965">
                <a:tc>
                  <a:txBody>
                    <a:bodyPr/>
                    <a:lstStyle/>
                    <a:p>
                      <a:pPr algn="r" fontAlgn="ctr">
                        <a:buNone/>
                      </a:pPr>
                      <a:r>
                        <a:rPr lang="en-IN" sz="1200" b="0">
                          <a:effectLst/>
                        </a:rPr>
                        <a:t>7</a:t>
                      </a:r>
                    </a:p>
                  </a:txBody>
                  <a:tcPr marL="49521" marR="49521" marT="24760" marB="24760" anchor="ctr">
                    <a:lnL>
                      <a:noFill/>
                    </a:lnL>
                    <a:lnR>
                      <a:noFill/>
                    </a:lnR>
                    <a:lnT>
                      <a:noFill/>
                    </a:lnT>
                    <a:lnB>
                      <a:noFill/>
                    </a:lnB>
                    <a:noFill/>
                  </a:tcPr>
                </a:tc>
                <a:tc>
                  <a:txBody>
                    <a:bodyPr/>
                    <a:lstStyle/>
                    <a:p>
                      <a:pPr>
                        <a:buNone/>
                      </a:pPr>
                      <a:r>
                        <a:rPr lang="en-IN" sz="1200">
                          <a:effectLst/>
                        </a:rPr>
                        <a:t>8.0</a:t>
                      </a:r>
                    </a:p>
                  </a:txBody>
                  <a:tcPr marL="49521" marR="49521" marT="24760" marB="24760" anchor="ctr">
                    <a:lnL>
                      <a:noFill/>
                    </a:lnL>
                    <a:lnR>
                      <a:noFill/>
                    </a:lnR>
                    <a:lnT>
                      <a:noFill/>
                    </a:lnT>
                    <a:lnB>
                      <a:noFill/>
                    </a:lnB>
                    <a:noFill/>
                  </a:tcPr>
                </a:tc>
                <a:tc>
                  <a:txBody>
                    <a:bodyPr/>
                    <a:lstStyle/>
                    <a:p>
                      <a:pPr>
                        <a:buNone/>
                      </a:pPr>
                      <a:r>
                        <a:rPr lang="en-IN" sz="1200">
                          <a:effectLst/>
                        </a:rPr>
                        <a:t>24.0</a:t>
                      </a:r>
                    </a:p>
                  </a:txBody>
                  <a:tcPr marL="49521" marR="49521" marT="24760" marB="24760" anchor="ctr">
                    <a:lnL>
                      <a:noFill/>
                    </a:lnL>
                    <a:lnR>
                      <a:noFill/>
                    </a:lnR>
                    <a:lnT>
                      <a:noFill/>
                    </a:lnT>
                    <a:lnB>
                      <a:noFill/>
                    </a:lnB>
                    <a:noFill/>
                  </a:tcPr>
                </a:tc>
                <a:tc>
                  <a:txBody>
                    <a:bodyPr/>
                    <a:lstStyle/>
                    <a:p>
                      <a:pPr>
                        <a:buNone/>
                      </a:pPr>
                      <a:r>
                        <a:rPr lang="en-IN" sz="1200">
                          <a:effectLst/>
                        </a:rPr>
                        <a:t>24.0</a:t>
                      </a:r>
                    </a:p>
                  </a:txBody>
                  <a:tcPr marL="49521" marR="49521" marT="24760" marB="24760" anchor="ctr">
                    <a:lnL>
                      <a:noFill/>
                    </a:lnL>
                    <a:lnR>
                      <a:noFill/>
                    </a:lnR>
                    <a:lnT>
                      <a:noFill/>
                    </a:lnT>
                    <a:lnB>
                      <a:noFill/>
                    </a:lnB>
                    <a:noFill/>
                  </a:tcPr>
                </a:tc>
                <a:tc>
                  <a:txBody>
                    <a:bodyPr/>
                    <a:lstStyle/>
                    <a:p>
                      <a:pPr>
                        <a:buNone/>
                      </a:pPr>
                      <a:r>
                        <a:rPr lang="en-IN" sz="1200">
                          <a:effectLst/>
                        </a:rPr>
                        <a:t>15.0</a:t>
                      </a:r>
                    </a:p>
                  </a:txBody>
                  <a:tcPr marL="49521" marR="49521" marT="24760" marB="24760" anchor="ctr">
                    <a:lnL>
                      <a:noFill/>
                    </a:lnL>
                    <a:lnR>
                      <a:noFill/>
                    </a:lnR>
                    <a:lnT>
                      <a:noFill/>
                    </a:lnT>
                    <a:lnB>
                      <a:noFill/>
                    </a:lnB>
                    <a:noFill/>
                  </a:tcPr>
                </a:tc>
                <a:tc>
                  <a:txBody>
                    <a:bodyPr/>
                    <a:lstStyle/>
                    <a:p>
                      <a:pPr>
                        <a:buNone/>
                      </a:pPr>
                      <a:r>
                        <a:rPr lang="en-IN" sz="1200">
                          <a:effectLst/>
                        </a:rPr>
                        <a:t>NaN</a:t>
                      </a:r>
                    </a:p>
                  </a:txBody>
                  <a:tcPr marL="49521" marR="49521" marT="24760" marB="24760" anchor="ctr">
                    <a:lnL>
                      <a:noFill/>
                    </a:lnL>
                    <a:lnR>
                      <a:noFill/>
                    </a:lnR>
                    <a:lnT>
                      <a:noFill/>
                    </a:lnT>
                    <a:lnB>
                      <a:noFill/>
                    </a:lnB>
                    <a:noFill/>
                  </a:tcPr>
                </a:tc>
                <a:tc>
                  <a:txBody>
                    <a:bodyPr/>
                    <a:lstStyle/>
                    <a:p>
                      <a:pPr>
                        <a:buNone/>
                      </a:pPr>
                      <a:r>
                        <a:rPr lang="en-IN" sz="1200">
                          <a:effectLst/>
                        </a:rPr>
                        <a:t>14.0</a:t>
                      </a:r>
                    </a:p>
                  </a:txBody>
                  <a:tcPr marL="49521" marR="49521" marT="24760" marB="24760" anchor="ctr">
                    <a:lnL>
                      <a:noFill/>
                    </a:lnL>
                    <a:lnR>
                      <a:noFill/>
                    </a:lnR>
                    <a:lnT>
                      <a:noFill/>
                    </a:lnT>
                    <a:lnB>
                      <a:noFill/>
                    </a:lnB>
                    <a:noFill/>
                  </a:tcPr>
                </a:tc>
                <a:tc>
                  <a:txBody>
                    <a:bodyPr/>
                    <a:lstStyle/>
                    <a:p>
                      <a:pPr>
                        <a:buNone/>
                      </a:pPr>
                      <a:r>
                        <a:rPr lang="en-IN" sz="1200">
                          <a:effectLst/>
                        </a:rPr>
                        <a:t>3.0</a:t>
                      </a:r>
                    </a:p>
                  </a:txBody>
                  <a:tcPr marL="49521" marR="49521" marT="24760" marB="24760" anchor="ctr">
                    <a:lnL>
                      <a:noFill/>
                    </a:lnL>
                    <a:lnR>
                      <a:noFill/>
                    </a:lnR>
                    <a:lnT>
                      <a:noFill/>
                    </a:lnT>
                    <a:lnB>
                      <a:noFill/>
                    </a:lnB>
                    <a:noFill/>
                  </a:tcPr>
                </a:tc>
                <a:tc>
                  <a:txBody>
                    <a:bodyPr/>
                    <a:lstStyle/>
                    <a:p>
                      <a:pPr>
                        <a:buNone/>
                      </a:pPr>
                      <a:r>
                        <a:rPr lang="en-IN" sz="1200">
                          <a:effectLst/>
                        </a:rPr>
                        <a:t>4.0</a:t>
                      </a:r>
                    </a:p>
                  </a:txBody>
                  <a:tcPr marL="49521" marR="49521" marT="24760" marB="24760" anchor="ctr">
                    <a:lnL>
                      <a:noFill/>
                    </a:lnL>
                    <a:lnR>
                      <a:noFill/>
                    </a:lnR>
                    <a:lnT>
                      <a:noFill/>
                    </a:lnT>
                    <a:lnB>
                      <a:noFill/>
                    </a:lnB>
                    <a:noFill/>
                  </a:tcPr>
                </a:tc>
                <a:tc>
                  <a:txBody>
                    <a:bodyPr/>
                    <a:lstStyle/>
                    <a:p>
                      <a:pPr>
                        <a:buNone/>
                      </a:pPr>
                      <a:r>
                        <a:rPr lang="en-IN" sz="1200">
                          <a:effectLst/>
                        </a:rPr>
                        <a:t>19.0</a:t>
                      </a:r>
                    </a:p>
                  </a:txBody>
                  <a:tcPr marL="49521" marR="49521" marT="24760" marB="24760" anchor="ctr">
                    <a:lnL>
                      <a:noFill/>
                    </a:lnL>
                    <a:lnR>
                      <a:noFill/>
                    </a:lnR>
                    <a:lnT>
                      <a:noFill/>
                    </a:lnT>
                    <a:lnB>
                      <a:noFill/>
                    </a:lnB>
                    <a:noFill/>
                  </a:tcPr>
                </a:tc>
                <a:extLst>
                  <a:ext uri="{0D108BD9-81ED-4DB2-BD59-A6C34878D82A}">
                    <a16:rowId xmlns:a16="http://schemas.microsoft.com/office/drawing/2014/main" val="1066185464"/>
                  </a:ext>
                </a:extLst>
              </a:tr>
              <a:tr h="262965">
                <a:tc>
                  <a:txBody>
                    <a:bodyPr/>
                    <a:lstStyle/>
                    <a:p>
                      <a:pPr algn="r" fontAlgn="ctr">
                        <a:buNone/>
                      </a:pPr>
                      <a:r>
                        <a:rPr lang="en-IN" sz="1200" b="0">
                          <a:effectLst/>
                        </a:rPr>
                        <a:t>8</a:t>
                      </a:r>
                    </a:p>
                  </a:txBody>
                  <a:tcPr marL="49521" marR="49521" marT="24760" marB="24760" anchor="ctr">
                    <a:lnL>
                      <a:noFill/>
                    </a:lnL>
                    <a:lnR>
                      <a:noFill/>
                    </a:lnR>
                    <a:lnT>
                      <a:noFill/>
                    </a:lnT>
                    <a:lnB>
                      <a:noFill/>
                    </a:lnB>
                    <a:noFill/>
                  </a:tcPr>
                </a:tc>
                <a:tc>
                  <a:txBody>
                    <a:bodyPr/>
                    <a:lstStyle/>
                    <a:p>
                      <a:pPr>
                        <a:buNone/>
                      </a:pPr>
                      <a:r>
                        <a:rPr lang="en-IN" sz="1200">
                          <a:effectLst/>
                        </a:rPr>
                        <a:t>9.0</a:t>
                      </a:r>
                    </a:p>
                  </a:txBody>
                  <a:tcPr marL="49521" marR="49521" marT="24760" marB="24760" anchor="ctr">
                    <a:lnL>
                      <a:noFill/>
                    </a:lnL>
                    <a:lnR>
                      <a:noFill/>
                    </a:lnR>
                    <a:lnT>
                      <a:noFill/>
                    </a:lnT>
                    <a:lnB>
                      <a:noFill/>
                    </a:lnB>
                    <a:noFill/>
                  </a:tcPr>
                </a:tc>
                <a:tc>
                  <a:txBody>
                    <a:bodyPr/>
                    <a:lstStyle/>
                    <a:p>
                      <a:pPr>
                        <a:buNone/>
                      </a:pPr>
                      <a:r>
                        <a:rPr lang="en-IN" sz="1200">
                          <a:effectLst/>
                        </a:rPr>
                        <a:t>24.0</a:t>
                      </a:r>
                    </a:p>
                  </a:txBody>
                  <a:tcPr marL="49521" marR="49521" marT="24760" marB="24760" anchor="ctr">
                    <a:lnL>
                      <a:noFill/>
                    </a:lnL>
                    <a:lnR>
                      <a:noFill/>
                    </a:lnR>
                    <a:lnT>
                      <a:noFill/>
                    </a:lnT>
                    <a:lnB>
                      <a:noFill/>
                    </a:lnB>
                    <a:noFill/>
                  </a:tcPr>
                </a:tc>
                <a:tc>
                  <a:txBody>
                    <a:bodyPr/>
                    <a:lstStyle/>
                    <a:p>
                      <a:pPr>
                        <a:buNone/>
                      </a:pPr>
                      <a:r>
                        <a:rPr lang="en-IN" sz="1200">
                          <a:effectLst/>
                        </a:rPr>
                        <a:t>25.0</a:t>
                      </a:r>
                    </a:p>
                  </a:txBody>
                  <a:tcPr marL="49521" marR="49521" marT="24760" marB="24760" anchor="ctr">
                    <a:lnL>
                      <a:noFill/>
                    </a:lnL>
                    <a:lnR>
                      <a:noFill/>
                    </a:lnR>
                    <a:lnT>
                      <a:noFill/>
                    </a:lnT>
                    <a:lnB>
                      <a:noFill/>
                    </a:lnB>
                    <a:noFill/>
                  </a:tcPr>
                </a:tc>
                <a:tc>
                  <a:txBody>
                    <a:bodyPr/>
                    <a:lstStyle/>
                    <a:p>
                      <a:pPr>
                        <a:buNone/>
                      </a:pPr>
                      <a:r>
                        <a:rPr lang="en-IN" sz="1200">
                          <a:effectLst/>
                        </a:rPr>
                        <a:t>16.0</a:t>
                      </a:r>
                    </a:p>
                  </a:txBody>
                  <a:tcPr marL="49521" marR="49521" marT="24760" marB="24760" anchor="ctr">
                    <a:lnL>
                      <a:noFill/>
                    </a:lnL>
                    <a:lnR>
                      <a:noFill/>
                    </a:lnR>
                    <a:lnT>
                      <a:noFill/>
                    </a:lnT>
                    <a:lnB>
                      <a:noFill/>
                    </a:lnB>
                    <a:noFill/>
                  </a:tcPr>
                </a:tc>
                <a:tc>
                  <a:txBody>
                    <a:bodyPr/>
                    <a:lstStyle/>
                    <a:p>
                      <a:pPr>
                        <a:buNone/>
                      </a:pPr>
                      <a:r>
                        <a:rPr lang="en-IN" sz="1200">
                          <a:effectLst/>
                        </a:rPr>
                        <a:t>7.0</a:t>
                      </a:r>
                    </a:p>
                  </a:txBody>
                  <a:tcPr marL="49521" marR="49521" marT="24760" marB="24760" anchor="ctr">
                    <a:lnL>
                      <a:noFill/>
                    </a:lnL>
                    <a:lnR>
                      <a:noFill/>
                    </a:lnR>
                    <a:lnT>
                      <a:noFill/>
                    </a:lnT>
                    <a:lnB>
                      <a:noFill/>
                    </a:lnB>
                    <a:noFill/>
                  </a:tcPr>
                </a:tc>
                <a:tc>
                  <a:txBody>
                    <a:bodyPr/>
                    <a:lstStyle/>
                    <a:p>
                      <a:pPr>
                        <a:buNone/>
                      </a:pPr>
                      <a:r>
                        <a:rPr lang="en-IN" sz="1200">
                          <a:effectLst/>
                        </a:rPr>
                        <a:t>9.0</a:t>
                      </a:r>
                    </a:p>
                  </a:txBody>
                  <a:tcPr marL="49521" marR="49521" marT="24760" marB="24760" anchor="ctr">
                    <a:lnL>
                      <a:noFill/>
                    </a:lnL>
                    <a:lnR>
                      <a:noFill/>
                    </a:lnR>
                    <a:lnT>
                      <a:noFill/>
                    </a:lnT>
                    <a:lnB>
                      <a:noFill/>
                    </a:lnB>
                    <a:noFill/>
                  </a:tcPr>
                </a:tc>
                <a:tc>
                  <a:txBody>
                    <a:bodyPr/>
                    <a:lstStyle/>
                    <a:p>
                      <a:pPr>
                        <a:buNone/>
                      </a:pPr>
                      <a:r>
                        <a:rPr lang="en-IN" sz="1200">
                          <a:effectLst/>
                        </a:rPr>
                        <a:t>7.0</a:t>
                      </a:r>
                    </a:p>
                  </a:txBody>
                  <a:tcPr marL="49521" marR="49521" marT="24760" marB="24760" anchor="ctr">
                    <a:lnL>
                      <a:noFill/>
                    </a:lnL>
                    <a:lnR>
                      <a:noFill/>
                    </a:lnR>
                    <a:lnT>
                      <a:noFill/>
                    </a:lnT>
                    <a:lnB>
                      <a:noFill/>
                    </a:lnB>
                    <a:noFill/>
                  </a:tcPr>
                </a:tc>
                <a:tc>
                  <a:txBody>
                    <a:bodyPr/>
                    <a:lstStyle/>
                    <a:p>
                      <a:pPr>
                        <a:buNone/>
                      </a:pPr>
                      <a:r>
                        <a:rPr lang="en-IN" sz="1200">
                          <a:effectLst/>
                        </a:rPr>
                        <a:t>12.0</a:t>
                      </a:r>
                    </a:p>
                  </a:txBody>
                  <a:tcPr marL="49521" marR="49521" marT="24760" marB="24760" anchor="ctr">
                    <a:lnL>
                      <a:noFill/>
                    </a:lnL>
                    <a:lnR>
                      <a:noFill/>
                    </a:lnR>
                    <a:lnT>
                      <a:noFill/>
                    </a:lnT>
                    <a:lnB>
                      <a:noFill/>
                    </a:lnB>
                    <a:noFill/>
                  </a:tcPr>
                </a:tc>
                <a:tc>
                  <a:txBody>
                    <a:bodyPr/>
                    <a:lstStyle/>
                    <a:p>
                      <a:pPr>
                        <a:buNone/>
                      </a:pPr>
                      <a:r>
                        <a:rPr lang="en-IN" sz="1200">
                          <a:effectLst/>
                        </a:rPr>
                        <a:t>31.0</a:t>
                      </a:r>
                    </a:p>
                  </a:txBody>
                  <a:tcPr marL="49521" marR="49521" marT="24760" marB="24760" anchor="ctr">
                    <a:lnL>
                      <a:noFill/>
                    </a:lnL>
                    <a:lnR>
                      <a:noFill/>
                    </a:lnR>
                    <a:lnT>
                      <a:noFill/>
                    </a:lnT>
                    <a:lnB>
                      <a:noFill/>
                    </a:lnB>
                    <a:noFill/>
                  </a:tcPr>
                </a:tc>
                <a:extLst>
                  <a:ext uri="{0D108BD9-81ED-4DB2-BD59-A6C34878D82A}">
                    <a16:rowId xmlns:a16="http://schemas.microsoft.com/office/drawing/2014/main" val="326135547"/>
                  </a:ext>
                </a:extLst>
              </a:tr>
              <a:tr h="262965">
                <a:tc>
                  <a:txBody>
                    <a:bodyPr/>
                    <a:lstStyle/>
                    <a:p>
                      <a:pPr algn="r" fontAlgn="ctr">
                        <a:buNone/>
                      </a:pPr>
                      <a:r>
                        <a:rPr lang="en-IN" sz="1200" b="0">
                          <a:effectLst/>
                        </a:rPr>
                        <a:t>9</a:t>
                      </a:r>
                    </a:p>
                  </a:txBody>
                  <a:tcPr marL="49521" marR="49521" marT="24760" marB="24760" anchor="ctr">
                    <a:lnL>
                      <a:noFill/>
                    </a:lnL>
                    <a:lnR>
                      <a:noFill/>
                    </a:lnR>
                    <a:lnT>
                      <a:noFill/>
                    </a:lnT>
                    <a:lnB>
                      <a:noFill/>
                    </a:lnB>
                    <a:noFill/>
                  </a:tcPr>
                </a:tc>
                <a:tc>
                  <a:txBody>
                    <a:bodyPr/>
                    <a:lstStyle/>
                    <a:p>
                      <a:pPr>
                        <a:buNone/>
                      </a:pPr>
                      <a:r>
                        <a:rPr lang="en-IN" sz="1200">
                          <a:effectLst/>
                        </a:rPr>
                        <a:t>10.0</a:t>
                      </a:r>
                    </a:p>
                  </a:txBody>
                  <a:tcPr marL="49521" marR="49521" marT="24760" marB="24760" anchor="ctr">
                    <a:lnL>
                      <a:noFill/>
                    </a:lnL>
                    <a:lnR>
                      <a:noFill/>
                    </a:lnR>
                    <a:lnT>
                      <a:noFill/>
                    </a:lnT>
                    <a:lnB>
                      <a:noFill/>
                    </a:lnB>
                    <a:noFill/>
                  </a:tcPr>
                </a:tc>
                <a:tc>
                  <a:txBody>
                    <a:bodyPr/>
                    <a:lstStyle/>
                    <a:p>
                      <a:pPr>
                        <a:buNone/>
                      </a:pPr>
                      <a:r>
                        <a:rPr lang="en-IN" sz="1200">
                          <a:effectLst/>
                        </a:rPr>
                        <a:t>18.0</a:t>
                      </a:r>
                    </a:p>
                  </a:txBody>
                  <a:tcPr marL="49521" marR="49521" marT="24760" marB="24760" anchor="ctr">
                    <a:lnL>
                      <a:noFill/>
                    </a:lnL>
                    <a:lnR>
                      <a:noFill/>
                    </a:lnR>
                    <a:lnT>
                      <a:noFill/>
                    </a:lnT>
                    <a:lnB>
                      <a:noFill/>
                    </a:lnB>
                    <a:noFill/>
                  </a:tcPr>
                </a:tc>
                <a:tc>
                  <a:txBody>
                    <a:bodyPr/>
                    <a:lstStyle/>
                    <a:p>
                      <a:pPr>
                        <a:buNone/>
                      </a:pPr>
                      <a:r>
                        <a:rPr lang="en-IN" sz="1200">
                          <a:effectLst/>
                        </a:rPr>
                        <a:t>20.0</a:t>
                      </a:r>
                    </a:p>
                  </a:txBody>
                  <a:tcPr marL="49521" marR="49521" marT="24760" marB="24760" anchor="ctr">
                    <a:lnL>
                      <a:noFill/>
                    </a:lnL>
                    <a:lnR>
                      <a:noFill/>
                    </a:lnR>
                    <a:lnT>
                      <a:noFill/>
                    </a:lnT>
                    <a:lnB>
                      <a:noFill/>
                    </a:lnB>
                    <a:noFill/>
                  </a:tcPr>
                </a:tc>
                <a:tc>
                  <a:txBody>
                    <a:bodyPr/>
                    <a:lstStyle/>
                    <a:p>
                      <a:pPr>
                        <a:buNone/>
                      </a:pPr>
                      <a:r>
                        <a:rPr lang="en-IN" sz="1200">
                          <a:effectLst/>
                        </a:rPr>
                        <a:t>11.0</a:t>
                      </a:r>
                    </a:p>
                  </a:txBody>
                  <a:tcPr marL="49521" marR="49521" marT="24760" marB="24760" anchor="ctr">
                    <a:lnL>
                      <a:noFill/>
                    </a:lnL>
                    <a:lnR>
                      <a:noFill/>
                    </a:lnR>
                    <a:lnT>
                      <a:noFill/>
                    </a:lnT>
                    <a:lnB>
                      <a:noFill/>
                    </a:lnB>
                    <a:noFill/>
                  </a:tcPr>
                </a:tc>
                <a:tc>
                  <a:txBody>
                    <a:bodyPr/>
                    <a:lstStyle/>
                    <a:p>
                      <a:pPr>
                        <a:buNone/>
                      </a:pPr>
                      <a:r>
                        <a:rPr lang="en-IN" sz="1200">
                          <a:effectLst/>
                        </a:rPr>
                        <a:t>9.0</a:t>
                      </a:r>
                    </a:p>
                  </a:txBody>
                  <a:tcPr marL="49521" marR="49521" marT="24760" marB="24760" anchor="ctr">
                    <a:lnL>
                      <a:noFill/>
                    </a:lnL>
                    <a:lnR>
                      <a:noFill/>
                    </a:lnR>
                    <a:lnT>
                      <a:noFill/>
                    </a:lnT>
                    <a:lnB>
                      <a:noFill/>
                    </a:lnB>
                    <a:noFill/>
                  </a:tcPr>
                </a:tc>
                <a:tc>
                  <a:txBody>
                    <a:bodyPr/>
                    <a:lstStyle/>
                    <a:p>
                      <a:pPr>
                        <a:buNone/>
                      </a:pPr>
                      <a:r>
                        <a:rPr lang="en-IN" sz="1200">
                          <a:effectLst/>
                        </a:rPr>
                        <a:t>8.0</a:t>
                      </a:r>
                    </a:p>
                  </a:txBody>
                  <a:tcPr marL="49521" marR="49521" marT="24760" marB="24760" anchor="ctr">
                    <a:lnL>
                      <a:noFill/>
                    </a:lnL>
                    <a:lnR>
                      <a:noFill/>
                    </a:lnR>
                    <a:lnT>
                      <a:noFill/>
                    </a:lnT>
                    <a:lnB>
                      <a:noFill/>
                    </a:lnB>
                    <a:noFill/>
                  </a:tcPr>
                </a:tc>
                <a:tc>
                  <a:txBody>
                    <a:bodyPr/>
                    <a:lstStyle/>
                    <a:p>
                      <a:pPr>
                        <a:buNone/>
                      </a:pPr>
                      <a:r>
                        <a:rPr lang="en-IN" sz="1200">
                          <a:effectLst/>
                        </a:rPr>
                        <a:t>3.0</a:t>
                      </a:r>
                    </a:p>
                  </a:txBody>
                  <a:tcPr marL="49521" marR="49521" marT="24760" marB="24760" anchor="ctr">
                    <a:lnL>
                      <a:noFill/>
                    </a:lnL>
                    <a:lnR>
                      <a:noFill/>
                    </a:lnR>
                    <a:lnT>
                      <a:noFill/>
                    </a:lnT>
                    <a:lnB>
                      <a:noFill/>
                    </a:lnB>
                    <a:noFill/>
                  </a:tcPr>
                </a:tc>
                <a:tc>
                  <a:txBody>
                    <a:bodyPr/>
                    <a:lstStyle/>
                    <a:p>
                      <a:pPr>
                        <a:buNone/>
                      </a:pPr>
                      <a:r>
                        <a:rPr lang="en-IN" sz="1200">
                          <a:effectLst/>
                        </a:rPr>
                        <a:t>15.0</a:t>
                      </a:r>
                    </a:p>
                  </a:txBody>
                  <a:tcPr marL="49521" marR="49521" marT="24760" marB="24760" anchor="ctr">
                    <a:lnL>
                      <a:noFill/>
                    </a:lnL>
                    <a:lnR>
                      <a:noFill/>
                    </a:lnR>
                    <a:lnT>
                      <a:noFill/>
                    </a:lnT>
                    <a:lnB>
                      <a:noFill/>
                    </a:lnB>
                    <a:noFill/>
                  </a:tcPr>
                </a:tc>
                <a:tc>
                  <a:txBody>
                    <a:bodyPr/>
                    <a:lstStyle/>
                    <a:p>
                      <a:pPr>
                        <a:buNone/>
                      </a:pPr>
                      <a:r>
                        <a:rPr lang="en-IN" sz="1200">
                          <a:effectLst/>
                        </a:rPr>
                        <a:t>28.0</a:t>
                      </a:r>
                    </a:p>
                  </a:txBody>
                  <a:tcPr marL="49521" marR="49521" marT="24760" marB="24760" anchor="ctr">
                    <a:lnL>
                      <a:noFill/>
                    </a:lnL>
                    <a:lnR>
                      <a:noFill/>
                    </a:lnR>
                    <a:lnT>
                      <a:noFill/>
                    </a:lnT>
                    <a:lnB>
                      <a:noFill/>
                    </a:lnB>
                    <a:noFill/>
                  </a:tcPr>
                </a:tc>
                <a:extLst>
                  <a:ext uri="{0D108BD9-81ED-4DB2-BD59-A6C34878D82A}">
                    <a16:rowId xmlns:a16="http://schemas.microsoft.com/office/drawing/2014/main" val="1881426140"/>
                  </a:ext>
                </a:extLst>
              </a:tr>
              <a:tr h="262965">
                <a:tc>
                  <a:txBody>
                    <a:bodyPr/>
                    <a:lstStyle/>
                    <a:p>
                      <a:pPr algn="r" fontAlgn="ctr">
                        <a:buNone/>
                      </a:pPr>
                      <a:r>
                        <a:rPr lang="en-IN" sz="1200" b="0">
                          <a:effectLst/>
                        </a:rPr>
                        <a:t>10</a:t>
                      </a:r>
                    </a:p>
                  </a:txBody>
                  <a:tcPr marL="49521" marR="49521" marT="24760" marB="24760" anchor="ctr">
                    <a:lnL>
                      <a:noFill/>
                    </a:lnL>
                    <a:lnR>
                      <a:noFill/>
                    </a:lnR>
                    <a:lnT>
                      <a:noFill/>
                    </a:lnT>
                    <a:lnB>
                      <a:noFill/>
                    </a:lnB>
                    <a:noFill/>
                  </a:tcPr>
                </a:tc>
                <a:tc>
                  <a:txBody>
                    <a:bodyPr/>
                    <a:lstStyle/>
                    <a:p>
                      <a:pPr>
                        <a:buNone/>
                      </a:pPr>
                      <a:r>
                        <a:rPr lang="en-IN" sz="1200">
                          <a:effectLst/>
                        </a:rPr>
                        <a:t>11.0</a:t>
                      </a:r>
                    </a:p>
                  </a:txBody>
                  <a:tcPr marL="49521" marR="49521" marT="24760" marB="24760" anchor="ctr">
                    <a:lnL>
                      <a:noFill/>
                    </a:lnL>
                    <a:lnR>
                      <a:noFill/>
                    </a:lnR>
                    <a:lnT>
                      <a:noFill/>
                    </a:lnT>
                    <a:lnB>
                      <a:noFill/>
                    </a:lnB>
                    <a:noFill/>
                  </a:tcPr>
                </a:tc>
                <a:tc>
                  <a:txBody>
                    <a:bodyPr/>
                    <a:lstStyle/>
                    <a:p>
                      <a:pPr>
                        <a:buNone/>
                      </a:pPr>
                      <a:r>
                        <a:rPr lang="en-IN" sz="1200">
                          <a:effectLst/>
                        </a:rPr>
                        <a:t>18.0</a:t>
                      </a:r>
                    </a:p>
                  </a:txBody>
                  <a:tcPr marL="49521" marR="49521" marT="24760" marB="24760" anchor="ctr">
                    <a:lnL>
                      <a:noFill/>
                    </a:lnL>
                    <a:lnR>
                      <a:noFill/>
                    </a:lnR>
                    <a:lnT>
                      <a:noFill/>
                    </a:lnT>
                    <a:lnB>
                      <a:noFill/>
                    </a:lnB>
                    <a:noFill/>
                  </a:tcPr>
                </a:tc>
                <a:tc>
                  <a:txBody>
                    <a:bodyPr/>
                    <a:lstStyle/>
                    <a:p>
                      <a:pPr>
                        <a:buNone/>
                      </a:pPr>
                      <a:r>
                        <a:rPr lang="en-IN" sz="1200">
                          <a:effectLst/>
                        </a:rPr>
                        <a:t>28.0</a:t>
                      </a:r>
                    </a:p>
                  </a:txBody>
                  <a:tcPr marL="49521" marR="49521" marT="24760" marB="24760" anchor="ctr">
                    <a:lnL>
                      <a:noFill/>
                    </a:lnL>
                    <a:lnR>
                      <a:noFill/>
                    </a:lnR>
                    <a:lnT>
                      <a:noFill/>
                    </a:lnT>
                    <a:lnB>
                      <a:noFill/>
                    </a:lnB>
                    <a:noFill/>
                  </a:tcPr>
                </a:tc>
                <a:tc>
                  <a:txBody>
                    <a:bodyPr/>
                    <a:lstStyle/>
                    <a:p>
                      <a:pPr>
                        <a:buNone/>
                      </a:pPr>
                      <a:r>
                        <a:rPr lang="en-IN" sz="1200">
                          <a:effectLst/>
                        </a:rPr>
                        <a:t>16.0</a:t>
                      </a:r>
                    </a:p>
                  </a:txBody>
                  <a:tcPr marL="49521" marR="49521" marT="24760" marB="24760" anchor="ctr">
                    <a:lnL>
                      <a:noFill/>
                    </a:lnL>
                    <a:lnR>
                      <a:noFill/>
                    </a:lnR>
                    <a:lnT>
                      <a:noFill/>
                    </a:lnT>
                    <a:lnB>
                      <a:noFill/>
                    </a:lnB>
                    <a:noFill/>
                  </a:tcPr>
                </a:tc>
                <a:tc>
                  <a:txBody>
                    <a:bodyPr/>
                    <a:lstStyle/>
                    <a:p>
                      <a:pPr>
                        <a:buNone/>
                      </a:pPr>
                      <a:r>
                        <a:rPr lang="en-IN" sz="1200">
                          <a:effectLst/>
                        </a:rPr>
                        <a:t>10.0</a:t>
                      </a:r>
                    </a:p>
                  </a:txBody>
                  <a:tcPr marL="49521" marR="49521" marT="24760" marB="24760" anchor="ctr">
                    <a:lnL>
                      <a:noFill/>
                    </a:lnL>
                    <a:lnR>
                      <a:noFill/>
                    </a:lnR>
                    <a:lnT>
                      <a:noFill/>
                    </a:lnT>
                    <a:lnB>
                      <a:noFill/>
                    </a:lnB>
                    <a:noFill/>
                  </a:tcPr>
                </a:tc>
                <a:tc>
                  <a:txBody>
                    <a:bodyPr/>
                    <a:lstStyle/>
                    <a:p>
                      <a:pPr>
                        <a:buNone/>
                      </a:pPr>
                      <a:r>
                        <a:rPr lang="en-IN" sz="1200">
                          <a:effectLst/>
                        </a:rPr>
                        <a:t>11.0</a:t>
                      </a:r>
                    </a:p>
                  </a:txBody>
                  <a:tcPr marL="49521" marR="49521" marT="24760" marB="24760" anchor="ctr">
                    <a:lnL>
                      <a:noFill/>
                    </a:lnL>
                    <a:lnR>
                      <a:noFill/>
                    </a:lnR>
                    <a:lnT>
                      <a:noFill/>
                    </a:lnT>
                    <a:lnB>
                      <a:noFill/>
                    </a:lnB>
                    <a:noFill/>
                  </a:tcPr>
                </a:tc>
                <a:tc>
                  <a:txBody>
                    <a:bodyPr/>
                    <a:lstStyle/>
                    <a:p>
                      <a:pPr>
                        <a:buNone/>
                      </a:pPr>
                      <a:r>
                        <a:rPr lang="en-IN" sz="1200">
                          <a:effectLst/>
                        </a:rPr>
                        <a:t>3.0</a:t>
                      </a:r>
                    </a:p>
                  </a:txBody>
                  <a:tcPr marL="49521" marR="49521" marT="24760" marB="24760" anchor="ctr">
                    <a:lnL>
                      <a:noFill/>
                    </a:lnL>
                    <a:lnR>
                      <a:noFill/>
                    </a:lnR>
                    <a:lnT>
                      <a:noFill/>
                    </a:lnT>
                    <a:lnB>
                      <a:noFill/>
                    </a:lnB>
                    <a:noFill/>
                  </a:tcPr>
                </a:tc>
                <a:tc>
                  <a:txBody>
                    <a:bodyPr/>
                    <a:lstStyle/>
                    <a:p>
                      <a:pPr>
                        <a:buNone/>
                      </a:pPr>
                      <a:r>
                        <a:rPr lang="en-IN" sz="1200">
                          <a:effectLst/>
                        </a:rPr>
                        <a:t>14.0</a:t>
                      </a:r>
                    </a:p>
                  </a:txBody>
                  <a:tcPr marL="49521" marR="49521" marT="24760" marB="24760" anchor="ctr">
                    <a:lnL>
                      <a:noFill/>
                    </a:lnL>
                    <a:lnR>
                      <a:noFill/>
                    </a:lnR>
                    <a:lnT>
                      <a:noFill/>
                    </a:lnT>
                    <a:lnB>
                      <a:noFill/>
                    </a:lnB>
                    <a:noFill/>
                  </a:tcPr>
                </a:tc>
                <a:tc>
                  <a:txBody>
                    <a:bodyPr/>
                    <a:lstStyle/>
                    <a:p>
                      <a:pPr>
                        <a:buNone/>
                      </a:pPr>
                      <a:r>
                        <a:rPr lang="en-IN" sz="1200">
                          <a:effectLst/>
                        </a:rPr>
                        <a:t>39.0</a:t>
                      </a:r>
                    </a:p>
                  </a:txBody>
                  <a:tcPr marL="49521" marR="49521" marT="24760" marB="24760" anchor="ctr">
                    <a:lnL>
                      <a:noFill/>
                    </a:lnL>
                    <a:lnR>
                      <a:noFill/>
                    </a:lnR>
                    <a:lnT>
                      <a:noFill/>
                    </a:lnT>
                    <a:lnB>
                      <a:noFill/>
                    </a:lnB>
                    <a:noFill/>
                  </a:tcPr>
                </a:tc>
                <a:extLst>
                  <a:ext uri="{0D108BD9-81ED-4DB2-BD59-A6C34878D82A}">
                    <a16:rowId xmlns:a16="http://schemas.microsoft.com/office/drawing/2014/main" val="3134673903"/>
                  </a:ext>
                </a:extLst>
              </a:tr>
              <a:tr h="262965">
                <a:tc>
                  <a:txBody>
                    <a:bodyPr/>
                    <a:lstStyle/>
                    <a:p>
                      <a:pPr algn="r" fontAlgn="ctr">
                        <a:buNone/>
                      </a:pPr>
                      <a:r>
                        <a:rPr lang="en-IN" sz="1200" b="0">
                          <a:effectLst/>
                        </a:rPr>
                        <a:t>11</a:t>
                      </a:r>
                    </a:p>
                  </a:txBody>
                  <a:tcPr marL="49521" marR="49521" marT="24760" marB="24760" anchor="ctr">
                    <a:lnL>
                      <a:noFill/>
                    </a:lnL>
                    <a:lnR>
                      <a:noFill/>
                    </a:lnR>
                    <a:lnT>
                      <a:noFill/>
                    </a:lnT>
                    <a:lnB>
                      <a:noFill/>
                    </a:lnB>
                    <a:noFill/>
                  </a:tcPr>
                </a:tc>
                <a:tc>
                  <a:txBody>
                    <a:bodyPr/>
                    <a:lstStyle/>
                    <a:p>
                      <a:pPr>
                        <a:buNone/>
                      </a:pPr>
                      <a:r>
                        <a:rPr lang="en-IN" sz="1200">
                          <a:effectLst/>
                        </a:rPr>
                        <a:t>12.0</a:t>
                      </a:r>
                    </a:p>
                  </a:txBody>
                  <a:tcPr marL="49521" marR="49521" marT="24760" marB="24760" anchor="ctr">
                    <a:lnL>
                      <a:noFill/>
                    </a:lnL>
                    <a:lnR>
                      <a:noFill/>
                    </a:lnR>
                    <a:lnT>
                      <a:noFill/>
                    </a:lnT>
                    <a:lnB>
                      <a:noFill/>
                    </a:lnB>
                    <a:noFill/>
                  </a:tcPr>
                </a:tc>
                <a:tc>
                  <a:txBody>
                    <a:bodyPr/>
                    <a:lstStyle/>
                    <a:p>
                      <a:pPr>
                        <a:buNone/>
                      </a:pPr>
                      <a:r>
                        <a:rPr lang="en-IN" sz="1200">
                          <a:effectLst/>
                        </a:rPr>
                        <a:t>22.0</a:t>
                      </a:r>
                    </a:p>
                  </a:txBody>
                  <a:tcPr marL="49521" marR="49521" marT="24760" marB="24760" anchor="ctr">
                    <a:lnL>
                      <a:noFill/>
                    </a:lnL>
                    <a:lnR>
                      <a:noFill/>
                    </a:lnR>
                    <a:lnT>
                      <a:noFill/>
                    </a:lnT>
                    <a:lnB>
                      <a:noFill/>
                    </a:lnB>
                    <a:noFill/>
                  </a:tcPr>
                </a:tc>
                <a:tc>
                  <a:txBody>
                    <a:bodyPr/>
                    <a:lstStyle/>
                    <a:p>
                      <a:pPr>
                        <a:buNone/>
                      </a:pPr>
                      <a:r>
                        <a:rPr lang="en-IN" sz="1200">
                          <a:effectLst/>
                        </a:rPr>
                        <a:t>20.0</a:t>
                      </a:r>
                    </a:p>
                  </a:txBody>
                  <a:tcPr marL="49521" marR="49521" marT="24760" marB="24760" anchor="ctr">
                    <a:lnL>
                      <a:noFill/>
                    </a:lnL>
                    <a:lnR>
                      <a:noFill/>
                    </a:lnR>
                    <a:lnT>
                      <a:noFill/>
                    </a:lnT>
                    <a:lnB>
                      <a:noFill/>
                    </a:lnB>
                    <a:noFill/>
                  </a:tcPr>
                </a:tc>
                <a:tc>
                  <a:txBody>
                    <a:bodyPr/>
                    <a:lstStyle/>
                    <a:p>
                      <a:pPr>
                        <a:buNone/>
                      </a:pPr>
                      <a:r>
                        <a:rPr lang="en-IN" sz="1200">
                          <a:effectLst/>
                        </a:rPr>
                        <a:t>13.0</a:t>
                      </a:r>
                    </a:p>
                  </a:txBody>
                  <a:tcPr marL="49521" marR="49521" marT="24760" marB="24760" anchor="ctr">
                    <a:lnL>
                      <a:noFill/>
                    </a:lnL>
                    <a:lnR>
                      <a:noFill/>
                    </a:lnR>
                    <a:lnT>
                      <a:noFill/>
                    </a:lnT>
                    <a:lnB>
                      <a:noFill/>
                    </a:lnB>
                    <a:noFill/>
                  </a:tcPr>
                </a:tc>
                <a:tc>
                  <a:txBody>
                    <a:bodyPr/>
                    <a:lstStyle/>
                    <a:p>
                      <a:pPr>
                        <a:buNone/>
                      </a:pPr>
                      <a:r>
                        <a:rPr lang="en-IN" sz="1200">
                          <a:effectLst/>
                        </a:rPr>
                        <a:t>8.0</a:t>
                      </a:r>
                    </a:p>
                  </a:txBody>
                  <a:tcPr marL="49521" marR="49521" marT="24760" marB="24760" anchor="ctr">
                    <a:lnL>
                      <a:noFill/>
                    </a:lnL>
                    <a:lnR>
                      <a:noFill/>
                    </a:lnR>
                    <a:lnT>
                      <a:noFill/>
                    </a:lnT>
                    <a:lnB>
                      <a:noFill/>
                    </a:lnB>
                    <a:noFill/>
                  </a:tcPr>
                </a:tc>
                <a:tc>
                  <a:txBody>
                    <a:bodyPr/>
                    <a:lstStyle/>
                    <a:p>
                      <a:pPr>
                        <a:buNone/>
                      </a:pPr>
                      <a:r>
                        <a:rPr lang="en-IN" sz="1200">
                          <a:effectLst/>
                        </a:rPr>
                        <a:t>11.0</a:t>
                      </a:r>
                    </a:p>
                  </a:txBody>
                  <a:tcPr marL="49521" marR="49521" marT="24760" marB="24760" anchor="ctr">
                    <a:lnL>
                      <a:noFill/>
                    </a:lnL>
                    <a:lnR>
                      <a:noFill/>
                    </a:lnR>
                    <a:lnT>
                      <a:noFill/>
                    </a:lnT>
                    <a:lnB>
                      <a:noFill/>
                    </a:lnB>
                    <a:noFill/>
                  </a:tcPr>
                </a:tc>
                <a:tc>
                  <a:txBody>
                    <a:bodyPr/>
                    <a:lstStyle/>
                    <a:p>
                      <a:pPr>
                        <a:buNone/>
                      </a:pPr>
                      <a:r>
                        <a:rPr lang="en-IN" sz="1200">
                          <a:effectLst/>
                        </a:rPr>
                        <a:t>4.0</a:t>
                      </a:r>
                    </a:p>
                  </a:txBody>
                  <a:tcPr marL="49521" marR="49521" marT="24760" marB="24760" anchor="ctr">
                    <a:lnL>
                      <a:noFill/>
                    </a:lnL>
                    <a:lnR>
                      <a:noFill/>
                    </a:lnR>
                    <a:lnT>
                      <a:noFill/>
                    </a:lnT>
                    <a:lnB>
                      <a:noFill/>
                    </a:lnB>
                    <a:noFill/>
                  </a:tcPr>
                </a:tc>
                <a:tc>
                  <a:txBody>
                    <a:bodyPr/>
                    <a:lstStyle/>
                    <a:p>
                      <a:pPr>
                        <a:buNone/>
                      </a:pPr>
                      <a:r>
                        <a:rPr lang="en-IN" sz="1200">
                          <a:effectLst/>
                        </a:rPr>
                        <a:t>16.0</a:t>
                      </a:r>
                    </a:p>
                  </a:txBody>
                  <a:tcPr marL="49521" marR="49521" marT="24760" marB="24760" anchor="ctr">
                    <a:lnL>
                      <a:noFill/>
                    </a:lnL>
                    <a:lnR>
                      <a:noFill/>
                    </a:lnR>
                    <a:lnT>
                      <a:noFill/>
                    </a:lnT>
                    <a:lnB>
                      <a:noFill/>
                    </a:lnB>
                    <a:noFill/>
                  </a:tcPr>
                </a:tc>
                <a:tc>
                  <a:txBody>
                    <a:bodyPr/>
                    <a:lstStyle/>
                    <a:p>
                      <a:pPr>
                        <a:buNone/>
                      </a:pPr>
                      <a:r>
                        <a:rPr lang="en-IN" sz="1200" dirty="0">
                          <a:effectLst/>
                        </a:rPr>
                        <a:t>22.0</a:t>
                      </a:r>
                    </a:p>
                  </a:txBody>
                  <a:tcPr marL="49521" marR="49521" marT="24760" marB="24760" anchor="ctr">
                    <a:lnL>
                      <a:noFill/>
                    </a:lnL>
                    <a:lnR>
                      <a:noFill/>
                    </a:lnR>
                    <a:lnT>
                      <a:noFill/>
                    </a:lnT>
                    <a:lnB>
                      <a:noFill/>
                    </a:lnB>
                    <a:noFill/>
                  </a:tcPr>
                </a:tc>
                <a:extLst>
                  <a:ext uri="{0D108BD9-81ED-4DB2-BD59-A6C34878D82A}">
                    <a16:rowId xmlns:a16="http://schemas.microsoft.com/office/drawing/2014/main" val="2076398419"/>
                  </a:ext>
                </a:extLst>
              </a:tr>
            </a:tbl>
          </a:graphicData>
        </a:graphic>
      </p:graphicFrame>
    </p:spTree>
    <p:extLst>
      <p:ext uri="{BB962C8B-B14F-4D97-AF65-F5344CB8AC3E}">
        <p14:creationId xmlns:p14="http://schemas.microsoft.com/office/powerpoint/2010/main" val="1041120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BF0D-05F4-B38B-4907-EA24EA0EDFFE}"/>
              </a:ext>
            </a:extLst>
          </p:cNvPr>
          <p:cNvSpPr>
            <a:spLocks noGrp="1"/>
          </p:cNvSpPr>
          <p:nvPr>
            <p:ph type="title"/>
          </p:nvPr>
        </p:nvSpPr>
        <p:spPr>
          <a:xfrm>
            <a:off x="1295402" y="982132"/>
            <a:ext cx="9601196" cy="311830"/>
          </a:xfrm>
        </p:spPr>
        <p:txBody>
          <a:bodyPr>
            <a:normAutofit fontScale="90000"/>
          </a:bodyPr>
          <a:lstStyle/>
          <a:p>
            <a:r>
              <a:rPr lang="en-IN" dirty="0"/>
              <a:t>Monthly Sales of Coffee by Coffee-Types(Python)</a:t>
            </a:r>
          </a:p>
        </p:txBody>
      </p:sp>
      <p:sp>
        <p:nvSpPr>
          <p:cNvPr id="3" name="Slide Number Placeholder 2">
            <a:extLst>
              <a:ext uri="{FF2B5EF4-FFF2-40B4-BE49-F238E27FC236}">
                <a16:creationId xmlns:a16="http://schemas.microsoft.com/office/drawing/2014/main" id="{13A0477F-FF70-12BB-BB83-785699504C7C}"/>
              </a:ext>
            </a:extLst>
          </p:cNvPr>
          <p:cNvSpPr>
            <a:spLocks noGrp="1"/>
          </p:cNvSpPr>
          <p:nvPr>
            <p:ph type="sldNum" sz="quarter" idx="12"/>
          </p:nvPr>
        </p:nvSpPr>
        <p:spPr/>
        <p:txBody>
          <a:bodyPr/>
          <a:lstStyle/>
          <a:p>
            <a:fld id="{CC057153-B650-4DEB-B370-79DDCFDCE934}" type="slidenum">
              <a:rPr lang="en-US" smtClean="0"/>
              <a:pPr/>
              <a:t>8</a:t>
            </a:fld>
            <a:endParaRPr lang="en-US" dirty="0"/>
          </a:p>
        </p:txBody>
      </p:sp>
      <p:pic>
        <p:nvPicPr>
          <p:cNvPr id="6" name="Picture 5">
            <a:extLst>
              <a:ext uri="{FF2B5EF4-FFF2-40B4-BE49-F238E27FC236}">
                <a16:creationId xmlns:a16="http://schemas.microsoft.com/office/drawing/2014/main" id="{8C9B664A-CAE1-E113-33D2-154699108A23}"/>
              </a:ext>
            </a:extLst>
          </p:cNvPr>
          <p:cNvPicPr>
            <a:picLocks noChangeAspect="1"/>
          </p:cNvPicPr>
          <p:nvPr/>
        </p:nvPicPr>
        <p:blipFill>
          <a:blip r:embed="rId2"/>
          <a:stretch>
            <a:fillRect/>
          </a:stretch>
        </p:blipFill>
        <p:spPr>
          <a:xfrm>
            <a:off x="4106174" y="1673525"/>
            <a:ext cx="6657076" cy="4179587"/>
          </a:xfrm>
          <a:prstGeom prst="rect">
            <a:avLst/>
          </a:prstGeom>
        </p:spPr>
      </p:pic>
      <p:sp>
        <p:nvSpPr>
          <p:cNvPr id="7" name="TextBox 6">
            <a:extLst>
              <a:ext uri="{FF2B5EF4-FFF2-40B4-BE49-F238E27FC236}">
                <a16:creationId xmlns:a16="http://schemas.microsoft.com/office/drawing/2014/main" id="{10CBB797-5D83-209C-47B3-770216DF772A}"/>
              </a:ext>
            </a:extLst>
          </p:cNvPr>
          <p:cNvSpPr txBox="1"/>
          <p:nvPr/>
        </p:nvSpPr>
        <p:spPr>
          <a:xfrm>
            <a:off x="828136" y="1673525"/>
            <a:ext cx="3278038" cy="2308324"/>
          </a:xfrm>
          <a:prstGeom prst="rect">
            <a:avLst/>
          </a:prstGeom>
          <a:noFill/>
        </p:spPr>
        <p:txBody>
          <a:bodyPr wrap="square" rtlCol="0">
            <a:spAutoFit/>
          </a:bodyPr>
          <a:lstStyle/>
          <a:p>
            <a:r>
              <a:rPr lang="en-US" dirty="0"/>
              <a:t>As shown in the line chart, Americano with Milk and Latte, and Cappuccino are top selling coffee types, while Cocoa and Expresso have lowest sales. Additionally, Americano with Milk and Latte show an upward trending</a:t>
            </a:r>
            <a:endParaRPr lang="en-IN" dirty="0"/>
          </a:p>
        </p:txBody>
      </p:sp>
    </p:spTree>
    <p:extLst>
      <p:ext uri="{BB962C8B-B14F-4D97-AF65-F5344CB8AC3E}">
        <p14:creationId xmlns:p14="http://schemas.microsoft.com/office/powerpoint/2010/main" val="4011170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C2FE-3AFE-9B40-520D-09222B9C00BD}"/>
              </a:ext>
            </a:extLst>
          </p:cNvPr>
          <p:cNvSpPr>
            <a:spLocks noGrp="1"/>
          </p:cNvSpPr>
          <p:nvPr>
            <p:ph type="title"/>
          </p:nvPr>
        </p:nvSpPr>
        <p:spPr>
          <a:xfrm>
            <a:off x="1328468" y="861362"/>
            <a:ext cx="9230263" cy="518864"/>
          </a:xfrm>
        </p:spPr>
        <p:txBody>
          <a:bodyPr>
            <a:normAutofit fontScale="90000"/>
          </a:bodyPr>
          <a:lstStyle/>
          <a:p>
            <a:r>
              <a:rPr lang="en-IN" dirty="0"/>
              <a:t>Weekly Sales or Sales by Weekday </a:t>
            </a:r>
          </a:p>
        </p:txBody>
      </p:sp>
      <p:sp>
        <p:nvSpPr>
          <p:cNvPr id="3" name="Slide Number Placeholder 2">
            <a:extLst>
              <a:ext uri="{FF2B5EF4-FFF2-40B4-BE49-F238E27FC236}">
                <a16:creationId xmlns:a16="http://schemas.microsoft.com/office/drawing/2014/main" id="{84D4F8B3-75C7-F9C3-95C2-E2F836DD1B9B}"/>
              </a:ext>
            </a:extLst>
          </p:cNvPr>
          <p:cNvSpPr>
            <a:spLocks noGrp="1"/>
          </p:cNvSpPr>
          <p:nvPr>
            <p:ph type="sldNum" sz="quarter" idx="12"/>
          </p:nvPr>
        </p:nvSpPr>
        <p:spPr/>
        <p:txBody>
          <a:bodyPr/>
          <a:lstStyle/>
          <a:p>
            <a:fld id="{CC057153-B650-4DEB-B370-79DDCFDCE934}" type="slidenum">
              <a:rPr lang="en-US" smtClean="0"/>
              <a:pPr/>
              <a:t>9</a:t>
            </a:fld>
            <a:endParaRPr lang="en-US" dirty="0"/>
          </a:p>
        </p:txBody>
      </p:sp>
      <p:pic>
        <p:nvPicPr>
          <p:cNvPr id="7" name="Picture 6">
            <a:extLst>
              <a:ext uri="{FF2B5EF4-FFF2-40B4-BE49-F238E27FC236}">
                <a16:creationId xmlns:a16="http://schemas.microsoft.com/office/drawing/2014/main" id="{7F2EEEAE-3FA5-9B2F-6712-6AA365D5D8AC}"/>
              </a:ext>
            </a:extLst>
          </p:cNvPr>
          <p:cNvPicPr>
            <a:picLocks noChangeAspect="1"/>
          </p:cNvPicPr>
          <p:nvPr/>
        </p:nvPicPr>
        <p:blipFill>
          <a:blip r:embed="rId2"/>
          <a:stretch>
            <a:fillRect/>
          </a:stretch>
        </p:blipFill>
        <p:spPr>
          <a:xfrm>
            <a:off x="8751938" y="1816669"/>
            <a:ext cx="2624425" cy="3569870"/>
          </a:xfrm>
          <a:prstGeom prst="rect">
            <a:avLst/>
          </a:prstGeom>
        </p:spPr>
      </p:pic>
      <p:pic>
        <p:nvPicPr>
          <p:cNvPr id="9" name="Picture 8">
            <a:extLst>
              <a:ext uri="{FF2B5EF4-FFF2-40B4-BE49-F238E27FC236}">
                <a16:creationId xmlns:a16="http://schemas.microsoft.com/office/drawing/2014/main" id="{8907D228-8985-01F0-6760-2D0BE58ED974}"/>
              </a:ext>
            </a:extLst>
          </p:cNvPr>
          <p:cNvPicPr>
            <a:picLocks noChangeAspect="1"/>
          </p:cNvPicPr>
          <p:nvPr/>
        </p:nvPicPr>
        <p:blipFill>
          <a:blip r:embed="rId3"/>
          <a:stretch>
            <a:fillRect/>
          </a:stretch>
        </p:blipFill>
        <p:spPr>
          <a:xfrm>
            <a:off x="660058" y="1557503"/>
            <a:ext cx="8091880" cy="4088202"/>
          </a:xfrm>
          <a:prstGeom prst="rect">
            <a:avLst/>
          </a:prstGeom>
        </p:spPr>
      </p:pic>
      <p:sp>
        <p:nvSpPr>
          <p:cNvPr id="11" name="TextBox 10">
            <a:extLst>
              <a:ext uri="{FF2B5EF4-FFF2-40B4-BE49-F238E27FC236}">
                <a16:creationId xmlns:a16="http://schemas.microsoft.com/office/drawing/2014/main" id="{F2C3989C-1171-8EDB-60B1-BDD383A430BC}"/>
              </a:ext>
            </a:extLst>
          </p:cNvPr>
          <p:cNvSpPr txBox="1"/>
          <p:nvPr/>
        </p:nvSpPr>
        <p:spPr>
          <a:xfrm>
            <a:off x="1082615" y="5499816"/>
            <a:ext cx="6098874" cy="646331"/>
          </a:xfrm>
          <a:prstGeom prst="rect">
            <a:avLst/>
          </a:prstGeom>
          <a:noFill/>
        </p:spPr>
        <p:txBody>
          <a:bodyPr wrap="square">
            <a:spAutoFit/>
          </a:bodyPr>
          <a:lstStyle/>
          <a:p>
            <a:r>
              <a:rPr lang="en-US" dirty="0"/>
              <a:t>The bar chart reveals that Monday has the highest sales of the week, while sales on the other days are relatively similar.</a:t>
            </a:r>
            <a:endParaRPr lang="en-IN" dirty="0"/>
          </a:p>
        </p:txBody>
      </p:sp>
    </p:spTree>
    <p:extLst>
      <p:ext uri="{BB962C8B-B14F-4D97-AF65-F5344CB8AC3E}">
        <p14:creationId xmlns:p14="http://schemas.microsoft.com/office/powerpoint/2010/main" val="10519514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213</TotalTime>
  <Words>613</Words>
  <Application>Microsoft Office PowerPoint</Application>
  <PresentationFormat>Widescreen</PresentationFormat>
  <Paragraphs>179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Garamond</vt:lpstr>
      <vt:lpstr>Organic</vt:lpstr>
      <vt:lpstr>Coffee Sales Dashboard</vt:lpstr>
      <vt:lpstr>Objective</vt:lpstr>
      <vt:lpstr>Tasks</vt:lpstr>
      <vt:lpstr>Sales over time – Python code</vt:lpstr>
      <vt:lpstr>Sales by Store – used Python code(matplotlib and seaborn)</vt:lpstr>
      <vt:lpstr>Sales by Coffee Types- Python code</vt:lpstr>
      <vt:lpstr>Monthly Sales of coffee by coffee types(python)</vt:lpstr>
      <vt:lpstr>Monthly Sales of Coffee by Coffee-Types(Python)</vt:lpstr>
      <vt:lpstr>Weekly Sales or Sales by Weekday </vt:lpstr>
      <vt:lpstr>Sales by Cash or Card(python)</vt:lpstr>
      <vt:lpstr>Coffee Proportions (Python)</vt:lpstr>
      <vt:lpstr>Hourly Coffee Sales (Python)</vt:lpstr>
      <vt:lpstr>Hourly Sales by Coffee Type (Python)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Madhumita Patro</dc:creator>
  <cp:lastModifiedBy>Madhumita Patro</cp:lastModifiedBy>
  <cp:revision>27</cp:revision>
  <dcterms:created xsi:type="dcterms:W3CDTF">2025-09-23T07:31:53Z</dcterms:created>
  <dcterms:modified xsi:type="dcterms:W3CDTF">2025-09-23T11:05:15Z</dcterms:modified>
</cp:coreProperties>
</file>