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58" r:id="rId6"/>
    <p:sldId id="266" r:id="rId7"/>
    <p:sldId id="260" r:id="rId8"/>
    <p:sldId id="259" r:id="rId9"/>
    <p:sldId id="261" r:id="rId10"/>
    <p:sldId id="267" r:id="rId11"/>
    <p:sldId id="268" r:id="rId12"/>
    <p:sldId id="262" r:id="rId13"/>
    <p:sldId id="263"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BD60F-C88F-4106-A2CD-A66DD89B1725}" v="9" dt="2023-01-10T22:53:01.406"/>
    <p1510:client id="{04573A10-960D-497B-813D-BB4281F99D04}" v="4705" dt="2023-01-10T15:23:43.865"/>
    <p1510:client id="{22AA8822-E662-4DCC-B199-04B7DBEC96F5}" v="38" dt="2023-01-10T07:03:29.653"/>
    <p1510:client id="{255A870F-F64D-4786-A2A8-970D457A24B6}" v="376" dt="2023-01-10T23:05:23.571"/>
    <p1510:client id="{276B71D9-9E71-4D22-A60F-AADC2961D4CE}" v="408" dt="2023-01-10T04:28:50.866"/>
    <p1510:client id="{2E655661-AFEC-453C-98E2-9463964BEFA0}" v="4" dt="2023-01-10T11:43:42.493"/>
    <p1510:client id="{49007DD7-2019-4E73-98F6-F6391BCE7254}" v="5953" dt="2023-01-10T14:32:07.608"/>
    <p1510:client id="{6A67D14A-3BBF-40B9-B5A8-784754B9D4AB}" v="210" dt="2023-01-10T07:01:40.891"/>
    <p1510:client id="{7002B78A-5A1A-4DBB-AE9B-EB329E3A22AF}" v="1839" dt="2023-01-10T12:45:57.264"/>
    <p1510:client id="{7D12E1B8-754F-4AE6-BE6F-7493883B3FE2}" v="31" dt="2023-01-10T06:40:55.594"/>
    <p1510:client id="{84FDD0B9-0F3C-4BE5-B3EC-DE6A40F1E37F}" v="308" dt="2023-01-10T13:13:30.581"/>
    <p1510:client id="{92808DE3-F2A6-416D-A727-3C333DD747E7}" v="1" dt="2023-01-10T07:26:34.843"/>
    <p1510:client id="{A0BAC6D6-6F83-4DB8-9FE6-2E72FBE57244}" v="3592" dt="2023-01-10T12:46:24.398"/>
    <p1510:client id="{A83D3F31-D168-46E9-90C6-CF5DA46CE527}" v="573" dt="2023-01-10T12:24:33.910"/>
    <p1510:client id="{B3B44142-77F6-40C5-8230-33E9E9E95114}" v="1474" dt="2023-01-10T15:22:59.752"/>
    <p1510:client id="{FD121AC3-CC1D-4785-9C03-827779DD0FA0}" v="167" dt="2023-01-10T06:58:11.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nel Jr. Bautista" userId="S::rbautista@sbcbatangas.edu.ph::290df06b-a7c3-4570-ba3f-7c18386a7dd2" providerId="AD" clId="Web-{6A67D14A-3BBF-40B9-B5A8-784754B9D4AB}"/>
    <pc:docChg chg="addSld delSld modSld">
      <pc:chgData name="Ronnel Jr. Bautista" userId="S::rbautista@sbcbatangas.edu.ph::290df06b-a7c3-4570-ba3f-7c18386a7dd2" providerId="AD" clId="Web-{6A67D14A-3BBF-40B9-B5A8-784754B9D4AB}" dt="2023-01-10T07:01:40.891" v="193"/>
      <pc:docMkLst>
        <pc:docMk/>
      </pc:docMkLst>
      <pc:sldChg chg="modSp">
        <pc:chgData name="Ronnel Jr. Bautista" userId="S::rbautista@sbcbatangas.edu.ph::290df06b-a7c3-4570-ba3f-7c18386a7dd2" providerId="AD" clId="Web-{6A67D14A-3BBF-40B9-B5A8-784754B9D4AB}" dt="2023-01-10T06:40:41.973" v="1"/>
        <pc:sldMkLst>
          <pc:docMk/>
          <pc:sldMk cId="1577833445" sldId="260"/>
        </pc:sldMkLst>
        <pc:graphicFrameChg chg="mod modGraphic">
          <ac:chgData name="Ronnel Jr. Bautista" userId="S::rbautista@sbcbatangas.edu.ph::290df06b-a7c3-4570-ba3f-7c18386a7dd2" providerId="AD" clId="Web-{6A67D14A-3BBF-40B9-B5A8-784754B9D4AB}" dt="2023-01-10T06:40:41.973" v="1"/>
          <ac:graphicFrameMkLst>
            <pc:docMk/>
            <pc:sldMk cId="1577833445" sldId="260"/>
            <ac:graphicFrameMk id="24" creationId="{6AA058A8-5E9C-4D81-9C02-A0428F3E69D7}"/>
          </ac:graphicFrameMkLst>
        </pc:graphicFrameChg>
      </pc:sldChg>
      <pc:sldChg chg="modSp add del replId">
        <pc:chgData name="Ronnel Jr. Bautista" userId="S::rbautista@sbcbatangas.edu.ph::290df06b-a7c3-4570-ba3f-7c18386a7dd2" providerId="AD" clId="Web-{6A67D14A-3BBF-40B9-B5A8-784754B9D4AB}" dt="2023-01-10T07:01:40.891" v="193"/>
        <pc:sldMkLst>
          <pc:docMk/>
          <pc:sldMk cId="3914086759" sldId="277"/>
        </pc:sldMkLst>
        <pc:spChg chg="mod">
          <ac:chgData name="Ronnel Jr. Bautista" userId="S::rbautista@sbcbatangas.edu.ph::290df06b-a7c3-4570-ba3f-7c18386a7dd2" providerId="AD" clId="Web-{6A67D14A-3BBF-40B9-B5A8-784754B9D4AB}" dt="2023-01-10T06:55:52.286" v="192" actId="20577"/>
          <ac:spMkLst>
            <pc:docMk/>
            <pc:sldMk cId="3914086759" sldId="277"/>
            <ac:spMk id="3" creationId="{09E5529B-8207-7E1C-BE18-951832B48628}"/>
          </ac:spMkLst>
        </pc:spChg>
        <pc:spChg chg="mod">
          <ac:chgData name="Ronnel Jr. Bautista" userId="S::rbautista@sbcbatangas.edu.ph::290df06b-a7c3-4570-ba3f-7c18386a7dd2" providerId="AD" clId="Web-{6A67D14A-3BBF-40B9-B5A8-784754B9D4AB}" dt="2023-01-10T06:52:07.965" v="12" actId="20577"/>
          <ac:spMkLst>
            <pc:docMk/>
            <pc:sldMk cId="3914086759" sldId="277"/>
            <ac:spMk id="7" creationId="{DEC877CE-445F-B0A2-0678-829768A052CF}"/>
          </ac:spMkLst>
        </pc:spChg>
      </pc:sldChg>
    </pc:docChg>
  </pc:docChgLst>
  <pc:docChgLst>
    <pc:chgData name="Giselle Manalo" userId="S::gimanalo@sbcbatangas.edu.ph::9c2e7b3d-6e04-4766-afd5-0d1bb02ac3cb" providerId="AD" clId="Web-{04573A10-960D-497B-813D-BB4281F99D04}"/>
    <pc:docChg chg="modSld">
      <pc:chgData name="Giselle Manalo" userId="S::gimanalo@sbcbatangas.edu.ph::9c2e7b3d-6e04-4766-afd5-0d1bb02ac3cb" providerId="AD" clId="Web-{04573A10-960D-497B-813D-BB4281F99D04}" dt="2023-01-10T15:23:43.865" v="4635"/>
      <pc:docMkLst>
        <pc:docMk/>
      </pc:docMkLst>
      <pc:sldChg chg="modSp">
        <pc:chgData name="Giselle Manalo" userId="S::gimanalo@sbcbatangas.edu.ph::9c2e7b3d-6e04-4766-afd5-0d1bb02ac3cb" providerId="AD" clId="Web-{04573A10-960D-497B-813D-BB4281F99D04}" dt="2023-01-10T15:23:43.865" v="4635"/>
        <pc:sldMkLst>
          <pc:docMk/>
          <pc:sldMk cId="3278198637" sldId="261"/>
        </pc:sldMkLst>
        <pc:graphicFrameChg chg="mod modGraphic">
          <ac:chgData name="Giselle Manalo" userId="S::gimanalo@sbcbatangas.edu.ph::9c2e7b3d-6e04-4766-afd5-0d1bb02ac3cb" providerId="AD" clId="Web-{04573A10-960D-497B-813D-BB4281F99D04}" dt="2023-01-10T15:23:43.865" v="4635"/>
          <ac:graphicFrameMkLst>
            <pc:docMk/>
            <pc:sldMk cId="3278198637" sldId="261"/>
            <ac:graphicFrameMk id="7" creationId="{7FC3F0A0-DD17-CA9E-2E96-2073E4951E0A}"/>
          </ac:graphicFrameMkLst>
        </pc:graphicFrameChg>
      </pc:sldChg>
      <pc:sldChg chg="modSp">
        <pc:chgData name="Giselle Manalo" userId="S::gimanalo@sbcbatangas.edu.ph::9c2e7b3d-6e04-4766-afd5-0d1bb02ac3cb" providerId="AD" clId="Web-{04573A10-960D-497B-813D-BB4281F99D04}" dt="2023-01-10T15:22:06.203" v="4557"/>
        <pc:sldMkLst>
          <pc:docMk/>
          <pc:sldMk cId="1203061030" sldId="267"/>
        </pc:sldMkLst>
        <pc:graphicFrameChg chg="mod modGraphic">
          <ac:chgData name="Giselle Manalo" userId="S::gimanalo@sbcbatangas.edu.ph::9c2e7b3d-6e04-4766-afd5-0d1bb02ac3cb" providerId="AD" clId="Web-{04573A10-960D-497B-813D-BB4281F99D04}" dt="2023-01-10T15:22:06.203" v="4557"/>
          <ac:graphicFrameMkLst>
            <pc:docMk/>
            <pc:sldMk cId="1203061030" sldId="267"/>
            <ac:graphicFrameMk id="7" creationId="{7FC3F0A0-DD17-CA9E-2E96-2073E4951E0A}"/>
          </ac:graphicFrameMkLst>
        </pc:graphicFrameChg>
      </pc:sldChg>
      <pc:sldChg chg="modSp">
        <pc:chgData name="Giselle Manalo" userId="S::gimanalo@sbcbatangas.edu.ph::9c2e7b3d-6e04-4766-afd5-0d1bb02ac3cb" providerId="AD" clId="Web-{04573A10-960D-497B-813D-BB4281F99D04}" dt="2023-01-10T14:12:12.986" v="3343"/>
        <pc:sldMkLst>
          <pc:docMk/>
          <pc:sldMk cId="827600344" sldId="268"/>
        </pc:sldMkLst>
        <pc:graphicFrameChg chg="mod modGraphic">
          <ac:chgData name="Giselle Manalo" userId="S::gimanalo@sbcbatangas.edu.ph::9c2e7b3d-6e04-4766-afd5-0d1bb02ac3cb" providerId="AD" clId="Web-{04573A10-960D-497B-813D-BB4281F99D04}" dt="2023-01-10T14:12:12.986" v="3343"/>
          <ac:graphicFrameMkLst>
            <pc:docMk/>
            <pc:sldMk cId="827600344" sldId="268"/>
            <ac:graphicFrameMk id="7" creationId="{7FC3F0A0-DD17-CA9E-2E96-2073E4951E0A}"/>
          </ac:graphicFrameMkLst>
        </pc:graphicFrameChg>
      </pc:sldChg>
    </pc:docChg>
  </pc:docChgLst>
  <pc:docChgLst>
    <pc:chgData name="Lilibeth  Banaag" userId="S::lbanaag@sbcbatangas.edu.ph::a79a5f31-bfc0-447f-8b6d-eb9ae8852a59" providerId="AD" clId="Web-{92808DE3-F2A6-416D-A727-3C333DD747E7}"/>
    <pc:docChg chg="modSld">
      <pc:chgData name="Lilibeth  Banaag" userId="S::lbanaag@sbcbatangas.edu.ph::a79a5f31-bfc0-447f-8b6d-eb9ae8852a59" providerId="AD" clId="Web-{92808DE3-F2A6-416D-A727-3C333DD747E7}" dt="2023-01-10T07:26:34.843" v="0" actId="1076"/>
      <pc:docMkLst>
        <pc:docMk/>
      </pc:docMkLst>
      <pc:sldChg chg="modSp">
        <pc:chgData name="Lilibeth  Banaag" userId="S::lbanaag@sbcbatangas.edu.ph::a79a5f31-bfc0-447f-8b6d-eb9ae8852a59" providerId="AD" clId="Web-{92808DE3-F2A6-416D-A727-3C333DD747E7}" dt="2023-01-10T07:26:34.843" v="0" actId="1076"/>
        <pc:sldMkLst>
          <pc:docMk/>
          <pc:sldMk cId="1917586187" sldId="256"/>
        </pc:sldMkLst>
        <pc:spChg chg="mod">
          <ac:chgData name="Lilibeth  Banaag" userId="S::lbanaag@sbcbatangas.edu.ph::a79a5f31-bfc0-447f-8b6d-eb9ae8852a59" providerId="AD" clId="Web-{92808DE3-F2A6-416D-A727-3C333DD747E7}" dt="2023-01-10T07:26:34.843" v="0" actId="1076"/>
          <ac:spMkLst>
            <pc:docMk/>
            <pc:sldMk cId="1917586187" sldId="256"/>
            <ac:spMk id="4" creationId="{52749E89-366F-C779-CBA4-E27B59963FE1}"/>
          </ac:spMkLst>
        </pc:spChg>
      </pc:sldChg>
    </pc:docChg>
  </pc:docChgLst>
  <pc:docChgLst>
    <pc:chgData name="Ronnel Jr. Bautista" userId="290df06b-a7c3-4570-ba3f-7c18386a7dd2" providerId="ADAL" clId="{B3B44142-77F6-40C5-8230-33E9E9E95114}"/>
    <pc:docChg chg="undo custSel modSld">
      <pc:chgData name="Ronnel Jr. Bautista" userId="290df06b-a7c3-4570-ba3f-7c18386a7dd2" providerId="ADAL" clId="{B3B44142-77F6-40C5-8230-33E9E9E95114}" dt="2023-01-10T15:22:59.752" v="1473" actId="20577"/>
      <pc:docMkLst>
        <pc:docMk/>
      </pc:docMkLst>
      <pc:sldChg chg="modSp mod">
        <pc:chgData name="Ronnel Jr. Bautista" userId="290df06b-a7c3-4570-ba3f-7c18386a7dd2" providerId="ADAL" clId="{B3B44142-77F6-40C5-8230-33E9E9E95114}" dt="2023-01-10T15:22:59.752" v="1473" actId="20577"/>
        <pc:sldMkLst>
          <pc:docMk/>
          <pc:sldMk cId="827600344" sldId="268"/>
        </pc:sldMkLst>
        <pc:graphicFrameChg chg="mod modGraphic">
          <ac:chgData name="Ronnel Jr. Bautista" userId="290df06b-a7c3-4570-ba3f-7c18386a7dd2" providerId="ADAL" clId="{B3B44142-77F6-40C5-8230-33E9E9E95114}" dt="2023-01-10T15:22:59.752" v="1473" actId="20577"/>
          <ac:graphicFrameMkLst>
            <pc:docMk/>
            <pc:sldMk cId="827600344" sldId="268"/>
            <ac:graphicFrameMk id="7" creationId="{7FC3F0A0-DD17-CA9E-2E96-2073E4951E0A}"/>
          </ac:graphicFrameMkLst>
        </pc:graphicFrameChg>
      </pc:sldChg>
    </pc:docChg>
  </pc:docChgLst>
  <pc:docChgLst>
    <pc:chgData name="Lilibeth  Banaag" userId="S::lbanaag@sbcbatangas.edu.ph::a79a5f31-bfc0-447f-8b6d-eb9ae8852a59" providerId="AD" clId="Web-{84FDD0B9-0F3C-4BE5-B3EC-DE6A40F1E37F}"/>
    <pc:docChg chg="modSld">
      <pc:chgData name="Lilibeth  Banaag" userId="S::lbanaag@sbcbatangas.edu.ph::a79a5f31-bfc0-447f-8b6d-eb9ae8852a59" providerId="AD" clId="Web-{84FDD0B9-0F3C-4BE5-B3EC-DE6A40F1E37F}" dt="2023-01-10T13:13:29.050" v="280"/>
      <pc:docMkLst>
        <pc:docMk/>
      </pc:docMkLst>
      <pc:sldChg chg="delSp modSp">
        <pc:chgData name="Lilibeth  Banaag" userId="S::lbanaag@sbcbatangas.edu.ph::a79a5f31-bfc0-447f-8b6d-eb9ae8852a59" providerId="AD" clId="Web-{84FDD0B9-0F3C-4BE5-B3EC-DE6A40F1E37F}" dt="2023-01-10T13:10:22.371" v="24"/>
        <pc:sldMkLst>
          <pc:docMk/>
          <pc:sldMk cId="1949874549" sldId="257"/>
        </pc:sldMkLst>
        <pc:spChg chg="del mod">
          <ac:chgData name="Lilibeth  Banaag" userId="S::lbanaag@sbcbatangas.edu.ph::a79a5f31-bfc0-447f-8b6d-eb9ae8852a59" providerId="AD" clId="Web-{84FDD0B9-0F3C-4BE5-B3EC-DE6A40F1E37F}" dt="2023-01-10T13:10:22.371" v="24"/>
          <ac:spMkLst>
            <pc:docMk/>
            <pc:sldMk cId="1949874549" sldId="257"/>
            <ac:spMk id="4" creationId="{3A0FE598-AB11-F995-8BB8-C52E0DAE44C8}"/>
          </ac:spMkLst>
        </pc:spChg>
      </pc:sldChg>
      <pc:sldChg chg="modSp">
        <pc:chgData name="Lilibeth  Banaag" userId="S::lbanaag@sbcbatangas.edu.ph::a79a5f31-bfc0-447f-8b6d-eb9ae8852a59" providerId="AD" clId="Web-{84FDD0B9-0F3C-4BE5-B3EC-DE6A40F1E37F}" dt="2023-01-10T13:13:29.050" v="280"/>
        <pc:sldMkLst>
          <pc:docMk/>
          <pc:sldMk cId="3278198637" sldId="261"/>
        </pc:sldMkLst>
        <pc:graphicFrameChg chg="mod modGraphic">
          <ac:chgData name="Lilibeth  Banaag" userId="S::lbanaag@sbcbatangas.edu.ph::a79a5f31-bfc0-447f-8b6d-eb9ae8852a59" providerId="AD" clId="Web-{84FDD0B9-0F3C-4BE5-B3EC-DE6A40F1E37F}" dt="2023-01-10T13:13:29.050" v="280"/>
          <ac:graphicFrameMkLst>
            <pc:docMk/>
            <pc:sldMk cId="3278198637" sldId="261"/>
            <ac:graphicFrameMk id="7" creationId="{7FC3F0A0-DD17-CA9E-2E96-2073E4951E0A}"/>
          </ac:graphicFrameMkLst>
        </pc:graphicFrameChg>
      </pc:sldChg>
    </pc:docChg>
  </pc:docChgLst>
  <pc:docChgLst>
    <pc:chgData name="Lilibeth  Banaag" userId="S::lbanaag@sbcbatangas.edu.ph::a79a5f31-bfc0-447f-8b6d-eb9ae8852a59" providerId="AD" clId="Web-{2E655661-AFEC-453C-98E2-9463964BEFA0}"/>
    <pc:docChg chg="modSld">
      <pc:chgData name="Lilibeth  Banaag" userId="S::lbanaag@sbcbatangas.edu.ph::a79a5f31-bfc0-447f-8b6d-eb9ae8852a59" providerId="AD" clId="Web-{2E655661-AFEC-453C-98E2-9463964BEFA0}" dt="2023-01-10T11:43:42.493" v="4" actId="20577"/>
      <pc:docMkLst>
        <pc:docMk/>
      </pc:docMkLst>
      <pc:sldChg chg="modSp">
        <pc:chgData name="Lilibeth  Banaag" userId="S::lbanaag@sbcbatangas.edu.ph::a79a5f31-bfc0-447f-8b6d-eb9ae8852a59" providerId="AD" clId="Web-{2E655661-AFEC-453C-98E2-9463964BEFA0}" dt="2023-01-10T11:43:42.493" v="4" actId="20577"/>
        <pc:sldMkLst>
          <pc:docMk/>
          <pc:sldMk cId="1949874549" sldId="257"/>
        </pc:sldMkLst>
        <pc:spChg chg="mod">
          <ac:chgData name="Lilibeth  Banaag" userId="S::lbanaag@sbcbatangas.edu.ph::a79a5f31-bfc0-447f-8b6d-eb9ae8852a59" providerId="AD" clId="Web-{2E655661-AFEC-453C-98E2-9463964BEFA0}" dt="2023-01-10T11:43:42.493" v="4" actId="20577"/>
          <ac:spMkLst>
            <pc:docMk/>
            <pc:sldMk cId="1949874549" sldId="257"/>
            <ac:spMk id="3" creationId="{09E5529B-8207-7E1C-BE18-951832B48628}"/>
          </ac:spMkLst>
        </pc:spChg>
      </pc:sldChg>
    </pc:docChg>
  </pc:docChgLst>
  <pc:docChgLst>
    <pc:chgData name="Ronnel Jr. Bautista" userId="S::rbautista@sbcbatangas.edu.ph::290df06b-a7c3-4570-ba3f-7c18386a7dd2" providerId="AD" clId="Web-{A0BAC6D6-6F83-4DB8-9FE6-2E72FBE57244}"/>
    <pc:docChg chg="modSld">
      <pc:chgData name="Ronnel Jr. Bautista" userId="S::rbautista@sbcbatangas.edu.ph::290df06b-a7c3-4570-ba3f-7c18386a7dd2" providerId="AD" clId="Web-{A0BAC6D6-6F83-4DB8-9FE6-2E72FBE57244}" dt="2023-01-10T12:46:24.398" v="3546"/>
      <pc:docMkLst>
        <pc:docMk/>
      </pc:docMkLst>
      <pc:sldChg chg="addSp modSp">
        <pc:chgData name="Ronnel Jr. Bautista" userId="S::rbautista@sbcbatangas.edu.ph::290df06b-a7c3-4570-ba3f-7c18386a7dd2" providerId="AD" clId="Web-{A0BAC6D6-6F83-4DB8-9FE6-2E72FBE57244}" dt="2023-01-10T12:21:30.833" v="622" actId="20577"/>
        <pc:sldMkLst>
          <pc:docMk/>
          <pc:sldMk cId="1949874549" sldId="257"/>
        </pc:sldMkLst>
        <pc:spChg chg="add mod">
          <ac:chgData name="Ronnel Jr. Bautista" userId="S::rbautista@sbcbatangas.edu.ph::290df06b-a7c3-4570-ba3f-7c18386a7dd2" providerId="AD" clId="Web-{A0BAC6D6-6F83-4DB8-9FE6-2E72FBE57244}" dt="2023-01-10T12:21:30.833" v="622" actId="20577"/>
          <ac:spMkLst>
            <pc:docMk/>
            <pc:sldMk cId="1949874549" sldId="257"/>
            <ac:spMk id="2" creationId="{81D09906-E628-412C-EE84-859956A4FC79}"/>
          </ac:spMkLst>
        </pc:spChg>
      </pc:sldChg>
      <pc:sldChg chg="modSp">
        <pc:chgData name="Ronnel Jr. Bautista" userId="S::rbautista@sbcbatangas.edu.ph::290df06b-a7c3-4570-ba3f-7c18386a7dd2" providerId="AD" clId="Web-{A0BAC6D6-6F83-4DB8-9FE6-2E72FBE57244}" dt="2023-01-10T12:46:24.398" v="3546"/>
        <pc:sldMkLst>
          <pc:docMk/>
          <pc:sldMk cId="3278198637" sldId="261"/>
        </pc:sldMkLst>
        <pc:graphicFrameChg chg="mod modGraphic">
          <ac:chgData name="Ronnel Jr. Bautista" userId="S::rbautista@sbcbatangas.edu.ph::290df06b-a7c3-4570-ba3f-7c18386a7dd2" providerId="AD" clId="Web-{A0BAC6D6-6F83-4DB8-9FE6-2E72FBE57244}" dt="2023-01-10T12:46:24.398" v="3546"/>
          <ac:graphicFrameMkLst>
            <pc:docMk/>
            <pc:sldMk cId="3278198637" sldId="261"/>
            <ac:graphicFrameMk id="7" creationId="{7FC3F0A0-DD17-CA9E-2E96-2073E4951E0A}"/>
          </ac:graphicFrameMkLst>
        </pc:graphicFrameChg>
      </pc:sldChg>
      <pc:sldChg chg="modSp">
        <pc:chgData name="Ronnel Jr. Bautista" userId="S::rbautista@sbcbatangas.edu.ph::290df06b-a7c3-4570-ba3f-7c18386a7dd2" providerId="AD" clId="Web-{A0BAC6D6-6F83-4DB8-9FE6-2E72FBE57244}" dt="2023-01-10T12:40:37.808" v="2600"/>
        <pc:sldMkLst>
          <pc:docMk/>
          <pc:sldMk cId="827600344" sldId="268"/>
        </pc:sldMkLst>
        <pc:graphicFrameChg chg="mod modGraphic">
          <ac:chgData name="Ronnel Jr. Bautista" userId="S::rbautista@sbcbatangas.edu.ph::290df06b-a7c3-4570-ba3f-7c18386a7dd2" providerId="AD" clId="Web-{A0BAC6D6-6F83-4DB8-9FE6-2E72FBE57244}" dt="2023-01-10T12:40:37.808" v="2600"/>
          <ac:graphicFrameMkLst>
            <pc:docMk/>
            <pc:sldMk cId="827600344" sldId="268"/>
            <ac:graphicFrameMk id="7" creationId="{7FC3F0A0-DD17-CA9E-2E96-2073E4951E0A}"/>
          </ac:graphicFrameMkLst>
        </pc:graphicFrameChg>
      </pc:sldChg>
    </pc:docChg>
  </pc:docChgLst>
  <pc:docChgLst>
    <pc:chgData name="Ace Zheridan S. Gutierrez" userId="883428a3-0536-4c62-ab4b-b217171afacb" providerId="ADAL" clId="{F68A83E2-2EBF-4ADC-B46D-709EAB2DA179}"/>
    <pc:docChg chg="custSel modSld">
      <pc:chgData name="Ace Zheridan S. Gutierrez" userId="883428a3-0536-4c62-ab4b-b217171afacb" providerId="ADAL" clId="{F68A83E2-2EBF-4ADC-B46D-709EAB2DA179}" dt="2023-01-10T23:51:55.953" v="772" actId="20577"/>
      <pc:docMkLst>
        <pc:docMk/>
      </pc:docMkLst>
      <pc:sldChg chg="modSp mod">
        <pc:chgData name="Ace Zheridan S. Gutierrez" userId="883428a3-0536-4c62-ab4b-b217171afacb" providerId="ADAL" clId="{F68A83E2-2EBF-4ADC-B46D-709EAB2DA179}" dt="2023-01-10T23:25:35.810" v="38" actId="20577"/>
        <pc:sldMkLst>
          <pc:docMk/>
          <pc:sldMk cId="3278198637" sldId="261"/>
        </pc:sldMkLst>
        <pc:graphicFrameChg chg="modGraphic">
          <ac:chgData name="Ace Zheridan S. Gutierrez" userId="883428a3-0536-4c62-ab4b-b217171afacb" providerId="ADAL" clId="{F68A83E2-2EBF-4ADC-B46D-709EAB2DA179}" dt="2023-01-10T23:25:35.810" v="38" actId="20577"/>
          <ac:graphicFrameMkLst>
            <pc:docMk/>
            <pc:sldMk cId="3278198637" sldId="261"/>
            <ac:graphicFrameMk id="7" creationId="{7FC3F0A0-DD17-CA9E-2E96-2073E4951E0A}"/>
          </ac:graphicFrameMkLst>
        </pc:graphicFrameChg>
      </pc:sldChg>
      <pc:sldChg chg="modSp mod">
        <pc:chgData name="Ace Zheridan S. Gutierrez" userId="883428a3-0536-4c62-ab4b-b217171afacb" providerId="ADAL" clId="{F68A83E2-2EBF-4ADC-B46D-709EAB2DA179}" dt="2023-01-10T23:21:28.951" v="9" actId="6549"/>
        <pc:sldMkLst>
          <pc:docMk/>
          <pc:sldMk cId="1308261320" sldId="262"/>
        </pc:sldMkLst>
        <pc:spChg chg="mod">
          <ac:chgData name="Ace Zheridan S. Gutierrez" userId="883428a3-0536-4c62-ab4b-b217171afacb" providerId="ADAL" clId="{F68A83E2-2EBF-4ADC-B46D-709EAB2DA179}" dt="2023-01-10T23:21:28.951" v="9" actId="6549"/>
          <ac:spMkLst>
            <pc:docMk/>
            <pc:sldMk cId="1308261320" sldId="262"/>
            <ac:spMk id="4" creationId="{CF3F58B3-41B8-4E1D-0818-E1AAEA3C9AFD}"/>
          </ac:spMkLst>
        </pc:spChg>
      </pc:sldChg>
      <pc:sldChg chg="modSp mod">
        <pc:chgData name="Ace Zheridan S. Gutierrez" userId="883428a3-0536-4c62-ab4b-b217171afacb" providerId="ADAL" clId="{F68A83E2-2EBF-4ADC-B46D-709EAB2DA179}" dt="2023-01-10T23:28:48.273" v="139" actId="20577"/>
        <pc:sldMkLst>
          <pc:docMk/>
          <pc:sldMk cId="1203061030" sldId="267"/>
        </pc:sldMkLst>
        <pc:graphicFrameChg chg="modGraphic">
          <ac:chgData name="Ace Zheridan S. Gutierrez" userId="883428a3-0536-4c62-ab4b-b217171afacb" providerId="ADAL" clId="{F68A83E2-2EBF-4ADC-B46D-709EAB2DA179}" dt="2023-01-10T23:28:48.273" v="139" actId="20577"/>
          <ac:graphicFrameMkLst>
            <pc:docMk/>
            <pc:sldMk cId="1203061030" sldId="267"/>
            <ac:graphicFrameMk id="7" creationId="{7FC3F0A0-DD17-CA9E-2E96-2073E4951E0A}"/>
          </ac:graphicFrameMkLst>
        </pc:graphicFrameChg>
      </pc:sldChg>
      <pc:sldChg chg="modSp mod">
        <pc:chgData name="Ace Zheridan S. Gutierrez" userId="883428a3-0536-4c62-ab4b-b217171afacb" providerId="ADAL" clId="{F68A83E2-2EBF-4ADC-B46D-709EAB2DA179}" dt="2023-01-10T23:51:55.953" v="772" actId="20577"/>
        <pc:sldMkLst>
          <pc:docMk/>
          <pc:sldMk cId="827600344" sldId="268"/>
        </pc:sldMkLst>
        <pc:graphicFrameChg chg="modGraphic">
          <ac:chgData name="Ace Zheridan S. Gutierrez" userId="883428a3-0536-4c62-ab4b-b217171afacb" providerId="ADAL" clId="{F68A83E2-2EBF-4ADC-B46D-709EAB2DA179}" dt="2023-01-10T23:51:55.953" v="772" actId="20577"/>
          <ac:graphicFrameMkLst>
            <pc:docMk/>
            <pc:sldMk cId="827600344" sldId="268"/>
            <ac:graphicFrameMk id="7" creationId="{7FC3F0A0-DD17-CA9E-2E96-2073E4951E0A}"/>
          </ac:graphicFrameMkLst>
        </pc:graphicFrameChg>
      </pc:sldChg>
    </pc:docChg>
  </pc:docChgLst>
  <pc:docChgLst>
    <pc:chgData name="Ronnel Jr. Bautista" userId="S::rbautista@sbcbatangas.edu.ph::290df06b-a7c3-4570-ba3f-7c18386a7dd2" providerId="AD" clId="Web-{002BD60F-C88F-4106-A2CD-A66DD89B1725}"/>
    <pc:docChg chg="modSld">
      <pc:chgData name="Ronnel Jr. Bautista" userId="S::rbautista@sbcbatangas.edu.ph::290df06b-a7c3-4570-ba3f-7c18386a7dd2" providerId="AD" clId="Web-{002BD60F-C88F-4106-A2CD-A66DD89B1725}" dt="2023-01-10T22:51:02.341" v="1"/>
      <pc:docMkLst>
        <pc:docMk/>
      </pc:docMkLst>
      <pc:sldChg chg="modSp">
        <pc:chgData name="Ronnel Jr. Bautista" userId="S::rbautista@sbcbatangas.edu.ph::290df06b-a7c3-4570-ba3f-7c18386a7dd2" providerId="AD" clId="Web-{002BD60F-C88F-4106-A2CD-A66DD89B1725}" dt="2023-01-10T22:51:02.341" v="1"/>
        <pc:sldMkLst>
          <pc:docMk/>
          <pc:sldMk cId="827600344" sldId="268"/>
        </pc:sldMkLst>
        <pc:graphicFrameChg chg="mod modGraphic">
          <ac:chgData name="Ronnel Jr. Bautista" userId="S::rbautista@sbcbatangas.edu.ph::290df06b-a7c3-4570-ba3f-7c18386a7dd2" providerId="AD" clId="Web-{002BD60F-C88F-4106-A2CD-A66DD89B1725}" dt="2023-01-10T22:51:02.341" v="1"/>
          <ac:graphicFrameMkLst>
            <pc:docMk/>
            <pc:sldMk cId="827600344" sldId="268"/>
            <ac:graphicFrameMk id="7" creationId="{7FC3F0A0-DD17-CA9E-2E96-2073E4951E0A}"/>
          </ac:graphicFrameMkLst>
        </pc:graphicFrameChg>
      </pc:sldChg>
    </pc:docChg>
  </pc:docChgLst>
  <pc:docChgLst>
    <pc:chgData name="Giselle Manalo" userId="S::gimanalo@sbcbatangas.edu.ph::9c2e7b3d-6e04-4766-afd5-0d1bb02ac3cb" providerId="AD" clId="Web-{22AA8822-E662-4DCC-B199-04B7DBEC96F5}"/>
    <pc:docChg chg="modSld">
      <pc:chgData name="Giselle Manalo" userId="S::gimanalo@sbcbatangas.edu.ph::9c2e7b3d-6e04-4766-afd5-0d1bb02ac3cb" providerId="AD" clId="Web-{22AA8822-E662-4DCC-B199-04B7DBEC96F5}" dt="2023-01-10T07:03:29.653" v="37" actId="20577"/>
      <pc:docMkLst>
        <pc:docMk/>
      </pc:docMkLst>
      <pc:sldChg chg="modSp">
        <pc:chgData name="Giselle Manalo" userId="S::gimanalo@sbcbatangas.edu.ph::9c2e7b3d-6e04-4766-afd5-0d1bb02ac3cb" providerId="AD" clId="Web-{22AA8822-E662-4DCC-B199-04B7DBEC96F5}" dt="2023-01-10T07:03:29.653" v="37" actId="20577"/>
        <pc:sldMkLst>
          <pc:docMk/>
          <pc:sldMk cId="2580588293" sldId="264"/>
        </pc:sldMkLst>
        <pc:spChg chg="mod">
          <ac:chgData name="Giselle Manalo" userId="S::gimanalo@sbcbatangas.edu.ph::9c2e7b3d-6e04-4766-afd5-0d1bb02ac3cb" providerId="AD" clId="Web-{22AA8822-E662-4DCC-B199-04B7DBEC96F5}" dt="2023-01-10T07:03:29.653" v="37" actId="20577"/>
          <ac:spMkLst>
            <pc:docMk/>
            <pc:sldMk cId="2580588293" sldId="264"/>
            <ac:spMk id="3" creationId="{09E5529B-8207-7E1C-BE18-951832B48628}"/>
          </ac:spMkLst>
        </pc:spChg>
      </pc:sldChg>
    </pc:docChg>
  </pc:docChgLst>
  <pc:docChgLst>
    <pc:chgData name="Lilibeth  Banaag" userId="S::lbanaag@sbcbatangas.edu.ph::a79a5f31-bfc0-447f-8b6d-eb9ae8852a59" providerId="AD" clId="Web-{A83D3F31-D168-46E9-90C6-CF5DA46CE527}"/>
    <pc:docChg chg="modSld">
      <pc:chgData name="Lilibeth  Banaag" userId="S::lbanaag@sbcbatangas.edu.ph::a79a5f31-bfc0-447f-8b6d-eb9ae8852a59" providerId="AD" clId="Web-{A83D3F31-D168-46E9-90C6-CF5DA46CE527}" dt="2023-01-10T12:24:29.894" v="565"/>
      <pc:docMkLst>
        <pc:docMk/>
      </pc:docMkLst>
      <pc:sldChg chg="modSp">
        <pc:chgData name="Lilibeth  Banaag" userId="S::lbanaag@sbcbatangas.edu.ph::a79a5f31-bfc0-447f-8b6d-eb9ae8852a59" providerId="AD" clId="Web-{A83D3F31-D168-46E9-90C6-CF5DA46CE527}" dt="2023-01-10T12:21:25.077" v="1" actId="20577"/>
        <pc:sldMkLst>
          <pc:docMk/>
          <pc:sldMk cId="1949874549" sldId="257"/>
        </pc:sldMkLst>
        <pc:spChg chg="mod">
          <ac:chgData name="Lilibeth  Banaag" userId="S::lbanaag@sbcbatangas.edu.ph::a79a5f31-bfc0-447f-8b6d-eb9ae8852a59" providerId="AD" clId="Web-{A83D3F31-D168-46E9-90C6-CF5DA46CE527}" dt="2023-01-10T12:21:25.077" v="1" actId="20577"/>
          <ac:spMkLst>
            <pc:docMk/>
            <pc:sldMk cId="1949874549" sldId="257"/>
            <ac:spMk id="3" creationId="{09E5529B-8207-7E1C-BE18-951832B48628}"/>
          </ac:spMkLst>
        </pc:spChg>
      </pc:sldChg>
      <pc:sldChg chg="modSp">
        <pc:chgData name="Lilibeth  Banaag" userId="S::lbanaag@sbcbatangas.edu.ph::a79a5f31-bfc0-447f-8b6d-eb9ae8852a59" providerId="AD" clId="Web-{A83D3F31-D168-46E9-90C6-CF5DA46CE527}" dt="2023-01-10T12:24:29.894" v="565"/>
        <pc:sldMkLst>
          <pc:docMk/>
          <pc:sldMk cId="827600344" sldId="268"/>
        </pc:sldMkLst>
        <pc:graphicFrameChg chg="mod modGraphic">
          <ac:chgData name="Lilibeth  Banaag" userId="S::lbanaag@sbcbatangas.edu.ph::a79a5f31-bfc0-447f-8b6d-eb9ae8852a59" providerId="AD" clId="Web-{A83D3F31-D168-46E9-90C6-CF5DA46CE527}" dt="2023-01-10T12:24:29.894" v="565"/>
          <ac:graphicFrameMkLst>
            <pc:docMk/>
            <pc:sldMk cId="827600344" sldId="268"/>
            <ac:graphicFrameMk id="7" creationId="{7FC3F0A0-DD17-CA9E-2E96-2073E4951E0A}"/>
          </ac:graphicFrameMkLst>
        </pc:graphicFrameChg>
      </pc:sldChg>
    </pc:docChg>
  </pc:docChgLst>
  <pc:docChgLst>
    <pc:chgData name="Ronnel Jr. Bautista" userId="S::rbautista@sbcbatangas.edu.ph::290df06b-a7c3-4570-ba3f-7c18386a7dd2" providerId="AD" clId="Web-{49007DD7-2019-4E73-98F6-F6391BCE7254}"/>
    <pc:docChg chg="addSld delSld modSld sldOrd">
      <pc:chgData name="Ronnel Jr. Bautista" userId="S::rbautista@sbcbatangas.edu.ph::290df06b-a7c3-4570-ba3f-7c18386a7dd2" providerId="AD" clId="Web-{49007DD7-2019-4E73-98F6-F6391BCE7254}" dt="2023-01-10T14:31:39.560" v="5732"/>
      <pc:docMkLst>
        <pc:docMk/>
      </pc:docMkLst>
      <pc:sldChg chg="addSp modSp">
        <pc:chgData name="Ronnel Jr. Bautista" userId="S::rbautista@sbcbatangas.edu.ph::290df06b-a7c3-4570-ba3f-7c18386a7dd2" providerId="AD" clId="Web-{49007DD7-2019-4E73-98F6-F6391BCE7254}" dt="2023-01-10T13:09:56.230" v="1122" actId="20577"/>
        <pc:sldMkLst>
          <pc:docMk/>
          <pc:sldMk cId="1949874549" sldId="257"/>
        </pc:sldMkLst>
        <pc:spChg chg="add mod">
          <ac:chgData name="Ronnel Jr. Bautista" userId="S::rbautista@sbcbatangas.edu.ph::290df06b-a7c3-4570-ba3f-7c18386a7dd2" providerId="AD" clId="Web-{49007DD7-2019-4E73-98F6-F6391BCE7254}" dt="2023-01-10T13:09:56.230" v="1122" actId="20577"/>
          <ac:spMkLst>
            <pc:docMk/>
            <pc:sldMk cId="1949874549" sldId="257"/>
            <ac:spMk id="4" creationId="{3A0FE598-AB11-F995-8BB8-C52E0DAE44C8}"/>
          </ac:spMkLst>
        </pc:spChg>
      </pc:sldChg>
      <pc:sldChg chg="modSp">
        <pc:chgData name="Ronnel Jr. Bautista" userId="S::rbautista@sbcbatangas.edu.ph::290df06b-a7c3-4570-ba3f-7c18386a7dd2" providerId="AD" clId="Web-{49007DD7-2019-4E73-98F6-F6391BCE7254}" dt="2023-01-10T13:13:12.799" v="1505"/>
        <pc:sldMkLst>
          <pc:docMk/>
          <pc:sldMk cId="3278198637" sldId="261"/>
        </pc:sldMkLst>
        <pc:spChg chg="mod">
          <ac:chgData name="Ronnel Jr. Bautista" userId="S::rbautista@sbcbatangas.edu.ph::290df06b-a7c3-4570-ba3f-7c18386a7dd2" providerId="AD" clId="Web-{49007DD7-2019-4E73-98F6-F6391BCE7254}" dt="2023-01-10T13:11:41.953" v="1267" actId="20577"/>
          <ac:spMkLst>
            <pc:docMk/>
            <pc:sldMk cId="3278198637" sldId="261"/>
            <ac:spMk id="2" creationId="{7D908E06-D782-A294-042F-C813DAFAD076}"/>
          </ac:spMkLst>
        </pc:spChg>
        <pc:graphicFrameChg chg="mod modGraphic">
          <ac:chgData name="Ronnel Jr. Bautista" userId="S::rbautista@sbcbatangas.edu.ph::290df06b-a7c3-4570-ba3f-7c18386a7dd2" providerId="AD" clId="Web-{49007DD7-2019-4E73-98F6-F6391BCE7254}" dt="2023-01-10T13:13:12.799" v="1505"/>
          <ac:graphicFrameMkLst>
            <pc:docMk/>
            <pc:sldMk cId="3278198637" sldId="261"/>
            <ac:graphicFrameMk id="7" creationId="{7FC3F0A0-DD17-CA9E-2E96-2073E4951E0A}"/>
          </ac:graphicFrameMkLst>
        </pc:graphicFrameChg>
      </pc:sldChg>
      <pc:sldChg chg="modSp">
        <pc:chgData name="Ronnel Jr. Bautista" userId="S::rbautista@sbcbatangas.edu.ph::290df06b-a7c3-4570-ba3f-7c18386a7dd2" providerId="AD" clId="Web-{49007DD7-2019-4E73-98F6-F6391BCE7254}" dt="2023-01-10T14:14:43.460" v="5448"/>
        <pc:sldMkLst>
          <pc:docMk/>
          <pc:sldMk cId="1203061030" sldId="267"/>
        </pc:sldMkLst>
        <pc:graphicFrameChg chg="mod modGraphic">
          <ac:chgData name="Ronnel Jr. Bautista" userId="S::rbautista@sbcbatangas.edu.ph::290df06b-a7c3-4570-ba3f-7c18386a7dd2" providerId="AD" clId="Web-{49007DD7-2019-4E73-98F6-F6391BCE7254}" dt="2023-01-10T14:14:43.460" v="5448"/>
          <ac:graphicFrameMkLst>
            <pc:docMk/>
            <pc:sldMk cId="1203061030" sldId="267"/>
            <ac:graphicFrameMk id="7" creationId="{7FC3F0A0-DD17-CA9E-2E96-2073E4951E0A}"/>
          </ac:graphicFrameMkLst>
        </pc:graphicFrameChg>
      </pc:sldChg>
      <pc:sldChg chg="modSp">
        <pc:chgData name="Ronnel Jr. Bautista" userId="S::rbautista@sbcbatangas.edu.ph::290df06b-a7c3-4570-ba3f-7c18386a7dd2" providerId="AD" clId="Web-{49007DD7-2019-4E73-98F6-F6391BCE7254}" dt="2023-01-10T14:31:39.560" v="5732"/>
        <pc:sldMkLst>
          <pc:docMk/>
          <pc:sldMk cId="827600344" sldId="268"/>
        </pc:sldMkLst>
        <pc:graphicFrameChg chg="mod modGraphic">
          <ac:chgData name="Ronnel Jr. Bautista" userId="S::rbautista@sbcbatangas.edu.ph::290df06b-a7c3-4570-ba3f-7c18386a7dd2" providerId="AD" clId="Web-{49007DD7-2019-4E73-98F6-F6391BCE7254}" dt="2023-01-10T14:31:39.560" v="5732"/>
          <ac:graphicFrameMkLst>
            <pc:docMk/>
            <pc:sldMk cId="827600344" sldId="268"/>
            <ac:graphicFrameMk id="7" creationId="{7FC3F0A0-DD17-CA9E-2E96-2073E4951E0A}"/>
          </ac:graphicFrameMkLst>
        </pc:graphicFrameChg>
      </pc:sldChg>
      <pc:sldChg chg="add del ord replId">
        <pc:chgData name="Ronnel Jr. Bautista" userId="S::rbautista@sbcbatangas.edu.ph::290df06b-a7c3-4570-ba3f-7c18386a7dd2" providerId="AD" clId="Web-{49007DD7-2019-4E73-98F6-F6391BCE7254}" dt="2023-01-10T13:11:33.577" v="1263"/>
        <pc:sldMkLst>
          <pc:docMk/>
          <pc:sldMk cId="3811687978" sldId="277"/>
        </pc:sldMkLst>
      </pc:sldChg>
    </pc:docChg>
  </pc:docChgLst>
  <pc:docChgLst>
    <pc:chgData name="Ronnel Jr. Bautista" userId="S::rbautista@sbcbatangas.edu.ph::290df06b-a7c3-4570-ba3f-7c18386a7dd2" providerId="AD" clId="Web-{255A870F-F64D-4786-A2A8-970D457A24B6}"/>
    <pc:docChg chg="modSld">
      <pc:chgData name="Ronnel Jr. Bautista" userId="S::rbautista@sbcbatangas.edu.ph::290df06b-a7c3-4570-ba3f-7c18386a7dd2" providerId="AD" clId="Web-{255A870F-F64D-4786-A2A8-970D457A24B6}" dt="2023-01-10T23:04:42.022" v="367"/>
      <pc:docMkLst>
        <pc:docMk/>
      </pc:docMkLst>
      <pc:sldChg chg="modSp">
        <pc:chgData name="Ronnel Jr. Bautista" userId="S::rbautista@sbcbatangas.edu.ph::290df06b-a7c3-4570-ba3f-7c18386a7dd2" providerId="AD" clId="Web-{255A870F-F64D-4786-A2A8-970D457A24B6}" dt="2023-01-10T23:04:42.022" v="367"/>
        <pc:sldMkLst>
          <pc:docMk/>
          <pc:sldMk cId="827600344" sldId="268"/>
        </pc:sldMkLst>
        <pc:graphicFrameChg chg="mod modGraphic">
          <ac:chgData name="Ronnel Jr. Bautista" userId="S::rbautista@sbcbatangas.edu.ph::290df06b-a7c3-4570-ba3f-7c18386a7dd2" providerId="AD" clId="Web-{255A870F-F64D-4786-A2A8-970D457A24B6}" dt="2023-01-10T23:04:42.022" v="367"/>
          <ac:graphicFrameMkLst>
            <pc:docMk/>
            <pc:sldMk cId="827600344" sldId="268"/>
            <ac:graphicFrameMk id="7" creationId="{7FC3F0A0-DD17-CA9E-2E96-2073E4951E0A}"/>
          </ac:graphicFrameMkLst>
        </pc:graphicFrameChg>
      </pc:sldChg>
    </pc:docChg>
  </pc:docChgLst>
  <pc:docChgLst>
    <pc:chgData name="Lilibeth  Banaag" userId="S::lbanaag@sbcbatangas.edu.ph::a79a5f31-bfc0-447f-8b6d-eb9ae8852a59" providerId="AD" clId="Web-{276B71D9-9E71-4D22-A60F-AADC2961D4CE}"/>
    <pc:docChg chg="modSld">
      <pc:chgData name="Lilibeth  Banaag" userId="S::lbanaag@sbcbatangas.edu.ph::a79a5f31-bfc0-447f-8b6d-eb9ae8852a59" providerId="AD" clId="Web-{276B71D9-9E71-4D22-A60F-AADC2961D4CE}" dt="2023-01-10T04:28:50.866" v="376" actId="1076"/>
      <pc:docMkLst>
        <pc:docMk/>
      </pc:docMkLst>
      <pc:sldChg chg="addSp delSp modSp">
        <pc:chgData name="Lilibeth  Banaag" userId="S::lbanaag@sbcbatangas.edu.ph::a79a5f31-bfc0-447f-8b6d-eb9ae8852a59" providerId="AD" clId="Web-{276B71D9-9E71-4D22-A60F-AADC2961D4CE}" dt="2023-01-10T04:14:57.619" v="67" actId="1076"/>
        <pc:sldMkLst>
          <pc:docMk/>
          <pc:sldMk cId="1917586187" sldId="256"/>
        </pc:sldMkLst>
        <pc:spChg chg="add del mod">
          <ac:chgData name="Lilibeth  Banaag" userId="S::lbanaag@sbcbatangas.edu.ph::a79a5f31-bfc0-447f-8b6d-eb9ae8852a59" providerId="AD" clId="Web-{276B71D9-9E71-4D22-A60F-AADC2961D4CE}" dt="2023-01-10T04:14:48.604" v="66"/>
          <ac:spMkLst>
            <pc:docMk/>
            <pc:sldMk cId="1917586187" sldId="256"/>
            <ac:spMk id="2" creationId="{5A511465-0F3E-555A-C92F-A1F28388A50D}"/>
          </ac:spMkLst>
        </pc:spChg>
        <pc:spChg chg="mod">
          <ac:chgData name="Lilibeth  Banaag" userId="S::lbanaag@sbcbatangas.edu.ph::a79a5f31-bfc0-447f-8b6d-eb9ae8852a59" providerId="AD" clId="Web-{276B71D9-9E71-4D22-A60F-AADC2961D4CE}" dt="2023-01-10T04:13:41.945" v="19" actId="1076"/>
          <ac:spMkLst>
            <pc:docMk/>
            <pc:sldMk cId="1917586187" sldId="256"/>
            <ac:spMk id="4" creationId="{52749E89-366F-C779-CBA4-E27B59963FE1}"/>
          </ac:spMkLst>
        </pc:spChg>
        <pc:spChg chg="mod">
          <ac:chgData name="Lilibeth  Banaag" userId="S::lbanaag@sbcbatangas.edu.ph::a79a5f31-bfc0-447f-8b6d-eb9ae8852a59" providerId="AD" clId="Web-{276B71D9-9E71-4D22-A60F-AADC2961D4CE}" dt="2023-01-10T04:14:57.619" v="67" actId="1076"/>
          <ac:spMkLst>
            <pc:docMk/>
            <pc:sldMk cId="1917586187" sldId="256"/>
            <ac:spMk id="6" creationId="{BE341CC7-1D68-7C34-7D22-F56A8E68F69E}"/>
          </ac:spMkLst>
        </pc:spChg>
      </pc:sldChg>
      <pc:sldChg chg="modSp">
        <pc:chgData name="Lilibeth  Banaag" userId="S::lbanaag@sbcbatangas.edu.ph::a79a5f31-bfc0-447f-8b6d-eb9ae8852a59" providerId="AD" clId="Web-{276B71D9-9E71-4D22-A60F-AADC2961D4CE}" dt="2023-01-10T04:15:43.449" v="79" actId="20577"/>
        <pc:sldMkLst>
          <pc:docMk/>
          <pc:sldMk cId="1949874549" sldId="257"/>
        </pc:sldMkLst>
        <pc:spChg chg="mod">
          <ac:chgData name="Lilibeth  Banaag" userId="S::lbanaag@sbcbatangas.edu.ph::a79a5f31-bfc0-447f-8b6d-eb9ae8852a59" providerId="AD" clId="Web-{276B71D9-9E71-4D22-A60F-AADC2961D4CE}" dt="2023-01-10T04:15:43.449" v="79" actId="20577"/>
          <ac:spMkLst>
            <pc:docMk/>
            <pc:sldMk cId="1949874549" sldId="257"/>
            <ac:spMk id="3" creationId="{09E5529B-8207-7E1C-BE18-951832B48628}"/>
          </ac:spMkLst>
        </pc:spChg>
      </pc:sldChg>
      <pc:sldChg chg="modSp">
        <pc:chgData name="Lilibeth  Banaag" userId="S::lbanaag@sbcbatangas.edu.ph::a79a5f31-bfc0-447f-8b6d-eb9ae8852a59" providerId="AD" clId="Web-{276B71D9-9E71-4D22-A60F-AADC2961D4CE}" dt="2023-01-10T04:18:20.626" v="151" actId="20577"/>
        <pc:sldMkLst>
          <pc:docMk/>
          <pc:sldMk cId="4074328733" sldId="258"/>
        </pc:sldMkLst>
        <pc:spChg chg="mod">
          <ac:chgData name="Lilibeth  Banaag" userId="S::lbanaag@sbcbatangas.edu.ph::a79a5f31-bfc0-447f-8b6d-eb9ae8852a59" providerId="AD" clId="Web-{276B71D9-9E71-4D22-A60F-AADC2961D4CE}" dt="2023-01-10T04:18:20.626" v="151" actId="20577"/>
          <ac:spMkLst>
            <pc:docMk/>
            <pc:sldMk cId="4074328733" sldId="258"/>
            <ac:spMk id="6" creationId="{86982A54-6E74-F74C-7DBB-4FB1BF2B8915}"/>
          </ac:spMkLst>
        </pc:spChg>
      </pc:sldChg>
      <pc:sldChg chg="modSp">
        <pc:chgData name="Lilibeth  Banaag" userId="S::lbanaag@sbcbatangas.edu.ph::a79a5f31-bfc0-447f-8b6d-eb9ae8852a59" providerId="AD" clId="Web-{276B71D9-9E71-4D22-A60F-AADC2961D4CE}" dt="2023-01-10T04:23:25.167" v="308"/>
        <pc:sldMkLst>
          <pc:docMk/>
          <pc:sldMk cId="260814373" sldId="259"/>
        </pc:sldMkLst>
        <pc:graphicFrameChg chg="mod modGraphic">
          <ac:chgData name="Lilibeth  Banaag" userId="S::lbanaag@sbcbatangas.edu.ph::a79a5f31-bfc0-447f-8b6d-eb9ae8852a59" providerId="AD" clId="Web-{276B71D9-9E71-4D22-A60F-AADC2961D4CE}" dt="2023-01-10T04:23:25.167" v="308"/>
          <ac:graphicFrameMkLst>
            <pc:docMk/>
            <pc:sldMk cId="260814373" sldId="259"/>
            <ac:graphicFrameMk id="6" creationId="{774D98B3-D838-A573-BCE3-0BE1F364E39B}"/>
          </ac:graphicFrameMkLst>
        </pc:graphicFrameChg>
      </pc:sldChg>
      <pc:sldChg chg="modSp">
        <pc:chgData name="Lilibeth  Banaag" userId="S::lbanaag@sbcbatangas.edu.ph::a79a5f31-bfc0-447f-8b6d-eb9ae8852a59" providerId="AD" clId="Web-{276B71D9-9E71-4D22-A60F-AADC2961D4CE}" dt="2023-01-10T04:20:51.741" v="220"/>
        <pc:sldMkLst>
          <pc:docMk/>
          <pc:sldMk cId="1577833445" sldId="260"/>
        </pc:sldMkLst>
        <pc:graphicFrameChg chg="mod modGraphic">
          <ac:chgData name="Lilibeth  Banaag" userId="S::lbanaag@sbcbatangas.edu.ph::a79a5f31-bfc0-447f-8b6d-eb9ae8852a59" providerId="AD" clId="Web-{276B71D9-9E71-4D22-A60F-AADC2961D4CE}" dt="2023-01-10T04:20:47.772" v="219"/>
          <ac:graphicFrameMkLst>
            <pc:docMk/>
            <pc:sldMk cId="1577833445" sldId="260"/>
            <ac:graphicFrameMk id="18" creationId="{820FE348-F553-47E3-9046-CF97CB94F8F2}"/>
          </ac:graphicFrameMkLst>
        </pc:graphicFrameChg>
        <pc:graphicFrameChg chg="mod modGraphic">
          <ac:chgData name="Lilibeth  Banaag" userId="S::lbanaag@sbcbatangas.edu.ph::a79a5f31-bfc0-447f-8b6d-eb9ae8852a59" providerId="AD" clId="Web-{276B71D9-9E71-4D22-A60F-AADC2961D4CE}" dt="2023-01-10T04:20:15.239" v="202"/>
          <ac:graphicFrameMkLst>
            <pc:docMk/>
            <pc:sldMk cId="1577833445" sldId="260"/>
            <ac:graphicFrameMk id="24" creationId="{6AA058A8-5E9C-4D81-9C02-A0428F3E69D7}"/>
          </ac:graphicFrameMkLst>
        </pc:graphicFrameChg>
        <pc:graphicFrameChg chg="mod modGraphic">
          <ac:chgData name="Lilibeth  Banaag" userId="S::lbanaag@sbcbatangas.edu.ph::a79a5f31-bfc0-447f-8b6d-eb9ae8852a59" providerId="AD" clId="Web-{276B71D9-9E71-4D22-A60F-AADC2961D4CE}" dt="2023-01-10T04:20:51.741" v="220"/>
          <ac:graphicFrameMkLst>
            <pc:docMk/>
            <pc:sldMk cId="1577833445" sldId="260"/>
            <ac:graphicFrameMk id="25" creationId="{241A99FB-80A3-4958-A1FB-37A2AB47D452}"/>
          </ac:graphicFrameMkLst>
        </pc:graphicFrameChg>
      </pc:sldChg>
      <pc:sldChg chg="modSp">
        <pc:chgData name="Lilibeth  Banaag" userId="S::lbanaag@sbcbatangas.edu.ph::a79a5f31-bfc0-447f-8b6d-eb9ae8852a59" providerId="AD" clId="Web-{276B71D9-9E71-4D22-A60F-AADC2961D4CE}" dt="2023-01-10T04:24:54.608" v="339"/>
        <pc:sldMkLst>
          <pc:docMk/>
          <pc:sldMk cId="3278198637" sldId="261"/>
        </pc:sldMkLst>
        <pc:spChg chg="mod">
          <ac:chgData name="Lilibeth  Banaag" userId="S::lbanaag@sbcbatangas.edu.ph::a79a5f31-bfc0-447f-8b6d-eb9ae8852a59" providerId="AD" clId="Web-{276B71D9-9E71-4D22-A60F-AADC2961D4CE}" dt="2023-01-10T04:24:38.529" v="337" actId="14100"/>
          <ac:spMkLst>
            <pc:docMk/>
            <pc:sldMk cId="3278198637" sldId="261"/>
            <ac:spMk id="3" creationId="{B988D356-939A-7939-0D74-E8A8D69DD024}"/>
          </ac:spMkLst>
        </pc:spChg>
        <pc:graphicFrameChg chg="mod modGraphic">
          <ac:chgData name="Lilibeth  Banaag" userId="S::lbanaag@sbcbatangas.edu.ph::a79a5f31-bfc0-447f-8b6d-eb9ae8852a59" providerId="AD" clId="Web-{276B71D9-9E71-4D22-A60F-AADC2961D4CE}" dt="2023-01-10T04:24:54.608" v="339"/>
          <ac:graphicFrameMkLst>
            <pc:docMk/>
            <pc:sldMk cId="3278198637" sldId="261"/>
            <ac:graphicFrameMk id="7" creationId="{7FC3F0A0-DD17-CA9E-2E96-2073E4951E0A}"/>
          </ac:graphicFrameMkLst>
        </pc:graphicFrameChg>
      </pc:sldChg>
      <pc:sldChg chg="addSp delSp modSp">
        <pc:chgData name="Lilibeth  Banaag" userId="S::lbanaag@sbcbatangas.edu.ph::a79a5f31-bfc0-447f-8b6d-eb9ae8852a59" providerId="AD" clId="Web-{276B71D9-9E71-4D22-A60F-AADC2961D4CE}" dt="2023-01-10T04:27:51.051" v="371" actId="1076"/>
        <pc:sldMkLst>
          <pc:docMk/>
          <pc:sldMk cId="1308261320" sldId="262"/>
        </pc:sldMkLst>
        <pc:spChg chg="add mod">
          <ac:chgData name="Lilibeth  Banaag" userId="S::lbanaag@sbcbatangas.edu.ph::a79a5f31-bfc0-447f-8b6d-eb9ae8852a59" providerId="AD" clId="Web-{276B71D9-9E71-4D22-A60F-AADC2961D4CE}" dt="2023-01-10T04:27:51.051" v="371" actId="1076"/>
          <ac:spMkLst>
            <pc:docMk/>
            <pc:sldMk cId="1308261320" sldId="262"/>
            <ac:spMk id="3" creationId="{B5110BD2-09A5-7058-0DEE-268316976C76}"/>
          </ac:spMkLst>
        </pc:spChg>
        <pc:spChg chg="del">
          <ac:chgData name="Lilibeth  Banaag" userId="S::lbanaag@sbcbatangas.edu.ph::a79a5f31-bfc0-447f-8b6d-eb9ae8852a59" providerId="AD" clId="Web-{276B71D9-9E71-4D22-A60F-AADC2961D4CE}" dt="2023-01-10T04:27:47.129" v="370"/>
          <ac:spMkLst>
            <pc:docMk/>
            <pc:sldMk cId="1308261320" sldId="262"/>
            <ac:spMk id="8" creationId="{D44CFA4C-51EE-49CF-82C7-E4409BF9982D}"/>
          </ac:spMkLst>
        </pc:spChg>
      </pc:sldChg>
      <pc:sldChg chg="modSp">
        <pc:chgData name="Lilibeth  Banaag" userId="S::lbanaag@sbcbatangas.edu.ph::a79a5f31-bfc0-447f-8b6d-eb9ae8852a59" providerId="AD" clId="Web-{276B71D9-9E71-4D22-A60F-AADC2961D4CE}" dt="2023-01-10T04:16:04.559" v="88" actId="14100"/>
        <pc:sldMkLst>
          <pc:docMk/>
          <pc:sldMk cId="2580588293" sldId="264"/>
        </pc:sldMkLst>
        <pc:spChg chg="mod">
          <ac:chgData name="Lilibeth  Banaag" userId="S::lbanaag@sbcbatangas.edu.ph::a79a5f31-bfc0-447f-8b6d-eb9ae8852a59" providerId="AD" clId="Web-{276B71D9-9E71-4D22-A60F-AADC2961D4CE}" dt="2023-01-10T04:16:04.559" v="88" actId="14100"/>
          <ac:spMkLst>
            <pc:docMk/>
            <pc:sldMk cId="2580588293" sldId="264"/>
            <ac:spMk id="3" creationId="{09E5529B-8207-7E1C-BE18-951832B48628}"/>
          </ac:spMkLst>
        </pc:spChg>
      </pc:sldChg>
      <pc:sldChg chg="modSp">
        <pc:chgData name="Lilibeth  Banaag" userId="S::lbanaag@sbcbatangas.edu.ph::a79a5f31-bfc0-447f-8b6d-eb9ae8852a59" providerId="AD" clId="Web-{276B71D9-9E71-4D22-A60F-AADC2961D4CE}" dt="2023-01-10T04:16:25.732" v="98" actId="1076"/>
        <pc:sldMkLst>
          <pc:docMk/>
          <pc:sldMk cId="521702269" sldId="265"/>
        </pc:sldMkLst>
        <pc:spChg chg="mod">
          <ac:chgData name="Lilibeth  Banaag" userId="S::lbanaag@sbcbatangas.edu.ph::a79a5f31-bfc0-447f-8b6d-eb9ae8852a59" providerId="AD" clId="Web-{276B71D9-9E71-4D22-A60F-AADC2961D4CE}" dt="2023-01-10T04:16:25.732" v="98" actId="1076"/>
          <ac:spMkLst>
            <pc:docMk/>
            <pc:sldMk cId="521702269" sldId="265"/>
            <ac:spMk id="3" creationId="{09E5529B-8207-7E1C-BE18-951832B48628}"/>
          </ac:spMkLst>
        </pc:spChg>
      </pc:sldChg>
      <pc:sldChg chg="modSp">
        <pc:chgData name="Lilibeth  Banaag" userId="S::lbanaag@sbcbatangas.edu.ph::a79a5f31-bfc0-447f-8b6d-eb9ae8852a59" providerId="AD" clId="Web-{276B71D9-9E71-4D22-A60F-AADC2961D4CE}" dt="2023-01-10T04:19:36.347" v="182" actId="1076"/>
        <pc:sldMkLst>
          <pc:docMk/>
          <pc:sldMk cId="3013746691" sldId="266"/>
        </pc:sldMkLst>
        <pc:spChg chg="mod">
          <ac:chgData name="Lilibeth  Banaag" userId="S::lbanaag@sbcbatangas.edu.ph::a79a5f31-bfc0-447f-8b6d-eb9ae8852a59" providerId="AD" clId="Web-{276B71D9-9E71-4D22-A60F-AADC2961D4CE}" dt="2023-01-10T04:19:36.347" v="182" actId="1076"/>
          <ac:spMkLst>
            <pc:docMk/>
            <pc:sldMk cId="3013746691" sldId="266"/>
            <ac:spMk id="6" creationId="{86982A54-6E74-F74C-7DBB-4FB1BF2B8915}"/>
          </ac:spMkLst>
        </pc:spChg>
      </pc:sldChg>
      <pc:sldChg chg="modSp">
        <pc:chgData name="Lilibeth  Banaag" userId="S::lbanaag@sbcbatangas.edu.ph::a79a5f31-bfc0-447f-8b6d-eb9ae8852a59" providerId="AD" clId="Web-{276B71D9-9E71-4D22-A60F-AADC2961D4CE}" dt="2023-01-10T04:25:41.047" v="362" actId="20577"/>
        <pc:sldMkLst>
          <pc:docMk/>
          <pc:sldMk cId="1203061030" sldId="267"/>
        </pc:sldMkLst>
        <pc:spChg chg="mod">
          <ac:chgData name="Lilibeth  Banaag" userId="S::lbanaag@sbcbatangas.edu.ph::a79a5f31-bfc0-447f-8b6d-eb9ae8852a59" providerId="AD" clId="Web-{276B71D9-9E71-4D22-A60F-AADC2961D4CE}" dt="2023-01-10T04:25:41.047" v="362" actId="20577"/>
          <ac:spMkLst>
            <pc:docMk/>
            <pc:sldMk cId="1203061030" sldId="267"/>
            <ac:spMk id="3" creationId="{B988D356-939A-7939-0D74-E8A8D69DD024}"/>
          </ac:spMkLst>
        </pc:spChg>
        <pc:graphicFrameChg chg="mod modGraphic">
          <ac:chgData name="Lilibeth  Banaag" userId="S::lbanaag@sbcbatangas.edu.ph::a79a5f31-bfc0-447f-8b6d-eb9ae8852a59" providerId="AD" clId="Web-{276B71D9-9E71-4D22-A60F-AADC2961D4CE}" dt="2023-01-10T04:25:14.187" v="344" actId="1076"/>
          <ac:graphicFrameMkLst>
            <pc:docMk/>
            <pc:sldMk cId="1203061030" sldId="267"/>
            <ac:graphicFrameMk id="7" creationId="{7FC3F0A0-DD17-CA9E-2E96-2073E4951E0A}"/>
          </ac:graphicFrameMkLst>
        </pc:graphicFrameChg>
      </pc:sldChg>
      <pc:sldChg chg="modSp">
        <pc:chgData name="Lilibeth  Banaag" userId="S::lbanaag@sbcbatangas.edu.ph::a79a5f31-bfc0-447f-8b6d-eb9ae8852a59" providerId="AD" clId="Web-{276B71D9-9E71-4D22-A60F-AADC2961D4CE}" dt="2023-01-10T04:26:11.282" v="368"/>
        <pc:sldMkLst>
          <pc:docMk/>
          <pc:sldMk cId="827600344" sldId="268"/>
        </pc:sldMkLst>
        <pc:spChg chg="mod">
          <ac:chgData name="Lilibeth  Banaag" userId="S::lbanaag@sbcbatangas.edu.ph::a79a5f31-bfc0-447f-8b6d-eb9ae8852a59" providerId="AD" clId="Web-{276B71D9-9E71-4D22-A60F-AADC2961D4CE}" dt="2023-01-10T04:25:57.876" v="367" actId="20577"/>
          <ac:spMkLst>
            <pc:docMk/>
            <pc:sldMk cId="827600344" sldId="268"/>
            <ac:spMk id="3" creationId="{B988D356-939A-7939-0D74-E8A8D69DD024}"/>
          </ac:spMkLst>
        </pc:spChg>
        <pc:graphicFrameChg chg="modGraphic">
          <ac:chgData name="Lilibeth  Banaag" userId="S::lbanaag@sbcbatangas.edu.ph::a79a5f31-bfc0-447f-8b6d-eb9ae8852a59" providerId="AD" clId="Web-{276B71D9-9E71-4D22-A60F-AADC2961D4CE}" dt="2023-01-10T04:26:11.282" v="368"/>
          <ac:graphicFrameMkLst>
            <pc:docMk/>
            <pc:sldMk cId="827600344" sldId="268"/>
            <ac:graphicFrameMk id="7" creationId="{7FC3F0A0-DD17-CA9E-2E96-2073E4951E0A}"/>
          </ac:graphicFrameMkLst>
        </pc:graphicFrameChg>
      </pc:sldChg>
      <pc:sldChg chg="modSp">
        <pc:chgData name="Lilibeth  Banaag" userId="S::lbanaag@sbcbatangas.edu.ph::a79a5f31-bfc0-447f-8b6d-eb9ae8852a59" providerId="AD" clId="Web-{276B71D9-9E71-4D22-A60F-AADC2961D4CE}" dt="2023-01-10T04:28:50.866" v="376" actId="1076"/>
        <pc:sldMkLst>
          <pc:docMk/>
          <pc:sldMk cId="3028054152" sldId="275"/>
        </pc:sldMkLst>
        <pc:spChg chg="mod">
          <ac:chgData name="Lilibeth  Banaag" userId="S::lbanaag@sbcbatangas.edu.ph::a79a5f31-bfc0-447f-8b6d-eb9ae8852a59" providerId="AD" clId="Web-{276B71D9-9E71-4D22-A60F-AADC2961D4CE}" dt="2023-01-10T04:28:50.866" v="376" actId="1076"/>
          <ac:spMkLst>
            <pc:docMk/>
            <pc:sldMk cId="3028054152" sldId="275"/>
            <ac:spMk id="11" creationId="{F14C7063-F4B9-4FB9-A5F3-F51209F6122E}"/>
          </ac:spMkLst>
        </pc:spChg>
      </pc:sldChg>
      <pc:sldChg chg="modSp">
        <pc:chgData name="Lilibeth  Banaag" userId="S::lbanaag@sbcbatangas.edu.ph::a79a5f31-bfc0-447f-8b6d-eb9ae8852a59" providerId="AD" clId="Web-{276B71D9-9E71-4D22-A60F-AADC2961D4CE}" dt="2023-01-10T04:28:46.694" v="375" actId="1076"/>
        <pc:sldMkLst>
          <pc:docMk/>
          <pc:sldMk cId="1263287852" sldId="276"/>
        </pc:sldMkLst>
        <pc:spChg chg="mod">
          <ac:chgData name="Lilibeth  Banaag" userId="S::lbanaag@sbcbatangas.edu.ph::a79a5f31-bfc0-447f-8b6d-eb9ae8852a59" providerId="AD" clId="Web-{276B71D9-9E71-4D22-A60F-AADC2961D4CE}" dt="2023-01-10T04:28:46.694" v="375" actId="1076"/>
          <ac:spMkLst>
            <pc:docMk/>
            <pc:sldMk cId="1263287852" sldId="276"/>
            <ac:spMk id="12" creationId="{F2888C75-D492-4143-BFF4-A0156EE0D661}"/>
          </ac:spMkLst>
        </pc:spChg>
      </pc:sldChg>
    </pc:docChg>
  </pc:docChgLst>
  <pc:docChgLst>
    <pc:chgData name="Lilibeth  Banaag" userId="S::lbanaag@sbcbatangas.edu.ph::a79a5f31-bfc0-447f-8b6d-eb9ae8852a59" providerId="AD" clId="Web-{FD121AC3-CC1D-4785-9C03-827779DD0FA0}"/>
    <pc:docChg chg="modSld">
      <pc:chgData name="Lilibeth  Banaag" userId="S::lbanaag@sbcbatangas.edu.ph::a79a5f31-bfc0-447f-8b6d-eb9ae8852a59" providerId="AD" clId="Web-{FD121AC3-CC1D-4785-9C03-827779DD0FA0}" dt="2023-01-10T06:58:11.711" v="164" actId="20577"/>
      <pc:docMkLst>
        <pc:docMk/>
      </pc:docMkLst>
      <pc:sldChg chg="modSp">
        <pc:chgData name="Lilibeth  Banaag" userId="S::lbanaag@sbcbatangas.edu.ph::a79a5f31-bfc0-447f-8b6d-eb9ae8852a59" providerId="AD" clId="Web-{FD121AC3-CC1D-4785-9C03-827779DD0FA0}" dt="2023-01-10T06:20:47.289" v="4" actId="1076"/>
        <pc:sldMkLst>
          <pc:docMk/>
          <pc:sldMk cId="1577833445" sldId="260"/>
        </pc:sldMkLst>
        <pc:spChg chg="mod">
          <ac:chgData name="Lilibeth  Banaag" userId="S::lbanaag@sbcbatangas.edu.ph::a79a5f31-bfc0-447f-8b6d-eb9ae8852a59" providerId="AD" clId="Web-{FD121AC3-CC1D-4785-9C03-827779DD0FA0}" dt="2023-01-10T06:20:47.289" v="4" actId="1076"/>
          <ac:spMkLst>
            <pc:docMk/>
            <pc:sldMk cId="1577833445" sldId="260"/>
            <ac:spMk id="2" creationId="{D7D9AD0A-C26A-E4D6-0155-8CDE74B8395F}"/>
          </ac:spMkLst>
        </pc:spChg>
        <pc:picChg chg="mod">
          <ac:chgData name="Lilibeth  Banaag" userId="S::lbanaag@sbcbatangas.edu.ph::a79a5f31-bfc0-447f-8b6d-eb9ae8852a59" providerId="AD" clId="Web-{FD121AC3-CC1D-4785-9C03-827779DD0FA0}" dt="2023-01-10T06:20:29.383" v="2" actId="1076"/>
          <ac:picMkLst>
            <pc:docMk/>
            <pc:sldMk cId="1577833445" sldId="260"/>
            <ac:picMk id="5" creationId="{0C949B98-A051-E43C-E44C-BAF8C1DEDBD8}"/>
          </ac:picMkLst>
        </pc:picChg>
      </pc:sldChg>
      <pc:sldChg chg="modSp">
        <pc:chgData name="Lilibeth  Banaag" userId="S::lbanaag@sbcbatangas.edu.ph::a79a5f31-bfc0-447f-8b6d-eb9ae8852a59" providerId="AD" clId="Web-{FD121AC3-CC1D-4785-9C03-827779DD0FA0}" dt="2023-01-10T06:58:11.711" v="164" actId="20577"/>
        <pc:sldMkLst>
          <pc:docMk/>
          <pc:sldMk cId="2580588293" sldId="264"/>
        </pc:sldMkLst>
        <pc:spChg chg="mod">
          <ac:chgData name="Lilibeth  Banaag" userId="S::lbanaag@sbcbatangas.edu.ph::a79a5f31-bfc0-447f-8b6d-eb9ae8852a59" providerId="AD" clId="Web-{FD121AC3-CC1D-4785-9C03-827779DD0FA0}" dt="2023-01-10T06:58:11.711" v="164" actId="20577"/>
          <ac:spMkLst>
            <pc:docMk/>
            <pc:sldMk cId="2580588293" sldId="264"/>
            <ac:spMk id="3" creationId="{09E5529B-8207-7E1C-BE18-951832B48628}"/>
          </ac:spMkLst>
        </pc:spChg>
      </pc:sldChg>
    </pc:docChg>
  </pc:docChgLst>
  <pc:docChgLst>
    <pc:chgData name="Lilibeth  Banaag" userId="S::lbanaag@sbcbatangas.edu.ph::a79a5f31-bfc0-447f-8b6d-eb9ae8852a59" providerId="AD" clId="Web-{7002B78A-5A1A-4DBB-AE9B-EB329E3A22AF}"/>
    <pc:docChg chg="modSld">
      <pc:chgData name="Lilibeth  Banaag" userId="S::lbanaag@sbcbatangas.edu.ph::a79a5f31-bfc0-447f-8b6d-eb9ae8852a59" providerId="AD" clId="Web-{7002B78A-5A1A-4DBB-AE9B-EB329E3A22AF}" dt="2023-01-10T12:45:50.358" v="1807"/>
      <pc:docMkLst>
        <pc:docMk/>
      </pc:docMkLst>
      <pc:sldChg chg="addSp delSp modSp">
        <pc:chgData name="Lilibeth  Banaag" userId="S::lbanaag@sbcbatangas.edu.ph::a79a5f31-bfc0-447f-8b6d-eb9ae8852a59" providerId="AD" clId="Web-{7002B78A-5A1A-4DBB-AE9B-EB329E3A22AF}" dt="2023-01-10T12:45:50.358" v="1807"/>
        <pc:sldMkLst>
          <pc:docMk/>
          <pc:sldMk cId="3278198637" sldId="261"/>
        </pc:sldMkLst>
        <pc:graphicFrameChg chg="mod modGraphic">
          <ac:chgData name="Lilibeth  Banaag" userId="S::lbanaag@sbcbatangas.edu.ph::a79a5f31-bfc0-447f-8b6d-eb9ae8852a59" providerId="AD" clId="Web-{7002B78A-5A1A-4DBB-AE9B-EB329E3A22AF}" dt="2023-01-10T12:45:50.358" v="1807"/>
          <ac:graphicFrameMkLst>
            <pc:docMk/>
            <pc:sldMk cId="3278198637" sldId="261"/>
            <ac:graphicFrameMk id="7" creationId="{7FC3F0A0-DD17-CA9E-2E96-2073E4951E0A}"/>
          </ac:graphicFrameMkLst>
        </pc:graphicFrameChg>
        <pc:picChg chg="add del">
          <ac:chgData name="Lilibeth  Banaag" userId="S::lbanaag@sbcbatangas.edu.ph::a79a5f31-bfc0-447f-8b6d-eb9ae8852a59" providerId="AD" clId="Web-{7002B78A-5A1A-4DBB-AE9B-EB329E3A22AF}" dt="2023-01-10T12:44:55.137" v="1683"/>
          <ac:picMkLst>
            <pc:docMk/>
            <pc:sldMk cId="3278198637" sldId="261"/>
            <ac:picMk id="5" creationId="{0C949B98-A051-E43C-E44C-BAF8C1DEDBD8}"/>
          </ac:picMkLst>
        </pc:picChg>
      </pc:sldChg>
      <pc:sldChg chg="modSp">
        <pc:chgData name="Lilibeth  Banaag" userId="S::lbanaag@sbcbatangas.edu.ph::a79a5f31-bfc0-447f-8b6d-eb9ae8852a59" providerId="AD" clId="Web-{7002B78A-5A1A-4DBB-AE9B-EB329E3A22AF}" dt="2023-01-10T12:39:50.331" v="1487"/>
        <pc:sldMkLst>
          <pc:docMk/>
          <pc:sldMk cId="827600344" sldId="268"/>
        </pc:sldMkLst>
        <pc:graphicFrameChg chg="mod modGraphic">
          <ac:chgData name="Lilibeth  Banaag" userId="S::lbanaag@sbcbatangas.edu.ph::a79a5f31-bfc0-447f-8b6d-eb9ae8852a59" providerId="AD" clId="Web-{7002B78A-5A1A-4DBB-AE9B-EB329E3A22AF}" dt="2023-01-10T12:39:50.331" v="1487"/>
          <ac:graphicFrameMkLst>
            <pc:docMk/>
            <pc:sldMk cId="827600344" sldId="268"/>
            <ac:graphicFrameMk id="7" creationId="{7FC3F0A0-DD17-CA9E-2E96-2073E4951E0A}"/>
          </ac:graphicFrameMkLst>
        </pc:graphicFrameChg>
      </pc:sldChg>
    </pc:docChg>
  </pc:docChgLst>
  <pc:docChgLst>
    <pc:chgData name="Giselle Manalo" userId="S::gimanalo@sbcbatangas.edu.ph::9c2e7b3d-6e04-4766-afd5-0d1bb02ac3cb" providerId="AD" clId="Web-{7D12E1B8-754F-4AE6-BE6F-7493883B3FE2}"/>
    <pc:docChg chg="modSld">
      <pc:chgData name="Giselle Manalo" userId="S::gimanalo@sbcbatangas.edu.ph::9c2e7b3d-6e04-4766-afd5-0d1bb02ac3cb" providerId="AD" clId="Web-{7D12E1B8-754F-4AE6-BE6F-7493883B3FE2}" dt="2023-01-10T06:40:41.047" v="26"/>
      <pc:docMkLst>
        <pc:docMk/>
      </pc:docMkLst>
      <pc:sldChg chg="modSp">
        <pc:chgData name="Giselle Manalo" userId="S::gimanalo@sbcbatangas.edu.ph::9c2e7b3d-6e04-4766-afd5-0d1bb02ac3cb" providerId="AD" clId="Web-{7D12E1B8-754F-4AE6-BE6F-7493883B3FE2}" dt="2023-01-10T06:25:03.741" v="0" actId="20577"/>
        <pc:sldMkLst>
          <pc:docMk/>
          <pc:sldMk cId="4074328733" sldId="258"/>
        </pc:sldMkLst>
        <pc:spChg chg="mod">
          <ac:chgData name="Giselle Manalo" userId="S::gimanalo@sbcbatangas.edu.ph::9c2e7b3d-6e04-4766-afd5-0d1bb02ac3cb" providerId="AD" clId="Web-{7D12E1B8-754F-4AE6-BE6F-7493883B3FE2}" dt="2023-01-10T06:25:03.741" v="0" actId="20577"/>
          <ac:spMkLst>
            <pc:docMk/>
            <pc:sldMk cId="4074328733" sldId="258"/>
            <ac:spMk id="6" creationId="{86982A54-6E74-F74C-7DBB-4FB1BF2B8915}"/>
          </ac:spMkLst>
        </pc:spChg>
      </pc:sldChg>
      <pc:sldChg chg="modSp">
        <pc:chgData name="Giselle Manalo" userId="S::gimanalo@sbcbatangas.edu.ph::9c2e7b3d-6e04-4766-afd5-0d1bb02ac3cb" providerId="AD" clId="Web-{7D12E1B8-754F-4AE6-BE6F-7493883B3FE2}" dt="2023-01-10T06:40:41.047" v="26"/>
        <pc:sldMkLst>
          <pc:docMk/>
          <pc:sldMk cId="1577833445" sldId="260"/>
        </pc:sldMkLst>
        <pc:graphicFrameChg chg="mod modGraphic">
          <ac:chgData name="Giselle Manalo" userId="S::gimanalo@sbcbatangas.edu.ph::9c2e7b3d-6e04-4766-afd5-0d1bb02ac3cb" providerId="AD" clId="Web-{7D12E1B8-754F-4AE6-BE6F-7493883B3FE2}" dt="2023-01-10T06:40:41.047" v="26"/>
          <ac:graphicFrameMkLst>
            <pc:docMk/>
            <pc:sldMk cId="1577833445" sldId="260"/>
            <ac:graphicFrameMk id="24" creationId="{6AA058A8-5E9C-4D81-9C02-A0428F3E69D7}"/>
          </ac:graphicFrameMkLst>
        </pc:graphicFrameChg>
      </pc:sldChg>
      <pc:sldChg chg="modSp">
        <pc:chgData name="Giselle Manalo" userId="S::gimanalo@sbcbatangas.edu.ph::9c2e7b3d-6e04-4766-afd5-0d1bb02ac3cb" providerId="AD" clId="Web-{7D12E1B8-754F-4AE6-BE6F-7493883B3FE2}" dt="2023-01-10T06:35:46.852" v="8" actId="20577"/>
        <pc:sldMkLst>
          <pc:docMk/>
          <pc:sldMk cId="3013746691" sldId="266"/>
        </pc:sldMkLst>
        <pc:spChg chg="mod">
          <ac:chgData name="Giselle Manalo" userId="S::gimanalo@sbcbatangas.edu.ph::9c2e7b3d-6e04-4766-afd5-0d1bb02ac3cb" providerId="AD" clId="Web-{7D12E1B8-754F-4AE6-BE6F-7493883B3FE2}" dt="2023-01-10T06:35:46.852" v="8" actId="20577"/>
          <ac:spMkLst>
            <pc:docMk/>
            <pc:sldMk cId="3013746691" sldId="266"/>
            <ac:spMk id="6" creationId="{86982A54-6E74-F74C-7DBB-4FB1BF2B891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05841-C559-B077-2C1A-0812B022D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1BCB4044-7BE2-0962-46F5-75179D7A25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770838-AF1E-39F2-B5C5-6F25B7EBA8A2}"/>
              </a:ext>
            </a:extLst>
          </p:cNvPr>
          <p:cNvSpPr>
            <a:spLocks noGrp="1"/>
          </p:cNvSpPr>
          <p:nvPr>
            <p:ph type="dt" sz="half" idx="10"/>
          </p:nvPr>
        </p:nvSpPr>
        <p:spPr/>
        <p:txBody>
          <a:bodyPr/>
          <a:lstStyle/>
          <a:p>
            <a:fld id="{F1133AC9-2B03-4299-91A9-5AB399FCA459}" type="datetimeFigureOut">
              <a:rPr lang="en-PH" smtClean="0"/>
              <a:t>11/01/2023</a:t>
            </a:fld>
            <a:endParaRPr lang="en-PH"/>
          </a:p>
        </p:txBody>
      </p:sp>
      <p:sp>
        <p:nvSpPr>
          <p:cNvPr id="5" name="Footer Placeholder 4">
            <a:extLst>
              <a:ext uri="{FF2B5EF4-FFF2-40B4-BE49-F238E27FC236}">
                <a16:creationId xmlns:a16="http://schemas.microsoft.com/office/drawing/2014/main" id="{2F809D14-B619-A0E2-422E-D4014E1A47F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71800AB-AC1B-7779-70DB-9673F6B2A81A}"/>
              </a:ext>
            </a:extLst>
          </p:cNvPr>
          <p:cNvSpPr>
            <a:spLocks noGrp="1"/>
          </p:cNvSpPr>
          <p:nvPr>
            <p:ph type="sldNum" sz="quarter" idx="12"/>
          </p:nvPr>
        </p:nvSpPr>
        <p:spPr/>
        <p:txBody>
          <a:bodyPr/>
          <a:lstStyle/>
          <a:p>
            <a:fld id="{F56CB1A0-2D51-44DD-9FD8-D753EB7B1CA3}" type="slidenum">
              <a:rPr lang="en-PH" smtClean="0"/>
              <a:t>‹#›</a:t>
            </a:fld>
            <a:endParaRPr lang="en-PH"/>
          </a:p>
        </p:txBody>
      </p:sp>
    </p:spTree>
    <p:extLst>
      <p:ext uri="{BB962C8B-B14F-4D97-AF65-F5344CB8AC3E}">
        <p14:creationId xmlns:p14="http://schemas.microsoft.com/office/powerpoint/2010/main" val="1427655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E620A-0237-9A8D-306B-75CF84314A41}"/>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D0877BE-7395-BCA5-A140-345F9586AB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8043671-AA40-65FC-F6EC-F2AAB4A37776}"/>
              </a:ext>
            </a:extLst>
          </p:cNvPr>
          <p:cNvSpPr>
            <a:spLocks noGrp="1"/>
          </p:cNvSpPr>
          <p:nvPr>
            <p:ph type="dt" sz="half" idx="10"/>
          </p:nvPr>
        </p:nvSpPr>
        <p:spPr/>
        <p:txBody>
          <a:bodyPr/>
          <a:lstStyle/>
          <a:p>
            <a:fld id="{F1133AC9-2B03-4299-91A9-5AB399FCA459}" type="datetimeFigureOut">
              <a:rPr lang="en-PH" smtClean="0"/>
              <a:t>11/01/2023</a:t>
            </a:fld>
            <a:endParaRPr lang="en-PH"/>
          </a:p>
        </p:txBody>
      </p:sp>
      <p:sp>
        <p:nvSpPr>
          <p:cNvPr id="5" name="Footer Placeholder 4">
            <a:extLst>
              <a:ext uri="{FF2B5EF4-FFF2-40B4-BE49-F238E27FC236}">
                <a16:creationId xmlns:a16="http://schemas.microsoft.com/office/drawing/2014/main" id="{F5E0F428-51B1-4EF3-DA94-D82D8EA9326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3B73339-2EA5-7E79-FDCD-7F90950A5DC3}"/>
              </a:ext>
            </a:extLst>
          </p:cNvPr>
          <p:cNvSpPr>
            <a:spLocks noGrp="1"/>
          </p:cNvSpPr>
          <p:nvPr>
            <p:ph type="sldNum" sz="quarter" idx="12"/>
          </p:nvPr>
        </p:nvSpPr>
        <p:spPr/>
        <p:txBody>
          <a:bodyPr/>
          <a:lstStyle/>
          <a:p>
            <a:fld id="{F56CB1A0-2D51-44DD-9FD8-D753EB7B1CA3}" type="slidenum">
              <a:rPr lang="en-PH" smtClean="0"/>
              <a:t>‹#›</a:t>
            </a:fld>
            <a:endParaRPr lang="en-PH"/>
          </a:p>
        </p:txBody>
      </p:sp>
    </p:spTree>
    <p:extLst>
      <p:ext uri="{BB962C8B-B14F-4D97-AF65-F5344CB8AC3E}">
        <p14:creationId xmlns:p14="http://schemas.microsoft.com/office/powerpoint/2010/main" val="351902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75BD82-A589-6466-31AC-E81EB56050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74500C53-0A1F-9773-4EA7-EB6CE05322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21E1024-6FBA-14DA-CCB0-453F2FE20F63}"/>
              </a:ext>
            </a:extLst>
          </p:cNvPr>
          <p:cNvSpPr>
            <a:spLocks noGrp="1"/>
          </p:cNvSpPr>
          <p:nvPr>
            <p:ph type="dt" sz="half" idx="10"/>
          </p:nvPr>
        </p:nvSpPr>
        <p:spPr/>
        <p:txBody>
          <a:bodyPr/>
          <a:lstStyle/>
          <a:p>
            <a:fld id="{F1133AC9-2B03-4299-91A9-5AB399FCA459}" type="datetimeFigureOut">
              <a:rPr lang="en-PH" smtClean="0"/>
              <a:t>11/01/2023</a:t>
            </a:fld>
            <a:endParaRPr lang="en-PH"/>
          </a:p>
        </p:txBody>
      </p:sp>
      <p:sp>
        <p:nvSpPr>
          <p:cNvPr id="5" name="Footer Placeholder 4">
            <a:extLst>
              <a:ext uri="{FF2B5EF4-FFF2-40B4-BE49-F238E27FC236}">
                <a16:creationId xmlns:a16="http://schemas.microsoft.com/office/drawing/2014/main" id="{7A62E7A1-9113-BBDD-FA09-7DDCB729EDE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9E90C5E-FBCB-722C-2B3E-DBA92F076C06}"/>
              </a:ext>
            </a:extLst>
          </p:cNvPr>
          <p:cNvSpPr>
            <a:spLocks noGrp="1"/>
          </p:cNvSpPr>
          <p:nvPr>
            <p:ph type="sldNum" sz="quarter" idx="12"/>
          </p:nvPr>
        </p:nvSpPr>
        <p:spPr/>
        <p:txBody>
          <a:bodyPr/>
          <a:lstStyle/>
          <a:p>
            <a:fld id="{F56CB1A0-2D51-44DD-9FD8-D753EB7B1CA3}" type="slidenum">
              <a:rPr lang="en-PH" smtClean="0"/>
              <a:t>‹#›</a:t>
            </a:fld>
            <a:endParaRPr lang="en-PH"/>
          </a:p>
        </p:txBody>
      </p:sp>
    </p:spTree>
    <p:extLst>
      <p:ext uri="{BB962C8B-B14F-4D97-AF65-F5344CB8AC3E}">
        <p14:creationId xmlns:p14="http://schemas.microsoft.com/office/powerpoint/2010/main" val="57076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2251-4E8C-338A-BA1C-29E5664AB4A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7B40B4D-AB4F-FB39-8611-A2CCC1827C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7A411E2-E024-A19E-5629-B6D99F0D5B85}"/>
              </a:ext>
            </a:extLst>
          </p:cNvPr>
          <p:cNvSpPr>
            <a:spLocks noGrp="1"/>
          </p:cNvSpPr>
          <p:nvPr>
            <p:ph type="dt" sz="half" idx="10"/>
          </p:nvPr>
        </p:nvSpPr>
        <p:spPr/>
        <p:txBody>
          <a:bodyPr/>
          <a:lstStyle/>
          <a:p>
            <a:fld id="{F1133AC9-2B03-4299-91A9-5AB399FCA459}" type="datetimeFigureOut">
              <a:rPr lang="en-PH" smtClean="0"/>
              <a:t>11/01/2023</a:t>
            </a:fld>
            <a:endParaRPr lang="en-PH"/>
          </a:p>
        </p:txBody>
      </p:sp>
      <p:sp>
        <p:nvSpPr>
          <p:cNvPr id="5" name="Footer Placeholder 4">
            <a:extLst>
              <a:ext uri="{FF2B5EF4-FFF2-40B4-BE49-F238E27FC236}">
                <a16:creationId xmlns:a16="http://schemas.microsoft.com/office/drawing/2014/main" id="{9F9BCA79-A8F1-1C0E-3233-94503FDBFF4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4F3049E-A367-D3BC-2F02-A86B3A0CF6DB}"/>
              </a:ext>
            </a:extLst>
          </p:cNvPr>
          <p:cNvSpPr>
            <a:spLocks noGrp="1"/>
          </p:cNvSpPr>
          <p:nvPr>
            <p:ph type="sldNum" sz="quarter" idx="12"/>
          </p:nvPr>
        </p:nvSpPr>
        <p:spPr/>
        <p:txBody>
          <a:bodyPr/>
          <a:lstStyle/>
          <a:p>
            <a:fld id="{F56CB1A0-2D51-44DD-9FD8-D753EB7B1CA3}" type="slidenum">
              <a:rPr lang="en-PH" smtClean="0"/>
              <a:t>‹#›</a:t>
            </a:fld>
            <a:endParaRPr lang="en-PH"/>
          </a:p>
        </p:txBody>
      </p:sp>
    </p:spTree>
    <p:extLst>
      <p:ext uri="{BB962C8B-B14F-4D97-AF65-F5344CB8AC3E}">
        <p14:creationId xmlns:p14="http://schemas.microsoft.com/office/powerpoint/2010/main" val="2166525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0BBB-C20D-2E48-39D9-FE484C56F9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3A47FC04-2204-EB76-B1F5-8675C7A77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846EE3-311D-FAE2-5C16-0E64B28767B1}"/>
              </a:ext>
            </a:extLst>
          </p:cNvPr>
          <p:cNvSpPr>
            <a:spLocks noGrp="1"/>
          </p:cNvSpPr>
          <p:nvPr>
            <p:ph type="dt" sz="half" idx="10"/>
          </p:nvPr>
        </p:nvSpPr>
        <p:spPr/>
        <p:txBody>
          <a:bodyPr/>
          <a:lstStyle/>
          <a:p>
            <a:fld id="{F1133AC9-2B03-4299-91A9-5AB399FCA459}" type="datetimeFigureOut">
              <a:rPr lang="en-PH" smtClean="0"/>
              <a:t>11/01/2023</a:t>
            </a:fld>
            <a:endParaRPr lang="en-PH"/>
          </a:p>
        </p:txBody>
      </p:sp>
      <p:sp>
        <p:nvSpPr>
          <p:cNvPr id="5" name="Footer Placeholder 4">
            <a:extLst>
              <a:ext uri="{FF2B5EF4-FFF2-40B4-BE49-F238E27FC236}">
                <a16:creationId xmlns:a16="http://schemas.microsoft.com/office/drawing/2014/main" id="{777F971A-97E6-84CB-E129-003CDF6C9E6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3AA5EFF-3645-1E71-CB38-7FDB217AAA32}"/>
              </a:ext>
            </a:extLst>
          </p:cNvPr>
          <p:cNvSpPr>
            <a:spLocks noGrp="1"/>
          </p:cNvSpPr>
          <p:nvPr>
            <p:ph type="sldNum" sz="quarter" idx="12"/>
          </p:nvPr>
        </p:nvSpPr>
        <p:spPr/>
        <p:txBody>
          <a:bodyPr/>
          <a:lstStyle/>
          <a:p>
            <a:fld id="{F56CB1A0-2D51-44DD-9FD8-D753EB7B1CA3}" type="slidenum">
              <a:rPr lang="en-PH" smtClean="0"/>
              <a:t>‹#›</a:t>
            </a:fld>
            <a:endParaRPr lang="en-PH"/>
          </a:p>
        </p:txBody>
      </p:sp>
    </p:spTree>
    <p:extLst>
      <p:ext uri="{BB962C8B-B14F-4D97-AF65-F5344CB8AC3E}">
        <p14:creationId xmlns:p14="http://schemas.microsoft.com/office/powerpoint/2010/main" val="271137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23028-8CE9-E25E-C843-66B2A8DE8A2F}"/>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1A3493CF-DD3F-D4BD-CCAB-927A5124CB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7123A9F-974C-5F7C-AB9F-C4C268A845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C45ED4C0-6BAA-8EF3-5CD7-3A696A62BD99}"/>
              </a:ext>
            </a:extLst>
          </p:cNvPr>
          <p:cNvSpPr>
            <a:spLocks noGrp="1"/>
          </p:cNvSpPr>
          <p:nvPr>
            <p:ph type="dt" sz="half" idx="10"/>
          </p:nvPr>
        </p:nvSpPr>
        <p:spPr/>
        <p:txBody>
          <a:bodyPr/>
          <a:lstStyle/>
          <a:p>
            <a:fld id="{F1133AC9-2B03-4299-91A9-5AB399FCA459}" type="datetimeFigureOut">
              <a:rPr lang="en-PH" smtClean="0"/>
              <a:t>11/01/2023</a:t>
            </a:fld>
            <a:endParaRPr lang="en-PH"/>
          </a:p>
        </p:txBody>
      </p:sp>
      <p:sp>
        <p:nvSpPr>
          <p:cNvPr id="6" name="Footer Placeholder 5">
            <a:extLst>
              <a:ext uri="{FF2B5EF4-FFF2-40B4-BE49-F238E27FC236}">
                <a16:creationId xmlns:a16="http://schemas.microsoft.com/office/drawing/2014/main" id="{CB16047E-E136-1A8D-A06E-E963F53C244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B7CC1EA-2A6C-1B4D-9CE8-AC047F241093}"/>
              </a:ext>
            </a:extLst>
          </p:cNvPr>
          <p:cNvSpPr>
            <a:spLocks noGrp="1"/>
          </p:cNvSpPr>
          <p:nvPr>
            <p:ph type="sldNum" sz="quarter" idx="12"/>
          </p:nvPr>
        </p:nvSpPr>
        <p:spPr/>
        <p:txBody>
          <a:bodyPr/>
          <a:lstStyle/>
          <a:p>
            <a:fld id="{F56CB1A0-2D51-44DD-9FD8-D753EB7B1CA3}" type="slidenum">
              <a:rPr lang="en-PH" smtClean="0"/>
              <a:t>‹#›</a:t>
            </a:fld>
            <a:endParaRPr lang="en-PH"/>
          </a:p>
        </p:txBody>
      </p:sp>
    </p:spTree>
    <p:extLst>
      <p:ext uri="{BB962C8B-B14F-4D97-AF65-F5344CB8AC3E}">
        <p14:creationId xmlns:p14="http://schemas.microsoft.com/office/powerpoint/2010/main" val="413100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A0DF-EB34-93C3-F627-6F8F49A0139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407F0501-0711-44C0-6737-8D4F460EAF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8FA848-5B3A-CECD-B850-EB36C3DE5E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62AC3CD7-DD07-E5C0-49BA-36DE179815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22B931-1819-E545-784A-55B18D07AD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23C62A3D-653E-35AC-80C4-8B03C6D7ACB1}"/>
              </a:ext>
            </a:extLst>
          </p:cNvPr>
          <p:cNvSpPr>
            <a:spLocks noGrp="1"/>
          </p:cNvSpPr>
          <p:nvPr>
            <p:ph type="dt" sz="half" idx="10"/>
          </p:nvPr>
        </p:nvSpPr>
        <p:spPr/>
        <p:txBody>
          <a:bodyPr/>
          <a:lstStyle/>
          <a:p>
            <a:fld id="{F1133AC9-2B03-4299-91A9-5AB399FCA459}" type="datetimeFigureOut">
              <a:rPr lang="en-PH" smtClean="0"/>
              <a:t>11/01/2023</a:t>
            </a:fld>
            <a:endParaRPr lang="en-PH"/>
          </a:p>
        </p:txBody>
      </p:sp>
      <p:sp>
        <p:nvSpPr>
          <p:cNvPr id="8" name="Footer Placeholder 7">
            <a:extLst>
              <a:ext uri="{FF2B5EF4-FFF2-40B4-BE49-F238E27FC236}">
                <a16:creationId xmlns:a16="http://schemas.microsoft.com/office/drawing/2014/main" id="{D2E05987-124A-D8FA-5CD8-185891507277}"/>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43388D6D-6E5C-4367-81C2-7B5D6E129B4E}"/>
              </a:ext>
            </a:extLst>
          </p:cNvPr>
          <p:cNvSpPr>
            <a:spLocks noGrp="1"/>
          </p:cNvSpPr>
          <p:nvPr>
            <p:ph type="sldNum" sz="quarter" idx="12"/>
          </p:nvPr>
        </p:nvSpPr>
        <p:spPr/>
        <p:txBody>
          <a:bodyPr/>
          <a:lstStyle/>
          <a:p>
            <a:fld id="{F56CB1A0-2D51-44DD-9FD8-D753EB7B1CA3}" type="slidenum">
              <a:rPr lang="en-PH" smtClean="0"/>
              <a:t>‹#›</a:t>
            </a:fld>
            <a:endParaRPr lang="en-PH"/>
          </a:p>
        </p:txBody>
      </p:sp>
    </p:spTree>
    <p:extLst>
      <p:ext uri="{BB962C8B-B14F-4D97-AF65-F5344CB8AC3E}">
        <p14:creationId xmlns:p14="http://schemas.microsoft.com/office/powerpoint/2010/main" val="4228738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901D3-C1F2-FDFF-E5F7-4C28E642120F}"/>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39EF02CA-F80A-1123-5330-4C9A3349B817}"/>
              </a:ext>
            </a:extLst>
          </p:cNvPr>
          <p:cNvSpPr>
            <a:spLocks noGrp="1"/>
          </p:cNvSpPr>
          <p:nvPr>
            <p:ph type="dt" sz="half" idx="10"/>
          </p:nvPr>
        </p:nvSpPr>
        <p:spPr/>
        <p:txBody>
          <a:bodyPr/>
          <a:lstStyle/>
          <a:p>
            <a:fld id="{F1133AC9-2B03-4299-91A9-5AB399FCA459}" type="datetimeFigureOut">
              <a:rPr lang="en-PH" smtClean="0"/>
              <a:t>11/01/2023</a:t>
            </a:fld>
            <a:endParaRPr lang="en-PH"/>
          </a:p>
        </p:txBody>
      </p:sp>
      <p:sp>
        <p:nvSpPr>
          <p:cNvPr id="4" name="Footer Placeholder 3">
            <a:extLst>
              <a:ext uri="{FF2B5EF4-FFF2-40B4-BE49-F238E27FC236}">
                <a16:creationId xmlns:a16="http://schemas.microsoft.com/office/drawing/2014/main" id="{3BAA9889-07C0-9090-8947-BBF5CFEAD0FD}"/>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A88860F0-32DD-56BC-1E07-3ABDB3C2A7C5}"/>
              </a:ext>
            </a:extLst>
          </p:cNvPr>
          <p:cNvSpPr>
            <a:spLocks noGrp="1"/>
          </p:cNvSpPr>
          <p:nvPr>
            <p:ph type="sldNum" sz="quarter" idx="12"/>
          </p:nvPr>
        </p:nvSpPr>
        <p:spPr/>
        <p:txBody>
          <a:bodyPr/>
          <a:lstStyle/>
          <a:p>
            <a:fld id="{F56CB1A0-2D51-44DD-9FD8-D753EB7B1CA3}" type="slidenum">
              <a:rPr lang="en-PH" smtClean="0"/>
              <a:t>‹#›</a:t>
            </a:fld>
            <a:endParaRPr lang="en-PH"/>
          </a:p>
        </p:txBody>
      </p:sp>
    </p:spTree>
    <p:extLst>
      <p:ext uri="{BB962C8B-B14F-4D97-AF65-F5344CB8AC3E}">
        <p14:creationId xmlns:p14="http://schemas.microsoft.com/office/powerpoint/2010/main" val="522643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883F40-8373-E546-88EE-12C9BED8B393}"/>
              </a:ext>
            </a:extLst>
          </p:cNvPr>
          <p:cNvSpPr>
            <a:spLocks noGrp="1"/>
          </p:cNvSpPr>
          <p:nvPr>
            <p:ph type="dt" sz="half" idx="10"/>
          </p:nvPr>
        </p:nvSpPr>
        <p:spPr/>
        <p:txBody>
          <a:bodyPr/>
          <a:lstStyle/>
          <a:p>
            <a:fld id="{F1133AC9-2B03-4299-91A9-5AB399FCA459}" type="datetimeFigureOut">
              <a:rPr lang="en-PH" smtClean="0"/>
              <a:t>11/01/2023</a:t>
            </a:fld>
            <a:endParaRPr lang="en-PH"/>
          </a:p>
        </p:txBody>
      </p:sp>
      <p:sp>
        <p:nvSpPr>
          <p:cNvPr id="3" name="Footer Placeholder 2">
            <a:extLst>
              <a:ext uri="{FF2B5EF4-FFF2-40B4-BE49-F238E27FC236}">
                <a16:creationId xmlns:a16="http://schemas.microsoft.com/office/drawing/2014/main" id="{EDA67276-6C49-61BF-0DF9-890057A7A896}"/>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C0F9AAC0-DFAF-252B-6C1B-AE53A71656AB}"/>
              </a:ext>
            </a:extLst>
          </p:cNvPr>
          <p:cNvSpPr>
            <a:spLocks noGrp="1"/>
          </p:cNvSpPr>
          <p:nvPr>
            <p:ph type="sldNum" sz="quarter" idx="12"/>
          </p:nvPr>
        </p:nvSpPr>
        <p:spPr/>
        <p:txBody>
          <a:bodyPr/>
          <a:lstStyle/>
          <a:p>
            <a:fld id="{F56CB1A0-2D51-44DD-9FD8-D753EB7B1CA3}" type="slidenum">
              <a:rPr lang="en-PH" smtClean="0"/>
              <a:t>‹#›</a:t>
            </a:fld>
            <a:endParaRPr lang="en-PH"/>
          </a:p>
        </p:txBody>
      </p:sp>
    </p:spTree>
    <p:extLst>
      <p:ext uri="{BB962C8B-B14F-4D97-AF65-F5344CB8AC3E}">
        <p14:creationId xmlns:p14="http://schemas.microsoft.com/office/powerpoint/2010/main" val="14247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CAFE-A508-02E3-2C75-3BB794390A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4AC53CB0-B18A-2849-8487-06ABD94B23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4312C2FD-483F-0DA8-2E1B-AE20ACDA2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DC5FB-96C4-0DA7-5D8F-6AD873E7F089}"/>
              </a:ext>
            </a:extLst>
          </p:cNvPr>
          <p:cNvSpPr>
            <a:spLocks noGrp="1"/>
          </p:cNvSpPr>
          <p:nvPr>
            <p:ph type="dt" sz="half" idx="10"/>
          </p:nvPr>
        </p:nvSpPr>
        <p:spPr/>
        <p:txBody>
          <a:bodyPr/>
          <a:lstStyle/>
          <a:p>
            <a:fld id="{F1133AC9-2B03-4299-91A9-5AB399FCA459}" type="datetimeFigureOut">
              <a:rPr lang="en-PH" smtClean="0"/>
              <a:t>11/01/2023</a:t>
            </a:fld>
            <a:endParaRPr lang="en-PH"/>
          </a:p>
        </p:txBody>
      </p:sp>
      <p:sp>
        <p:nvSpPr>
          <p:cNvPr id="6" name="Footer Placeholder 5">
            <a:extLst>
              <a:ext uri="{FF2B5EF4-FFF2-40B4-BE49-F238E27FC236}">
                <a16:creationId xmlns:a16="http://schemas.microsoft.com/office/drawing/2014/main" id="{BFBE9D7D-2965-3DAE-B7D5-C05DE44B0948}"/>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B0A994C-5C3C-AFFE-F2DE-9300BB3790E5}"/>
              </a:ext>
            </a:extLst>
          </p:cNvPr>
          <p:cNvSpPr>
            <a:spLocks noGrp="1"/>
          </p:cNvSpPr>
          <p:nvPr>
            <p:ph type="sldNum" sz="quarter" idx="12"/>
          </p:nvPr>
        </p:nvSpPr>
        <p:spPr/>
        <p:txBody>
          <a:bodyPr/>
          <a:lstStyle/>
          <a:p>
            <a:fld id="{F56CB1A0-2D51-44DD-9FD8-D753EB7B1CA3}" type="slidenum">
              <a:rPr lang="en-PH" smtClean="0"/>
              <a:t>‹#›</a:t>
            </a:fld>
            <a:endParaRPr lang="en-PH"/>
          </a:p>
        </p:txBody>
      </p:sp>
    </p:spTree>
    <p:extLst>
      <p:ext uri="{BB962C8B-B14F-4D97-AF65-F5344CB8AC3E}">
        <p14:creationId xmlns:p14="http://schemas.microsoft.com/office/powerpoint/2010/main" val="3111876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1903E-5DFC-B965-CD11-F6BA8C71B1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6D3CB595-2A21-E59A-E8C2-1F295F4B9D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50AD494F-4B95-F97E-8C90-CB1242B90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558EA4-0AE4-423D-6835-1336CE262AB0}"/>
              </a:ext>
            </a:extLst>
          </p:cNvPr>
          <p:cNvSpPr>
            <a:spLocks noGrp="1"/>
          </p:cNvSpPr>
          <p:nvPr>
            <p:ph type="dt" sz="half" idx="10"/>
          </p:nvPr>
        </p:nvSpPr>
        <p:spPr/>
        <p:txBody>
          <a:bodyPr/>
          <a:lstStyle/>
          <a:p>
            <a:fld id="{F1133AC9-2B03-4299-91A9-5AB399FCA459}" type="datetimeFigureOut">
              <a:rPr lang="en-PH" smtClean="0"/>
              <a:t>11/01/2023</a:t>
            </a:fld>
            <a:endParaRPr lang="en-PH"/>
          </a:p>
        </p:txBody>
      </p:sp>
      <p:sp>
        <p:nvSpPr>
          <p:cNvPr id="6" name="Footer Placeholder 5">
            <a:extLst>
              <a:ext uri="{FF2B5EF4-FFF2-40B4-BE49-F238E27FC236}">
                <a16:creationId xmlns:a16="http://schemas.microsoft.com/office/drawing/2014/main" id="{EA61A783-DEB4-AF61-AB24-002F563F2746}"/>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B0DA5DA-77B4-154E-9DBE-97D01FBE98A4}"/>
              </a:ext>
            </a:extLst>
          </p:cNvPr>
          <p:cNvSpPr>
            <a:spLocks noGrp="1"/>
          </p:cNvSpPr>
          <p:nvPr>
            <p:ph type="sldNum" sz="quarter" idx="12"/>
          </p:nvPr>
        </p:nvSpPr>
        <p:spPr/>
        <p:txBody>
          <a:bodyPr/>
          <a:lstStyle/>
          <a:p>
            <a:fld id="{F56CB1A0-2D51-44DD-9FD8-D753EB7B1CA3}" type="slidenum">
              <a:rPr lang="en-PH" smtClean="0"/>
              <a:t>‹#›</a:t>
            </a:fld>
            <a:endParaRPr lang="en-PH"/>
          </a:p>
        </p:txBody>
      </p:sp>
    </p:spTree>
    <p:extLst>
      <p:ext uri="{BB962C8B-B14F-4D97-AF65-F5344CB8AC3E}">
        <p14:creationId xmlns:p14="http://schemas.microsoft.com/office/powerpoint/2010/main" val="3501812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6E0B0A-F6B2-41A4-A4BA-EC9C0FB76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08DDDF0-1B0C-A982-7084-0A75ACD6D0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04C25F4-501F-F6DE-D6E8-3BC8C0572D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33AC9-2B03-4299-91A9-5AB399FCA459}" type="datetimeFigureOut">
              <a:rPr lang="en-PH" smtClean="0"/>
              <a:t>11/01/2023</a:t>
            </a:fld>
            <a:endParaRPr lang="en-PH"/>
          </a:p>
        </p:txBody>
      </p:sp>
      <p:sp>
        <p:nvSpPr>
          <p:cNvPr id="5" name="Footer Placeholder 4">
            <a:extLst>
              <a:ext uri="{FF2B5EF4-FFF2-40B4-BE49-F238E27FC236}">
                <a16:creationId xmlns:a16="http://schemas.microsoft.com/office/drawing/2014/main" id="{A456D0AF-1EB7-A0DB-819F-0A4392E5C2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3E94C2B8-3BE0-0EF9-112C-942E017532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CB1A0-2D51-44DD-9FD8-D753EB7B1CA3}" type="slidenum">
              <a:rPr lang="en-PH" smtClean="0"/>
              <a:t>‹#›</a:t>
            </a:fld>
            <a:endParaRPr lang="en-PH"/>
          </a:p>
        </p:txBody>
      </p:sp>
    </p:spTree>
    <p:extLst>
      <p:ext uri="{BB962C8B-B14F-4D97-AF65-F5344CB8AC3E}">
        <p14:creationId xmlns:p14="http://schemas.microsoft.com/office/powerpoint/2010/main" val="3814603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4301/S1807-17752016000200001"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31000/globish.v9i2.2772"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learntechlib.org/p/208671/%0A" TargetMode="External"/><Relationship Id="rId5" Type="http://schemas.openxmlformats.org/officeDocument/2006/relationships/hyperlink" Target="https://doi.org/10.1007/s13312-017-1152-9" TargetMode="External"/><Relationship Id="rId4" Type="http://schemas.openxmlformats.org/officeDocument/2006/relationships/hyperlink" Target="https://doi.org/10.1177/0047239520934018"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philstar.com/business/technology/2003/04/25/203714/effectiveness-e-learning-more-what-you-would-expec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0C949B98-A051-E43C-E44C-BAF8C1DE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52749E89-366F-C779-CBA4-E27B59963FE1}"/>
              </a:ext>
            </a:extLst>
          </p:cNvPr>
          <p:cNvSpPr txBox="1">
            <a:spLocks/>
          </p:cNvSpPr>
          <p:nvPr/>
        </p:nvSpPr>
        <p:spPr>
          <a:xfrm>
            <a:off x="1530336" y="1188186"/>
            <a:ext cx="9144000" cy="105191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457200">
              <a:lnSpc>
                <a:spcPct val="100000"/>
              </a:lnSpc>
              <a:spcBef>
                <a:spcPts val="0"/>
              </a:spcBef>
              <a:defRPr/>
            </a:pPr>
            <a:r>
              <a:rPr lang="en-US" sz="3200" b="1">
                <a:latin typeface="Century Gothic"/>
                <a:ea typeface="+mj-lt"/>
                <a:cs typeface="+mj-lt"/>
              </a:rPr>
              <a:t>ISEP: Innovative School E- Learning Platform with SMS Technology</a:t>
            </a:r>
            <a:r>
              <a:rPr lang="en-US" sz="3200">
                <a:latin typeface="Century Gothic"/>
                <a:ea typeface="+mj-lt"/>
                <a:cs typeface="+mj-lt"/>
              </a:rPr>
              <a:t>  </a:t>
            </a:r>
            <a:endParaRPr lang="en-US" sz="3200">
              <a:latin typeface="Century Gothic"/>
            </a:endParaRPr>
          </a:p>
        </p:txBody>
      </p:sp>
      <p:sp>
        <p:nvSpPr>
          <p:cNvPr id="6" name="Subtitle 2">
            <a:extLst>
              <a:ext uri="{FF2B5EF4-FFF2-40B4-BE49-F238E27FC236}">
                <a16:creationId xmlns:a16="http://schemas.microsoft.com/office/drawing/2014/main" id="{BE341CC7-1D68-7C34-7D22-F56A8E68F69E}"/>
              </a:ext>
            </a:extLst>
          </p:cNvPr>
          <p:cNvSpPr txBox="1">
            <a:spLocks/>
          </p:cNvSpPr>
          <p:nvPr/>
        </p:nvSpPr>
        <p:spPr>
          <a:xfrm>
            <a:off x="1354667" y="2711624"/>
            <a:ext cx="10546739" cy="220055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fontAlgn="base"/>
            <a:r>
              <a:rPr lang="en-US" sz="2000">
                <a:latin typeface="Century Gothic"/>
              </a:rPr>
              <a:t>PRESENTER/S:</a:t>
            </a:r>
            <a:r>
              <a:rPr lang="en-US" sz="2000" b="0" i="0" u="none" strike="noStrike">
                <a:solidFill>
                  <a:srgbClr val="000000"/>
                </a:solidFill>
                <a:effectLst/>
                <a:latin typeface="Century Gothic"/>
              </a:rPr>
              <a:t> </a:t>
            </a:r>
            <a:r>
              <a:rPr lang="en-US" sz="2000">
                <a:solidFill>
                  <a:srgbClr val="000000"/>
                </a:solidFill>
                <a:latin typeface="Century Gothic"/>
              </a:rPr>
              <a:t>  </a:t>
            </a:r>
            <a:r>
              <a:rPr lang="en-US" sz="2000" b="0" i="0" u="none" strike="noStrike">
                <a:solidFill>
                  <a:srgbClr val="000000"/>
                </a:solidFill>
                <a:effectLst/>
                <a:latin typeface="Century Gothic"/>
              </a:rPr>
              <a:t>Baes, Nicole M.</a:t>
            </a:r>
            <a:r>
              <a:rPr lang="en-US" sz="2000" b="0" i="0">
                <a:solidFill>
                  <a:srgbClr val="000000"/>
                </a:solidFill>
                <a:effectLst/>
                <a:latin typeface="Century Gothic"/>
              </a:rPr>
              <a:t>​</a:t>
            </a:r>
          </a:p>
          <a:p>
            <a:pPr algn="just" rtl="0" fontAlgn="base"/>
            <a:r>
              <a:rPr lang="en-US" sz="2000" b="0" i="0" u="none" strike="noStrike">
                <a:solidFill>
                  <a:srgbClr val="000000"/>
                </a:solidFill>
                <a:effectLst/>
                <a:latin typeface="Century Gothic"/>
              </a:rPr>
              <a:t>                         Banaag, Lilibeth S.</a:t>
            </a:r>
            <a:r>
              <a:rPr lang="en-US" sz="2000" b="0" i="0">
                <a:solidFill>
                  <a:srgbClr val="000000"/>
                </a:solidFill>
                <a:effectLst/>
                <a:latin typeface="Century Gothic"/>
              </a:rPr>
              <a:t>​</a:t>
            </a:r>
          </a:p>
          <a:p>
            <a:pPr algn="just" rtl="0" fontAlgn="base"/>
            <a:r>
              <a:rPr lang="en-US" sz="2000" b="0" i="0" u="none" strike="noStrike">
                <a:solidFill>
                  <a:srgbClr val="000000"/>
                </a:solidFill>
                <a:effectLst/>
                <a:latin typeface="Century Gothic"/>
              </a:rPr>
              <a:t>                         Bautista, Ronnel D. Jr.</a:t>
            </a:r>
            <a:r>
              <a:rPr lang="en-US" sz="2000" b="0" i="0">
                <a:solidFill>
                  <a:srgbClr val="000000"/>
                </a:solidFill>
                <a:effectLst/>
                <a:latin typeface="Century Gothic"/>
              </a:rPr>
              <a:t>​</a:t>
            </a:r>
          </a:p>
          <a:p>
            <a:pPr algn="just" rtl="0" fontAlgn="base"/>
            <a:r>
              <a:rPr lang="en-US" sz="2000" b="0" i="0" u="none" strike="noStrike">
                <a:solidFill>
                  <a:srgbClr val="000000"/>
                </a:solidFill>
                <a:effectLst/>
                <a:latin typeface="Century Gothic"/>
              </a:rPr>
              <a:t>                         De Villa, Leonard M.</a:t>
            </a:r>
            <a:r>
              <a:rPr lang="en-US" sz="2000" b="0" i="0">
                <a:solidFill>
                  <a:srgbClr val="000000"/>
                </a:solidFill>
                <a:effectLst/>
                <a:latin typeface="Century Gothic"/>
              </a:rPr>
              <a:t>​</a:t>
            </a:r>
            <a:endParaRPr lang="en-US" sz="2000" b="0" i="0">
              <a:solidFill>
                <a:srgbClr val="000000"/>
              </a:solidFill>
              <a:effectLst/>
              <a:latin typeface="Century Gothic"/>
              <a:cs typeface="Segoe UI"/>
            </a:endParaRPr>
          </a:p>
          <a:p>
            <a:pPr algn="just" rtl="0" fontAlgn="base"/>
            <a:r>
              <a:rPr lang="en-US" sz="2000" b="0" i="0" u="none" strike="noStrike">
                <a:solidFill>
                  <a:srgbClr val="000000"/>
                </a:solidFill>
                <a:effectLst/>
                <a:latin typeface="Century Gothic"/>
              </a:rPr>
              <a:t>                         Manalo, Giselle P.</a:t>
            </a:r>
            <a:r>
              <a:rPr lang="en-US" sz="2000" b="0" i="0">
                <a:solidFill>
                  <a:srgbClr val="000000"/>
                </a:solidFill>
                <a:effectLst/>
                <a:latin typeface="Century Gothic"/>
              </a:rPr>
              <a:t>​</a:t>
            </a:r>
            <a:endParaRPr lang="en-US" sz="2000" b="0" i="0">
              <a:solidFill>
                <a:srgbClr val="000000"/>
              </a:solidFill>
              <a:effectLst/>
              <a:latin typeface="Century Gothic"/>
              <a:cs typeface="Segoe UI"/>
            </a:endParaRPr>
          </a:p>
          <a:p>
            <a:pPr algn="just" fontAlgn="base"/>
            <a:r>
              <a:rPr lang="en-US" sz="2000" b="0" i="0" u="none" strike="noStrike">
                <a:solidFill>
                  <a:srgbClr val="000000"/>
                </a:solidFill>
                <a:effectLst/>
                <a:latin typeface="Century Gothic"/>
              </a:rPr>
              <a:t>                         Macatangay, Jericho</a:t>
            </a:r>
            <a:r>
              <a:rPr lang="en-US" sz="2000">
                <a:solidFill>
                  <a:srgbClr val="000000"/>
                </a:solidFill>
                <a:latin typeface="Century Gothic"/>
              </a:rPr>
              <a:t> C.</a:t>
            </a:r>
            <a:endParaRPr lang="en-US" sz="2000" b="0" i="0">
              <a:solidFill>
                <a:srgbClr val="000000"/>
              </a:solidFill>
              <a:effectLst/>
              <a:latin typeface="Century Gothic"/>
            </a:endParaRPr>
          </a:p>
          <a:p>
            <a:pPr algn="just">
              <a:defRPr/>
            </a:pPr>
            <a:endParaRPr lang="en-US" sz="2000">
              <a:latin typeface="Century Gothic" panose="020B0502020202020204" pitchFamily="34" charset="0"/>
            </a:endParaRPr>
          </a:p>
          <a:p>
            <a:pPr algn="just">
              <a:defRPr/>
            </a:pPr>
            <a:r>
              <a:rPr lang="en-US" sz="2000">
                <a:latin typeface="Century Gothic"/>
              </a:rPr>
              <a:t>COURSE/MAJOR: </a:t>
            </a:r>
            <a:r>
              <a:rPr lang="en-US" sz="2000" b="1">
                <a:latin typeface="Century Gothic"/>
              </a:rPr>
              <a:t>BACHELOR OF SCIENCE IN INFORMATION TECHNOLOGY</a:t>
            </a:r>
            <a:endParaRPr lang="en-US" sz="2000" b="1">
              <a:latin typeface="Century Gothic" panose="020B0502020202020204" pitchFamily="34" charset="0"/>
            </a:endParaRPr>
          </a:p>
          <a:p>
            <a:pPr algn="just">
              <a:defRPr/>
            </a:pPr>
            <a:endParaRPr lang="en-US" sz="2000">
              <a:latin typeface="Century Gothic" panose="020B0502020202020204" pitchFamily="34" charset="0"/>
            </a:endParaRPr>
          </a:p>
          <a:p>
            <a:endParaRPr lang="en-PH" sz="2000">
              <a:cs typeface="Calibri"/>
            </a:endParaRPr>
          </a:p>
        </p:txBody>
      </p:sp>
    </p:spTree>
    <p:extLst>
      <p:ext uri="{BB962C8B-B14F-4D97-AF65-F5344CB8AC3E}">
        <p14:creationId xmlns:p14="http://schemas.microsoft.com/office/powerpoint/2010/main" val="1917586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0C949B98-A051-E43C-E44C-BAF8C1DE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501"/>
            <a:ext cx="12192000" cy="6858000"/>
          </a:xfrm>
          <a:prstGeom prst="rect">
            <a:avLst/>
          </a:prstGeom>
        </p:spPr>
      </p:pic>
      <p:sp>
        <p:nvSpPr>
          <p:cNvPr id="2" name="TextBox 1">
            <a:extLst>
              <a:ext uri="{FF2B5EF4-FFF2-40B4-BE49-F238E27FC236}">
                <a16:creationId xmlns:a16="http://schemas.microsoft.com/office/drawing/2014/main" id="{7D908E06-D782-A294-042F-C813DAFAD076}"/>
              </a:ext>
            </a:extLst>
          </p:cNvPr>
          <p:cNvSpPr txBox="1"/>
          <p:nvPr/>
        </p:nvSpPr>
        <p:spPr>
          <a:xfrm>
            <a:off x="0" y="760646"/>
            <a:ext cx="12192000" cy="707886"/>
          </a:xfrm>
          <a:prstGeom prst="rect">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a:ln>
                  <a:noFill/>
                </a:ln>
                <a:solidFill>
                  <a:prstClr val="black"/>
                </a:solidFill>
                <a:effectLst/>
                <a:uLnTx/>
                <a:uFillTx/>
                <a:latin typeface="Century Gothic" panose="020B0502020202020204" pitchFamily="34" charset="0"/>
                <a:ea typeface="+mn-ea"/>
                <a:cs typeface="+mn-cs"/>
              </a:rPr>
              <a:t>FINDINGS, CONCLUSIONS,RECOMMENDATIONS</a:t>
            </a:r>
          </a:p>
        </p:txBody>
      </p:sp>
      <p:sp>
        <p:nvSpPr>
          <p:cNvPr id="3" name="TextBox 2">
            <a:extLst>
              <a:ext uri="{FF2B5EF4-FFF2-40B4-BE49-F238E27FC236}">
                <a16:creationId xmlns:a16="http://schemas.microsoft.com/office/drawing/2014/main" id="{B988D356-939A-7939-0D74-E8A8D69DD024}"/>
              </a:ext>
            </a:extLst>
          </p:cNvPr>
          <p:cNvSpPr txBox="1"/>
          <p:nvPr/>
        </p:nvSpPr>
        <p:spPr>
          <a:xfrm>
            <a:off x="126423" y="1547204"/>
            <a:ext cx="11939154" cy="15696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pPr algn="just" fontAlgn="base"/>
            <a:r>
              <a:rPr lang="en-US" sz="1600" b="1" i="0" u="none" strike="noStrike">
                <a:solidFill>
                  <a:srgbClr val="E7E6E6"/>
                </a:solidFill>
                <a:effectLst/>
                <a:latin typeface="Century Gothic"/>
              </a:rPr>
              <a:t>SOP 2</a:t>
            </a:r>
            <a:r>
              <a:rPr lang="en-US" sz="1600" b="1" i="0" u="none" strike="noStrike">
                <a:solidFill>
                  <a:srgbClr val="FFFFFF"/>
                </a:solidFill>
                <a:effectLst/>
                <a:latin typeface="Century Gothic"/>
              </a:rPr>
              <a:t>: </a:t>
            </a:r>
            <a:r>
              <a:rPr lang="en-US" sz="1600" b="0" i="0" u="none" strike="noStrike">
                <a:solidFill>
                  <a:srgbClr val="FFFFFF"/>
                </a:solidFill>
                <a:effectLst/>
                <a:latin typeface="Century Gothic"/>
              </a:rPr>
              <a:t> Develop a system that will satisfy the needs of the users for their learning/study that will be capable of:</a:t>
            </a:r>
            <a:r>
              <a:rPr lang="en-US" sz="1600" b="0" i="0">
                <a:solidFill>
                  <a:srgbClr val="000000"/>
                </a:solidFill>
                <a:effectLst/>
                <a:latin typeface="Century Gothic"/>
              </a:rPr>
              <a:t>​</a:t>
            </a:r>
            <a:endParaRPr lang="en-US">
              <a:solidFill>
                <a:srgbClr val="FFFFFF"/>
              </a:solidFill>
              <a:latin typeface="Calibri" panose="020F0502020204030204"/>
              <a:cs typeface="Calibri" panose="020F0502020204030204"/>
            </a:endParaRPr>
          </a:p>
          <a:p>
            <a:pPr marL="800100" lvl="1" indent="-342900" algn="just">
              <a:buAutoNum type="alphaLcPeriod"/>
            </a:pPr>
            <a:r>
              <a:rPr lang="en-US" sz="1600" b="0" i="0" u="none" strike="noStrike">
                <a:solidFill>
                  <a:srgbClr val="FFFFFF"/>
                </a:solidFill>
                <a:effectLst/>
                <a:latin typeface="Century Gothic"/>
              </a:rPr>
              <a:t>providing the needs of the student for online schooling.</a:t>
            </a:r>
            <a:r>
              <a:rPr lang="en-US" sz="1600" b="0" i="0">
                <a:solidFill>
                  <a:srgbClr val="000000"/>
                </a:solidFill>
                <a:effectLst/>
                <a:latin typeface="Century Gothic"/>
              </a:rPr>
              <a:t>​</a:t>
            </a:r>
            <a:endParaRPr lang="en-US">
              <a:cs typeface="Calibri"/>
            </a:endParaRPr>
          </a:p>
          <a:p>
            <a:pPr marL="800100" lvl="1" indent="-342900" algn="just">
              <a:buAutoNum type="alphaLcPeriod"/>
            </a:pPr>
            <a:r>
              <a:rPr lang="en-US" sz="1600">
                <a:solidFill>
                  <a:srgbClr val="FFFFFF"/>
                </a:solidFill>
                <a:latin typeface="Century Gothic"/>
              </a:rPr>
              <a:t>for</a:t>
            </a:r>
            <a:r>
              <a:rPr lang="en-US" sz="1600" b="0" i="0" u="none" strike="noStrike">
                <a:solidFill>
                  <a:srgbClr val="FFFFFF"/>
                </a:solidFill>
                <a:effectLst/>
                <a:latin typeface="Century Gothic"/>
              </a:rPr>
              <a:t> allowing communication between teacher and student in synchronous and asynchronous learning mode.</a:t>
            </a:r>
            <a:r>
              <a:rPr lang="en-US" sz="1600" b="0" i="0">
                <a:solidFill>
                  <a:srgbClr val="000000"/>
                </a:solidFill>
                <a:effectLst/>
                <a:latin typeface="Century Gothic"/>
              </a:rPr>
              <a:t>​</a:t>
            </a:r>
            <a:endParaRPr lang="en-US">
              <a:solidFill>
                <a:srgbClr val="FFFFFF"/>
              </a:solidFill>
              <a:latin typeface="Calibri"/>
              <a:cs typeface="Calibri"/>
            </a:endParaRPr>
          </a:p>
          <a:p>
            <a:pPr marL="800100" lvl="1" indent="-342900" algn="just">
              <a:buAutoNum type="alphaLcPeriod"/>
            </a:pPr>
            <a:r>
              <a:rPr lang="en-US" sz="1600">
                <a:solidFill>
                  <a:srgbClr val="FFFFFF"/>
                </a:solidFill>
                <a:latin typeface="Century Gothic"/>
              </a:rPr>
              <a:t>sending</a:t>
            </a:r>
            <a:r>
              <a:rPr lang="en-US" sz="1600" b="0" i="0" u="none" strike="noStrike">
                <a:solidFill>
                  <a:srgbClr val="FFFFFF"/>
                </a:solidFill>
                <a:effectLst/>
                <a:latin typeface="Century Gothic"/>
              </a:rPr>
              <a:t> and viewing student learning activities </a:t>
            </a:r>
            <a:r>
              <a:rPr lang="en-US" sz="1600" b="0" i="0">
                <a:solidFill>
                  <a:srgbClr val="000000"/>
                </a:solidFill>
                <a:effectLst/>
                <a:latin typeface="Century Gothic"/>
              </a:rPr>
              <a:t>​</a:t>
            </a:r>
            <a:endParaRPr lang="en-US">
              <a:solidFill>
                <a:srgbClr val="FFFFFF"/>
              </a:solidFill>
              <a:latin typeface="Calibri"/>
              <a:cs typeface="Calibri"/>
            </a:endParaRPr>
          </a:p>
          <a:p>
            <a:pPr marL="800100" lvl="1" indent="-342900" algn="just">
              <a:buAutoNum type="alphaLcPeriod"/>
            </a:pPr>
            <a:r>
              <a:rPr lang="en-US" sz="1600" b="0" i="0" u="none" strike="noStrike">
                <a:solidFill>
                  <a:srgbClr val="FFFFFF"/>
                </a:solidFill>
                <a:effectLst/>
                <a:latin typeface="Century Gothic"/>
              </a:rPr>
              <a:t>reminding students of their due and missed date assessment through SMS technology.</a:t>
            </a:r>
            <a:r>
              <a:rPr lang="en-US" sz="1600" b="0" i="0">
                <a:solidFill>
                  <a:srgbClr val="000000"/>
                </a:solidFill>
                <a:effectLst/>
                <a:latin typeface="Century Gothic"/>
              </a:rPr>
              <a:t>​</a:t>
            </a:r>
            <a:endParaRPr lang="en-US" b="0" i="0">
              <a:solidFill>
                <a:srgbClr val="FFFFFF"/>
              </a:solidFill>
              <a:effectLst/>
              <a:latin typeface="Calibri"/>
              <a:cs typeface="Calibri"/>
            </a:endParaRP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b="0" i="0" u="none" strike="noStrike" kern="0" cap="none" spc="0" normalizeH="0" baseline="0" noProof="0">
              <a:ln>
                <a:noFill/>
              </a:ln>
              <a:solidFill>
                <a:schemeClr val="bg2"/>
              </a:solidFill>
              <a:effectLst/>
              <a:uLnTx/>
              <a:uFillTx/>
              <a:latin typeface="Century Gothic" panose="020B0502020202020204" pitchFamily="34" charset="0"/>
            </a:endParaRPr>
          </a:p>
        </p:txBody>
      </p:sp>
      <p:graphicFrame>
        <p:nvGraphicFramePr>
          <p:cNvPr id="7" name="Table 3">
            <a:extLst>
              <a:ext uri="{FF2B5EF4-FFF2-40B4-BE49-F238E27FC236}">
                <a16:creationId xmlns:a16="http://schemas.microsoft.com/office/drawing/2014/main" id="{7FC3F0A0-DD17-CA9E-2E96-2073E4951E0A}"/>
              </a:ext>
            </a:extLst>
          </p:cNvPr>
          <p:cNvGraphicFramePr>
            <a:graphicFrameLocks noGrp="1"/>
          </p:cNvGraphicFramePr>
          <p:nvPr>
            <p:extLst>
              <p:ext uri="{D42A27DB-BD31-4B8C-83A1-F6EECF244321}">
                <p14:modId xmlns:p14="http://schemas.microsoft.com/office/powerpoint/2010/main" val="4271265479"/>
              </p:ext>
            </p:extLst>
          </p:nvPr>
        </p:nvGraphicFramePr>
        <p:xfrm>
          <a:off x="140800" y="2971596"/>
          <a:ext cx="11939154" cy="3169920"/>
        </p:xfrm>
        <a:graphic>
          <a:graphicData uri="http://schemas.openxmlformats.org/drawingml/2006/table">
            <a:tbl>
              <a:tblPr firstRow="1" bandRow="1">
                <a:tableStyleId>{5C22544A-7EE6-4342-B048-85BDC9FD1C3A}</a:tableStyleId>
              </a:tblPr>
              <a:tblGrid>
                <a:gridCol w="3979718">
                  <a:extLst>
                    <a:ext uri="{9D8B030D-6E8A-4147-A177-3AD203B41FA5}">
                      <a16:colId xmlns:a16="http://schemas.microsoft.com/office/drawing/2014/main" val="2986460656"/>
                    </a:ext>
                  </a:extLst>
                </a:gridCol>
                <a:gridCol w="3979718">
                  <a:extLst>
                    <a:ext uri="{9D8B030D-6E8A-4147-A177-3AD203B41FA5}">
                      <a16:colId xmlns:a16="http://schemas.microsoft.com/office/drawing/2014/main" val="3970925760"/>
                    </a:ext>
                  </a:extLst>
                </a:gridCol>
                <a:gridCol w="3979718">
                  <a:extLst>
                    <a:ext uri="{9D8B030D-6E8A-4147-A177-3AD203B41FA5}">
                      <a16:colId xmlns:a16="http://schemas.microsoft.com/office/drawing/2014/main" val="132120554"/>
                    </a:ext>
                  </a:extLst>
                </a:gridCol>
              </a:tblGrid>
              <a:tr h="344589">
                <a:tc>
                  <a:txBody>
                    <a:bodyPr/>
                    <a:lstStyle/>
                    <a:p>
                      <a:pPr algn="ctr"/>
                      <a:r>
                        <a:rPr lang="en-US"/>
                        <a:t>Findings</a:t>
                      </a:r>
                      <a:endParaRPr lang="en-PH"/>
                    </a:p>
                  </a:txBody>
                  <a:tcPr/>
                </a:tc>
                <a:tc>
                  <a:txBody>
                    <a:bodyPr/>
                    <a:lstStyle/>
                    <a:p>
                      <a:pPr algn="ctr"/>
                      <a:r>
                        <a:rPr lang="en-US"/>
                        <a:t>Conclusion</a:t>
                      </a:r>
                      <a:endParaRPr lang="en-PH"/>
                    </a:p>
                  </a:txBody>
                  <a:tcPr/>
                </a:tc>
                <a:tc>
                  <a:txBody>
                    <a:bodyPr/>
                    <a:lstStyle/>
                    <a:p>
                      <a:pPr algn="ctr"/>
                      <a:r>
                        <a:rPr lang="en-US"/>
                        <a:t>Recommendations</a:t>
                      </a:r>
                      <a:endParaRPr lang="en-PH"/>
                    </a:p>
                  </a:txBody>
                  <a:tcPr/>
                </a:tc>
                <a:extLst>
                  <a:ext uri="{0D108BD9-81ED-4DB2-BD59-A6C34878D82A}">
                    <a16:rowId xmlns:a16="http://schemas.microsoft.com/office/drawing/2014/main" val="2050616205"/>
                  </a:ext>
                </a:extLst>
              </a:tr>
              <a:tr h="2649038">
                <a:tc>
                  <a:txBody>
                    <a:bodyPr/>
                    <a:lstStyle/>
                    <a:p>
                      <a:pPr marL="0" indent="0" algn="just">
                        <a:buNone/>
                      </a:pPr>
                      <a:r>
                        <a:rPr lang="en-PH" sz="1800"/>
                        <a:t>With the composite mean of 3.65, the student respondent strongly agree on the functionality of ISEP as a learning management system. </a:t>
                      </a:r>
                      <a:r>
                        <a:rPr lang="en-PH" sz="1800" b="0" i="0" u="none" strike="noStrike" noProof="0">
                          <a:latin typeface="Calibri"/>
                        </a:rPr>
                        <a:t>The teacher respondents strongly agree that ISEP functions as a learning management system, with a composite mean of 3.55.</a:t>
                      </a:r>
                      <a:endParaRPr lang="en-PH" sz="1800"/>
                    </a:p>
                    <a:p>
                      <a:pPr marL="0" lvl="0" indent="0" algn="just">
                        <a:buNone/>
                      </a:pPr>
                      <a:endParaRPr lang="en-PH" sz="1600"/>
                    </a:p>
                    <a:p>
                      <a:pPr marL="342900" lvl="0" indent="-342900" algn="just">
                        <a:buAutoNum type="alphaLcPeriod"/>
                      </a:pPr>
                      <a:endParaRPr lang="en-PH"/>
                    </a:p>
                    <a:p>
                      <a:pPr marL="342900" lvl="0" indent="-342900" algn="just">
                        <a:buAutoNum type="alphaLcPeriod"/>
                      </a:pPr>
                      <a:endParaRPr lang="en-PH"/>
                    </a:p>
                  </a:txBody>
                  <a:tcPr/>
                </a:tc>
                <a:tc>
                  <a:txBody>
                    <a:bodyPr/>
                    <a:lstStyle/>
                    <a:p>
                      <a:pPr lvl="0" algn="just">
                        <a:buNone/>
                      </a:pPr>
                      <a:r>
                        <a:rPr lang="en-PH" sz="1800" b="0" i="0" u="none" strike="noStrike" noProof="0" dirty="0">
                          <a:latin typeface="Calibri"/>
                        </a:rPr>
                        <a:t>ISEP provide the need of the student and teacher in terms of online and distance learning.</a:t>
                      </a:r>
                    </a:p>
                  </a:txBody>
                  <a:tcPr/>
                </a:tc>
                <a:tc>
                  <a:txBody>
                    <a:bodyPr/>
                    <a:lstStyle/>
                    <a:p>
                      <a:pPr algn="just"/>
                      <a:r>
                        <a:rPr lang="en-PH" dirty="0"/>
                        <a:t>Update the current features of the system and</a:t>
                      </a:r>
                    </a:p>
                    <a:p>
                      <a:pPr algn="just"/>
                      <a:endParaRPr lang="en-PH" dirty="0"/>
                    </a:p>
                    <a:p>
                      <a:pPr algn="just"/>
                      <a:r>
                        <a:rPr lang="en-PH" dirty="0"/>
                        <a:t>Add more features that will support online or distance learning such as improving the integrity of online examinations.</a:t>
                      </a:r>
                    </a:p>
                  </a:txBody>
                  <a:tcPr/>
                </a:tc>
                <a:extLst>
                  <a:ext uri="{0D108BD9-81ED-4DB2-BD59-A6C34878D82A}">
                    <a16:rowId xmlns:a16="http://schemas.microsoft.com/office/drawing/2014/main" val="177478863"/>
                  </a:ext>
                </a:extLst>
              </a:tr>
            </a:tbl>
          </a:graphicData>
        </a:graphic>
      </p:graphicFrame>
    </p:spTree>
    <p:extLst>
      <p:ext uri="{BB962C8B-B14F-4D97-AF65-F5344CB8AC3E}">
        <p14:creationId xmlns:p14="http://schemas.microsoft.com/office/powerpoint/2010/main" val="1203061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0C949B98-A051-E43C-E44C-BAF8C1DE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501"/>
            <a:ext cx="12192000" cy="6858000"/>
          </a:xfrm>
          <a:prstGeom prst="rect">
            <a:avLst/>
          </a:prstGeom>
        </p:spPr>
      </p:pic>
      <p:sp>
        <p:nvSpPr>
          <p:cNvPr id="2" name="TextBox 1">
            <a:extLst>
              <a:ext uri="{FF2B5EF4-FFF2-40B4-BE49-F238E27FC236}">
                <a16:creationId xmlns:a16="http://schemas.microsoft.com/office/drawing/2014/main" id="{7D908E06-D782-A294-042F-C813DAFAD076}"/>
              </a:ext>
            </a:extLst>
          </p:cNvPr>
          <p:cNvSpPr txBox="1"/>
          <p:nvPr/>
        </p:nvSpPr>
        <p:spPr>
          <a:xfrm>
            <a:off x="0" y="760646"/>
            <a:ext cx="12192000" cy="707886"/>
          </a:xfrm>
          <a:prstGeom prst="rect">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a:ln>
                  <a:noFill/>
                </a:ln>
                <a:solidFill>
                  <a:prstClr val="black"/>
                </a:solidFill>
                <a:effectLst/>
                <a:uLnTx/>
                <a:uFillTx/>
                <a:latin typeface="Century Gothic" panose="020B0502020202020204" pitchFamily="34" charset="0"/>
                <a:ea typeface="+mn-ea"/>
                <a:cs typeface="+mn-cs"/>
              </a:rPr>
              <a:t>FINDINGS, CONCLUSIONS,RECOMMENDATIONS</a:t>
            </a:r>
          </a:p>
        </p:txBody>
      </p:sp>
      <p:sp>
        <p:nvSpPr>
          <p:cNvPr id="3" name="TextBox 2">
            <a:extLst>
              <a:ext uri="{FF2B5EF4-FFF2-40B4-BE49-F238E27FC236}">
                <a16:creationId xmlns:a16="http://schemas.microsoft.com/office/drawing/2014/main" id="{B988D356-939A-7939-0D74-E8A8D69DD024}"/>
              </a:ext>
            </a:extLst>
          </p:cNvPr>
          <p:cNvSpPr txBox="1"/>
          <p:nvPr/>
        </p:nvSpPr>
        <p:spPr>
          <a:xfrm>
            <a:off x="126423" y="1547204"/>
            <a:ext cx="11939154" cy="120032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pPr algn="just" rtl="0" fontAlgn="base"/>
            <a:r>
              <a:rPr lang="en-US" b="1" i="0" u="none" strike="noStrike">
                <a:solidFill>
                  <a:srgbClr val="E7E6E6"/>
                </a:solidFill>
                <a:effectLst/>
                <a:latin typeface="Century Gothic"/>
              </a:rPr>
              <a:t>SOP3: </a:t>
            </a:r>
            <a:r>
              <a:rPr lang="en-US" b="0" i="0" u="none" strike="noStrike">
                <a:solidFill>
                  <a:srgbClr val="FFFFFF"/>
                </a:solidFill>
                <a:effectLst/>
                <a:latin typeface="Century Gothic"/>
              </a:rPr>
              <a:t> Evaluate the developed e-learning management system called “ISEP” that complies with the ISO 9126 standard for software development.</a:t>
            </a:r>
            <a:r>
              <a:rPr lang="en-US" b="0" i="0">
                <a:solidFill>
                  <a:srgbClr val="000000"/>
                </a:solidFill>
                <a:effectLst/>
                <a:latin typeface="Century Gothic"/>
              </a:rPr>
              <a:t>​</a:t>
            </a:r>
          </a:p>
          <a:p>
            <a:pPr algn="just" rtl="0" fontAlgn="base"/>
            <a:r>
              <a:rPr lang="en-US" b="0" i="0">
                <a:solidFill>
                  <a:srgbClr val="000000"/>
                </a:solidFill>
                <a:effectLst/>
                <a:latin typeface="Century Gothic"/>
              </a:rPr>
              <a:t>​</a:t>
            </a:r>
          </a:p>
          <a:p>
            <a:pPr marL="0" marR="0" lvl="0" indent="0" defTabSz="457200" rtl="0" eaLnBrk="1" fontAlgn="auto" latinLnBrk="0" hangingPunct="1">
              <a:lnSpc>
                <a:spcPct val="100000"/>
              </a:lnSpc>
              <a:spcBef>
                <a:spcPts val="0"/>
              </a:spcBef>
              <a:spcAft>
                <a:spcPts val="0"/>
              </a:spcAft>
              <a:buClrTx/>
              <a:buSzTx/>
              <a:buFontTx/>
              <a:buNone/>
              <a:tabLst/>
              <a:defRPr/>
            </a:pPr>
            <a:endParaRPr lang="en-US" b="0" i="0" u="none" strike="noStrike" kern="0" cap="none" spc="0" normalizeH="0" baseline="0" noProof="0">
              <a:ln>
                <a:noFill/>
              </a:ln>
              <a:solidFill>
                <a:schemeClr val="bg2"/>
              </a:solidFill>
              <a:effectLst/>
              <a:uLnTx/>
              <a:uFillTx/>
              <a:latin typeface="Century Gothic" panose="020B0502020202020204" pitchFamily="34" charset="0"/>
            </a:endParaRPr>
          </a:p>
        </p:txBody>
      </p:sp>
      <p:graphicFrame>
        <p:nvGraphicFramePr>
          <p:cNvPr id="7" name="Table 3">
            <a:extLst>
              <a:ext uri="{FF2B5EF4-FFF2-40B4-BE49-F238E27FC236}">
                <a16:creationId xmlns:a16="http://schemas.microsoft.com/office/drawing/2014/main" id="{7FC3F0A0-DD17-CA9E-2E96-2073E4951E0A}"/>
              </a:ext>
            </a:extLst>
          </p:cNvPr>
          <p:cNvGraphicFramePr>
            <a:graphicFrameLocks noGrp="1"/>
          </p:cNvGraphicFramePr>
          <p:nvPr>
            <p:extLst>
              <p:ext uri="{D42A27DB-BD31-4B8C-83A1-F6EECF244321}">
                <p14:modId xmlns:p14="http://schemas.microsoft.com/office/powerpoint/2010/main" val="2038097839"/>
              </p:ext>
            </p:extLst>
          </p:nvPr>
        </p:nvGraphicFramePr>
        <p:xfrm>
          <a:off x="126423" y="2364540"/>
          <a:ext cx="11939154" cy="4386561"/>
        </p:xfrm>
        <a:graphic>
          <a:graphicData uri="http://schemas.openxmlformats.org/drawingml/2006/table">
            <a:tbl>
              <a:tblPr firstRow="1" bandRow="1">
                <a:tableStyleId>{5C22544A-7EE6-4342-B048-85BDC9FD1C3A}</a:tableStyleId>
              </a:tblPr>
              <a:tblGrid>
                <a:gridCol w="3979718">
                  <a:extLst>
                    <a:ext uri="{9D8B030D-6E8A-4147-A177-3AD203B41FA5}">
                      <a16:colId xmlns:a16="http://schemas.microsoft.com/office/drawing/2014/main" val="2986460656"/>
                    </a:ext>
                  </a:extLst>
                </a:gridCol>
                <a:gridCol w="3979718">
                  <a:extLst>
                    <a:ext uri="{9D8B030D-6E8A-4147-A177-3AD203B41FA5}">
                      <a16:colId xmlns:a16="http://schemas.microsoft.com/office/drawing/2014/main" val="3970925760"/>
                    </a:ext>
                  </a:extLst>
                </a:gridCol>
                <a:gridCol w="3979718">
                  <a:extLst>
                    <a:ext uri="{9D8B030D-6E8A-4147-A177-3AD203B41FA5}">
                      <a16:colId xmlns:a16="http://schemas.microsoft.com/office/drawing/2014/main" val="132120554"/>
                    </a:ext>
                  </a:extLst>
                </a:gridCol>
              </a:tblGrid>
              <a:tr h="408921">
                <a:tc>
                  <a:txBody>
                    <a:bodyPr/>
                    <a:lstStyle/>
                    <a:p>
                      <a:pPr algn="ctr"/>
                      <a:r>
                        <a:rPr lang="en-US" dirty="0"/>
                        <a:t>Findings</a:t>
                      </a:r>
                      <a:endParaRPr lang="en-PH" dirty="0"/>
                    </a:p>
                  </a:txBody>
                  <a:tcPr/>
                </a:tc>
                <a:tc>
                  <a:txBody>
                    <a:bodyPr/>
                    <a:lstStyle/>
                    <a:p>
                      <a:pPr algn="ctr"/>
                      <a:r>
                        <a:rPr lang="en-US" dirty="0"/>
                        <a:t>Conclusion</a:t>
                      </a:r>
                      <a:endParaRPr lang="en-PH" dirty="0"/>
                    </a:p>
                  </a:txBody>
                  <a:tcPr/>
                </a:tc>
                <a:tc>
                  <a:txBody>
                    <a:bodyPr/>
                    <a:lstStyle/>
                    <a:p>
                      <a:pPr algn="ctr"/>
                      <a:r>
                        <a:rPr lang="en-US" dirty="0"/>
                        <a:t>Recommendations</a:t>
                      </a:r>
                      <a:endParaRPr lang="en-PH" dirty="0"/>
                    </a:p>
                  </a:txBody>
                  <a:tcPr/>
                </a:tc>
                <a:extLst>
                  <a:ext uri="{0D108BD9-81ED-4DB2-BD59-A6C34878D82A}">
                    <a16:rowId xmlns:a16="http://schemas.microsoft.com/office/drawing/2014/main" val="2050616205"/>
                  </a:ext>
                </a:extLst>
              </a:tr>
              <a:tr h="3509352">
                <a:tc>
                  <a:txBody>
                    <a:bodyPr/>
                    <a:lstStyle/>
                    <a:p>
                      <a:pPr marL="342900" lvl="0" indent="-342900" algn="just">
                        <a:buClr>
                          <a:srgbClr val="000000"/>
                        </a:buClr>
                        <a:buAutoNum type="alphaUcPeriod"/>
                      </a:pPr>
                      <a:r>
                        <a:rPr lang="en-PH" sz="1400" b="0" i="0" u="none" strike="noStrike" noProof="0" dirty="0">
                          <a:latin typeface="Calibri"/>
                        </a:rPr>
                        <a:t>According to the composite mean, all of the  students  and teachers responds that over-all results for User Interface,  Functionality,  Security, and Reliability are all Strongly Agree and as for the part of the teacher in terms of Efficiency and Accessibility are which are all Agree, with a composite mean of 3.42 for Efficiency and 3.47 for Accessibility.</a:t>
                      </a:r>
                    </a:p>
                    <a:p>
                      <a:pPr marL="0" lvl="0" indent="0" algn="just">
                        <a:buClr>
                          <a:srgbClr val="000000"/>
                        </a:buClr>
                        <a:buFont typeface="Arial"/>
                        <a:buNone/>
                      </a:pPr>
                      <a:r>
                        <a:rPr lang="en-PH" sz="1400" b="0" i="0" u="none" strike="noStrike" noProof="0" dirty="0">
                          <a:latin typeface="Calibri"/>
                        </a:rPr>
                        <a:t>	</a:t>
                      </a:r>
                    </a:p>
                  </a:txBody>
                  <a:tcPr/>
                </a:tc>
                <a:tc>
                  <a:txBody>
                    <a:bodyPr/>
                    <a:lstStyle/>
                    <a:p>
                      <a:pPr lvl="0" algn="just">
                        <a:buNone/>
                      </a:pPr>
                      <a:r>
                        <a:rPr lang="en-US" sz="1700" dirty="0"/>
                        <a:t>Students and Teachers, all strongly agree that ISEP as an E-Learning Platform can provide the needs of online and distance learning.</a:t>
                      </a:r>
                    </a:p>
                    <a:p>
                      <a:pPr lvl="0" algn="just">
                        <a:buNone/>
                      </a:pPr>
                      <a:endParaRPr lang="en-US" sz="1700" dirty="0"/>
                    </a:p>
                    <a:p>
                      <a:pPr lvl="0" algn="just">
                        <a:buNone/>
                      </a:pPr>
                      <a:r>
                        <a:rPr lang="en-US" sz="1700" dirty="0"/>
                        <a:t>Additionally, Teachers agreed that ISEP needs to improved the structure of the system and the convenience on how to use the system. </a:t>
                      </a:r>
                    </a:p>
                    <a:p>
                      <a:pPr lvl="0" algn="just">
                        <a:buNone/>
                      </a:pPr>
                      <a:endParaRPr lang="en-US" sz="1700" dirty="0"/>
                    </a:p>
                    <a:p>
                      <a:pPr lvl="0" algn="just">
                        <a:buNone/>
                      </a:pPr>
                      <a:r>
                        <a:rPr lang="en-US" sz="1700" dirty="0"/>
                        <a:t>Students and Teachers encountered difficulties like handling large or big files user’s time management and Correct information which leads not to achieved their expectation for E-Learning Platform.</a:t>
                      </a:r>
                    </a:p>
                  </a:txBody>
                  <a:tcPr/>
                </a:tc>
                <a:tc>
                  <a:txBody>
                    <a:bodyPr/>
                    <a:lstStyle/>
                    <a:p>
                      <a:pPr algn="just"/>
                      <a:r>
                        <a:rPr lang="en-PH" dirty="0"/>
                        <a:t>Continuous updating to the current technology with regards to the storages and security that will help this system to improved.</a:t>
                      </a:r>
                    </a:p>
                    <a:p>
                      <a:pPr algn="just"/>
                      <a:endParaRPr lang="en-PH" dirty="0"/>
                    </a:p>
                    <a:p>
                      <a:pPr algn="just"/>
                      <a:r>
                        <a:rPr lang="en-PH" dirty="0"/>
                        <a:t>Rigorous user-testing, user-training to improve Accessibility and code Refactoring to improve </a:t>
                      </a:r>
                      <a:r>
                        <a:rPr lang="en-PH"/>
                        <a:t>system’s Efficiency.</a:t>
                      </a:r>
                      <a:endParaRPr lang="en-PH" dirty="0"/>
                    </a:p>
                  </a:txBody>
                  <a:tcPr/>
                </a:tc>
                <a:extLst>
                  <a:ext uri="{0D108BD9-81ED-4DB2-BD59-A6C34878D82A}">
                    <a16:rowId xmlns:a16="http://schemas.microsoft.com/office/drawing/2014/main" val="177478863"/>
                  </a:ext>
                </a:extLst>
              </a:tr>
            </a:tbl>
          </a:graphicData>
        </a:graphic>
      </p:graphicFrame>
    </p:spTree>
    <p:extLst>
      <p:ext uri="{BB962C8B-B14F-4D97-AF65-F5344CB8AC3E}">
        <p14:creationId xmlns:p14="http://schemas.microsoft.com/office/powerpoint/2010/main" val="827600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0C949B98-A051-E43C-E44C-BAF8C1DE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501"/>
            <a:ext cx="12192000" cy="6858000"/>
          </a:xfrm>
          <a:prstGeom prst="rect">
            <a:avLst/>
          </a:prstGeom>
        </p:spPr>
      </p:pic>
      <p:sp>
        <p:nvSpPr>
          <p:cNvPr id="4" name="TextBox 3">
            <a:extLst>
              <a:ext uri="{FF2B5EF4-FFF2-40B4-BE49-F238E27FC236}">
                <a16:creationId xmlns:a16="http://schemas.microsoft.com/office/drawing/2014/main" id="{CF3F58B3-41B8-4E1D-0818-E1AAEA3C9AFD}"/>
              </a:ext>
            </a:extLst>
          </p:cNvPr>
          <p:cNvSpPr txBox="1"/>
          <p:nvPr/>
        </p:nvSpPr>
        <p:spPr>
          <a:xfrm>
            <a:off x="0" y="813026"/>
            <a:ext cx="12192000" cy="584775"/>
          </a:xfrm>
          <a:prstGeom prst="rect">
            <a:avLst/>
          </a:prstGeom>
          <a:solidFill>
            <a:sysClr val="window" lastClr="FFFFFF">
              <a:lumMod val="50000"/>
              <a:alpha val="20000"/>
            </a:sysClr>
          </a:solid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3200" kern="0" dirty="0">
                <a:solidFill>
                  <a:prstClr val="black"/>
                </a:solidFill>
                <a:latin typeface="Century Gothic" panose="020B0502020202020204" pitchFamily="34" charset="0"/>
              </a:rPr>
              <a:t>OUTPUT OF THE STUDY</a:t>
            </a:r>
          </a:p>
        </p:txBody>
      </p:sp>
      <p:sp>
        <p:nvSpPr>
          <p:cNvPr id="3" name="Title 1">
            <a:extLst>
              <a:ext uri="{FF2B5EF4-FFF2-40B4-BE49-F238E27FC236}">
                <a16:creationId xmlns:a16="http://schemas.microsoft.com/office/drawing/2014/main" id="{B5110BD2-09A5-7058-0DEE-268316976C76}"/>
              </a:ext>
            </a:extLst>
          </p:cNvPr>
          <p:cNvSpPr txBox="1">
            <a:spLocks/>
          </p:cNvSpPr>
          <p:nvPr/>
        </p:nvSpPr>
        <p:spPr>
          <a:xfrm>
            <a:off x="1530336" y="3298729"/>
            <a:ext cx="9144000" cy="105191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457200">
              <a:lnSpc>
                <a:spcPct val="100000"/>
              </a:lnSpc>
              <a:spcBef>
                <a:spcPts val="0"/>
              </a:spcBef>
              <a:defRPr/>
            </a:pPr>
            <a:r>
              <a:rPr lang="en-US" sz="3200" b="1">
                <a:latin typeface="Century Gothic"/>
                <a:ea typeface="+mj-lt"/>
                <a:cs typeface="+mj-lt"/>
              </a:rPr>
              <a:t>ISEP: Innovative School E- Learning Platform with SMS Technology</a:t>
            </a:r>
            <a:r>
              <a:rPr lang="en-US" sz="3200">
                <a:latin typeface="Century Gothic"/>
                <a:ea typeface="+mj-lt"/>
                <a:cs typeface="+mj-lt"/>
              </a:rPr>
              <a:t>  </a:t>
            </a:r>
            <a:endParaRPr lang="en-US" sz="3200">
              <a:latin typeface="Century Gothic"/>
            </a:endParaRPr>
          </a:p>
        </p:txBody>
      </p:sp>
    </p:spTree>
    <p:extLst>
      <p:ext uri="{BB962C8B-B14F-4D97-AF65-F5344CB8AC3E}">
        <p14:creationId xmlns:p14="http://schemas.microsoft.com/office/powerpoint/2010/main" val="1308261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0C949B98-A051-E43C-E44C-BAF8C1DE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7033"/>
            <a:ext cx="12192000" cy="6858000"/>
          </a:xfrm>
          <a:prstGeom prst="rect">
            <a:avLst/>
          </a:prstGeom>
        </p:spPr>
      </p:pic>
      <p:sp>
        <p:nvSpPr>
          <p:cNvPr id="2" name="Title 1">
            <a:extLst>
              <a:ext uri="{FF2B5EF4-FFF2-40B4-BE49-F238E27FC236}">
                <a16:creationId xmlns:a16="http://schemas.microsoft.com/office/drawing/2014/main" id="{F57250DE-F750-10EA-1955-379E30E34253}"/>
              </a:ext>
            </a:extLst>
          </p:cNvPr>
          <p:cNvSpPr>
            <a:spLocks noGrp="1"/>
          </p:cNvSpPr>
          <p:nvPr>
            <p:ph type="ctrTitle"/>
          </p:nvPr>
        </p:nvSpPr>
        <p:spPr>
          <a:xfrm>
            <a:off x="0" y="787964"/>
            <a:ext cx="12192000" cy="668050"/>
          </a:xfrm>
          <a:solidFill>
            <a:schemeClr val="bg2">
              <a:lumMod val="90000"/>
            </a:schemeClr>
          </a:solidFill>
        </p:spPr>
        <p:txBody>
          <a:bodyPr>
            <a:noAutofit/>
          </a:bodyPr>
          <a:lstStyle/>
          <a:p>
            <a:pPr marL="0" marR="0" lvl="0" indent="0" defTabSz="457200" rtl="0" eaLnBrk="1" fontAlgn="auto" latinLnBrk="0" hangingPunct="1">
              <a:lnSpc>
                <a:spcPct val="100000"/>
              </a:lnSpc>
              <a:spcBef>
                <a:spcPts val="0"/>
              </a:spcBef>
              <a:spcAft>
                <a:spcPts val="0"/>
              </a:spcAft>
              <a:tabLst/>
              <a:defRPr/>
            </a:pPr>
            <a:r>
              <a:rPr lang="en-US" sz="4400">
                <a:latin typeface="Century Gothic" panose="020B0502020202020204" pitchFamily="34" charset="0"/>
              </a:rPr>
              <a:t>REFERENCES</a:t>
            </a:r>
            <a:endParaRPr lang="en-PH" sz="4400">
              <a:latin typeface="Century Gothic" panose="020B0502020202020204" pitchFamily="34" charset="0"/>
            </a:endParaRPr>
          </a:p>
        </p:txBody>
      </p:sp>
      <p:sp>
        <p:nvSpPr>
          <p:cNvPr id="11" name="TextBox 10">
            <a:extLst>
              <a:ext uri="{FF2B5EF4-FFF2-40B4-BE49-F238E27FC236}">
                <a16:creationId xmlns:a16="http://schemas.microsoft.com/office/drawing/2014/main" id="{F14C7063-F4B9-4FB9-A5F3-F51209F6122E}"/>
              </a:ext>
            </a:extLst>
          </p:cNvPr>
          <p:cNvSpPr txBox="1"/>
          <p:nvPr/>
        </p:nvSpPr>
        <p:spPr>
          <a:xfrm>
            <a:off x="660400" y="1605340"/>
            <a:ext cx="5435600" cy="4524315"/>
          </a:xfrm>
          <a:prstGeom prst="rect">
            <a:avLst/>
          </a:prstGeom>
          <a:noFill/>
        </p:spPr>
        <p:txBody>
          <a:bodyPr wrap="square">
            <a:spAutoFit/>
          </a:bodyPr>
          <a:lstStyle/>
          <a:p>
            <a:pPr algn="just" rtl="0" fontAlgn="base">
              <a:buFont typeface="Arial" panose="020B0604020202020204" pitchFamily="34" charset="0"/>
              <a:buChar char="•"/>
            </a:pPr>
            <a:r>
              <a:rPr lang="en-PH" b="0" i="0" u="none" strike="noStrike">
                <a:solidFill>
                  <a:srgbClr val="000000"/>
                </a:solidFill>
                <a:effectLst/>
                <a:latin typeface="Times New Roman" panose="02020603050405020304" pitchFamily="18" charset="0"/>
              </a:rPr>
              <a:t>Oliveira, E.G. (2012). Distance education in the paradigmatic transition. </a:t>
            </a:r>
            <a:r>
              <a:rPr lang="en-PH" b="0" i="0" u="none" strike="noStrike" err="1">
                <a:solidFill>
                  <a:srgbClr val="000000"/>
                </a:solidFill>
                <a:effectLst/>
                <a:latin typeface="Times New Roman" panose="02020603050405020304" pitchFamily="18" charset="0"/>
              </a:rPr>
              <a:t>Papirus</a:t>
            </a:r>
            <a:r>
              <a:rPr lang="en-PH" b="0" i="0" u="none" strike="noStrike">
                <a:solidFill>
                  <a:srgbClr val="000000"/>
                </a:solidFill>
                <a:effectLst/>
                <a:latin typeface="Times New Roman" panose="02020603050405020304" pitchFamily="18" charset="0"/>
              </a:rPr>
              <a:t>, Campinas </a:t>
            </a:r>
            <a:r>
              <a:rPr lang="en-PH" b="0" i="0" u="sng" strike="noStrike">
                <a:solidFill>
                  <a:srgbClr val="0563C1"/>
                </a:solidFill>
                <a:effectLst/>
                <a:latin typeface="Times New Roman" panose="02020603050405020304" pitchFamily="18" charset="0"/>
                <a:hlinkClick r:id="rId3"/>
              </a:rPr>
              <a:t>https://doi.org/10.4301/S1807-17752016000200001</a:t>
            </a:r>
            <a:r>
              <a:rPr lang="en-PH" b="0" i="0" u="none" strike="noStrike">
                <a:solidFill>
                  <a:srgbClr val="000000"/>
                </a:solidFill>
                <a:effectLst/>
                <a:latin typeface="Times New Roman" panose="02020603050405020304" pitchFamily="18" charset="0"/>
              </a:rPr>
              <a:t> </a:t>
            </a:r>
            <a:r>
              <a:rPr lang="en-US" b="0" i="0">
                <a:solidFill>
                  <a:srgbClr val="000000"/>
                </a:solidFill>
                <a:effectLst/>
                <a:latin typeface="Times New Roman" panose="02020603050405020304" pitchFamily="18" charset="0"/>
              </a:rPr>
              <a:t>​</a:t>
            </a:r>
            <a:endParaRPr lang="en-US" b="0" i="0">
              <a:solidFill>
                <a:srgbClr val="000000"/>
              </a:solidFill>
              <a:effectLst/>
              <a:latin typeface="Arial" panose="020B0604020202020204" pitchFamily="34" charset="0"/>
            </a:endParaRPr>
          </a:p>
          <a:p>
            <a:pPr algn="just" rtl="0" fontAlgn="base"/>
            <a:r>
              <a:rPr lang="en-PH" b="0" i="0" u="none" strike="noStrike">
                <a:solidFill>
                  <a:srgbClr val="000000"/>
                </a:solidFill>
                <a:effectLst/>
                <a:latin typeface="Times New Roman" panose="02020603050405020304" pitchFamily="18" charset="0"/>
              </a:rPr>
              <a:t>  </a:t>
            </a:r>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PH" b="0" i="0" u="none" strike="noStrike" err="1">
                <a:solidFill>
                  <a:srgbClr val="000000"/>
                </a:solidFill>
                <a:effectLst/>
                <a:latin typeface="Times New Roman" panose="02020603050405020304" pitchFamily="18" charset="0"/>
              </a:rPr>
              <a:t>Abbad</a:t>
            </a:r>
            <a:r>
              <a:rPr lang="en-PH" b="0" i="0" u="none" strike="noStrike">
                <a:solidFill>
                  <a:srgbClr val="000000"/>
                </a:solidFill>
                <a:effectLst/>
                <a:latin typeface="Times New Roman" panose="02020603050405020304" pitchFamily="18" charset="0"/>
              </a:rPr>
              <a:t>, M. M., Morris, D. J., &amp; De </a:t>
            </a:r>
            <a:r>
              <a:rPr lang="en-PH" b="0" i="0" u="none" strike="noStrike" err="1">
                <a:solidFill>
                  <a:srgbClr val="000000"/>
                </a:solidFill>
                <a:effectLst/>
                <a:latin typeface="Times New Roman" panose="02020603050405020304" pitchFamily="18" charset="0"/>
              </a:rPr>
              <a:t>Nahlik</a:t>
            </a:r>
            <a:r>
              <a:rPr lang="en-PH" b="0" i="0" u="none" strike="noStrike">
                <a:solidFill>
                  <a:srgbClr val="000000"/>
                </a:solidFill>
                <a:effectLst/>
                <a:latin typeface="Times New Roman" panose="02020603050405020304" pitchFamily="18" charset="0"/>
              </a:rPr>
              <a:t>, C. (2009). Looking under the Bonnet: Factors Affecting Student Adoption of E-Learning Systems in Jordan. The International Review of Research in Open and Distributed Learning, 10(2). </a:t>
            </a:r>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r>
              <a:rPr lang="en-PH" b="0" i="0" u="none" strike="noStrike">
                <a:solidFill>
                  <a:srgbClr val="000000"/>
                </a:solidFill>
                <a:effectLst/>
                <a:latin typeface="Times New Roman" panose="02020603050405020304" pitchFamily="18" charset="0"/>
              </a:rPr>
              <a:t>  </a:t>
            </a:r>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PH" b="0" i="0" u="none" strike="noStrike">
                <a:solidFill>
                  <a:srgbClr val="000000"/>
                </a:solidFill>
                <a:effectLst/>
                <a:latin typeface="Times New Roman" panose="02020603050405020304" pitchFamily="18" charset="0"/>
              </a:rPr>
              <a:t>Brush, K. (2019) What is a learning management system (LMS) and what is it used for?, CIO. TechTarget. Available at: https://www.techtarget.com/searchcio/definition/learning-management-system </a:t>
            </a:r>
            <a:endParaRPr lang="en-PH" b="0" i="0">
              <a:solidFill>
                <a:srgbClr val="000000"/>
              </a:solidFill>
              <a:effectLst/>
              <a:latin typeface="Arial" panose="020B0604020202020204" pitchFamily="34" charset="0"/>
            </a:endParaRPr>
          </a:p>
        </p:txBody>
      </p:sp>
      <p:sp>
        <p:nvSpPr>
          <p:cNvPr id="13" name="TextBox 12">
            <a:extLst>
              <a:ext uri="{FF2B5EF4-FFF2-40B4-BE49-F238E27FC236}">
                <a16:creationId xmlns:a16="http://schemas.microsoft.com/office/drawing/2014/main" id="{512F6447-3214-4A1F-BA5A-24153D8A128A}"/>
              </a:ext>
            </a:extLst>
          </p:cNvPr>
          <p:cNvSpPr txBox="1"/>
          <p:nvPr/>
        </p:nvSpPr>
        <p:spPr>
          <a:xfrm>
            <a:off x="6350000" y="1734726"/>
            <a:ext cx="5588000" cy="4247317"/>
          </a:xfrm>
          <a:prstGeom prst="rect">
            <a:avLst/>
          </a:prstGeom>
          <a:noFill/>
        </p:spPr>
        <p:txBody>
          <a:bodyPr wrap="square">
            <a:spAutoFit/>
          </a:bodyPr>
          <a:lstStyle/>
          <a:p>
            <a:pPr algn="just" rtl="0" fontAlgn="base">
              <a:buFont typeface="Arial" panose="020B0604020202020204" pitchFamily="34" charset="0"/>
              <a:buChar char="•"/>
            </a:pPr>
            <a:r>
              <a:rPr lang="en-PH" b="0" i="0" u="none" strike="noStrike" err="1">
                <a:solidFill>
                  <a:srgbClr val="000000"/>
                </a:solidFill>
                <a:effectLst/>
                <a:latin typeface="Times New Roman" panose="02020603050405020304" pitchFamily="18" charset="0"/>
              </a:rPr>
              <a:t>Aleke</a:t>
            </a:r>
            <a:r>
              <a:rPr lang="en-PH" b="0" i="0" u="none" strike="noStrike">
                <a:solidFill>
                  <a:srgbClr val="000000"/>
                </a:solidFill>
                <a:effectLst/>
                <a:latin typeface="Times New Roman" panose="02020603050405020304" pitchFamily="18" charset="0"/>
              </a:rPr>
              <a:t>, D., &amp; </a:t>
            </a:r>
            <a:r>
              <a:rPr lang="en-PH" b="0" i="0" u="none" strike="noStrike" err="1">
                <a:solidFill>
                  <a:srgbClr val="000000"/>
                </a:solidFill>
                <a:effectLst/>
                <a:latin typeface="Times New Roman" panose="02020603050405020304" pitchFamily="18" charset="0"/>
              </a:rPr>
              <a:t>Akaniyere</a:t>
            </a:r>
            <a:r>
              <a:rPr lang="en-PH" b="0" i="0" u="none" strike="noStrike">
                <a:solidFill>
                  <a:srgbClr val="000000"/>
                </a:solidFill>
                <a:effectLst/>
                <a:latin typeface="Times New Roman" panose="02020603050405020304" pitchFamily="18" charset="0"/>
              </a:rPr>
              <a:t>, B. (2015). An assessment of awareness and use of e-Learning resources by secondary school teachers in the Northeastern State of Yobe, Nigeria. International Journal of Technical Research and Applications, 22(22), 49–54. </a:t>
            </a:r>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PH" b="0" i="0" u="none" strike="noStrike" err="1">
                <a:solidFill>
                  <a:srgbClr val="000000"/>
                </a:solidFill>
                <a:effectLst/>
                <a:latin typeface="Times New Roman" panose="02020603050405020304" pitchFamily="18" charset="0"/>
              </a:rPr>
              <a:t>Najmul</a:t>
            </a:r>
            <a:r>
              <a:rPr lang="en-PH" b="0" i="0" u="none" strike="noStrike">
                <a:solidFill>
                  <a:srgbClr val="000000"/>
                </a:solidFill>
                <a:effectLst/>
                <a:latin typeface="Times New Roman" panose="02020603050405020304" pitchFamily="18" charset="0"/>
              </a:rPr>
              <a:t> Islam, A. (2016). E-learning system use &amp; its outcomes: Moderating role of perceived compatibility. Telematics &amp; Informatics, 33(1), 48–55. doi:10.1016/j.tele.2015.06.010 </a:t>
            </a:r>
            <a:r>
              <a:rPr lang="en-US" b="0" i="0">
                <a:solidFill>
                  <a:srgbClr val="000000"/>
                </a:solidFill>
                <a:effectLst/>
                <a:latin typeface="Times New Roman" panose="02020603050405020304" pitchFamily="18" charset="0"/>
              </a:rPr>
              <a:t>​</a:t>
            </a:r>
            <a:endParaRPr lang="en-US" b="0" i="0">
              <a:solidFill>
                <a:srgbClr val="000000"/>
              </a:solidFill>
              <a:effectLst/>
              <a:latin typeface="Arial" panose="020B0604020202020204" pitchFamily="34" charset="0"/>
            </a:endParaRPr>
          </a:p>
          <a:p>
            <a:pPr algn="just" rtl="0" fontAlgn="base"/>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PH" b="0" i="0" u="none" strike="noStrike">
                <a:solidFill>
                  <a:srgbClr val="000000"/>
                </a:solidFill>
                <a:effectLst/>
                <a:latin typeface="Times New Roman" panose="02020603050405020304" pitchFamily="18" charset="0"/>
              </a:rPr>
              <a:t>Al-</a:t>
            </a:r>
            <a:r>
              <a:rPr lang="en-PH" b="0" i="0" u="none" strike="noStrike" err="1">
                <a:solidFill>
                  <a:srgbClr val="000000"/>
                </a:solidFill>
                <a:effectLst/>
                <a:latin typeface="Times New Roman" panose="02020603050405020304" pitchFamily="18" charset="0"/>
              </a:rPr>
              <a:t>khresheh</a:t>
            </a:r>
            <a:r>
              <a:rPr lang="en-PH" b="0" i="0" u="none" strike="noStrike">
                <a:solidFill>
                  <a:srgbClr val="000000"/>
                </a:solidFill>
                <a:effectLst/>
                <a:latin typeface="Times New Roman" panose="02020603050405020304" pitchFamily="18" charset="0"/>
              </a:rPr>
              <a:t>, M. (2020). The impact of cultural background on Listening comprehension of Saudi EFL students. Arab World English Journal, 11(3), 349-371. </a:t>
            </a:r>
            <a:endParaRPr lang="en-US" b="0" i="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039667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0C949B98-A051-E43C-E44C-BAF8C1DE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7033"/>
            <a:ext cx="12192000" cy="6858000"/>
          </a:xfrm>
          <a:prstGeom prst="rect">
            <a:avLst/>
          </a:prstGeom>
        </p:spPr>
      </p:pic>
      <p:sp>
        <p:nvSpPr>
          <p:cNvPr id="2" name="Title 1">
            <a:extLst>
              <a:ext uri="{FF2B5EF4-FFF2-40B4-BE49-F238E27FC236}">
                <a16:creationId xmlns:a16="http://schemas.microsoft.com/office/drawing/2014/main" id="{F57250DE-F750-10EA-1955-379E30E34253}"/>
              </a:ext>
            </a:extLst>
          </p:cNvPr>
          <p:cNvSpPr>
            <a:spLocks noGrp="1"/>
          </p:cNvSpPr>
          <p:nvPr>
            <p:ph type="ctrTitle"/>
          </p:nvPr>
        </p:nvSpPr>
        <p:spPr>
          <a:xfrm>
            <a:off x="0" y="787964"/>
            <a:ext cx="12192000" cy="668050"/>
          </a:xfrm>
          <a:solidFill>
            <a:schemeClr val="bg2">
              <a:lumMod val="90000"/>
            </a:schemeClr>
          </a:solidFill>
        </p:spPr>
        <p:txBody>
          <a:bodyPr>
            <a:noAutofit/>
          </a:bodyPr>
          <a:lstStyle/>
          <a:p>
            <a:pPr marL="0" marR="0" lvl="0" indent="0" defTabSz="457200" rtl="0" eaLnBrk="1" fontAlgn="auto" latinLnBrk="0" hangingPunct="1">
              <a:lnSpc>
                <a:spcPct val="100000"/>
              </a:lnSpc>
              <a:spcBef>
                <a:spcPts val="0"/>
              </a:spcBef>
              <a:spcAft>
                <a:spcPts val="0"/>
              </a:spcAft>
              <a:tabLst/>
              <a:defRPr/>
            </a:pPr>
            <a:r>
              <a:rPr lang="en-US" sz="4400">
                <a:latin typeface="Century Gothic" panose="020B0502020202020204" pitchFamily="34" charset="0"/>
              </a:rPr>
              <a:t>REFERENCES</a:t>
            </a:r>
            <a:endParaRPr lang="en-PH" sz="4400">
              <a:latin typeface="Century Gothic" panose="020B0502020202020204" pitchFamily="34" charset="0"/>
            </a:endParaRPr>
          </a:p>
        </p:txBody>
      </p:sp>
      <p:sp>
        <p:nvSpPr>
          <p:cNvPr id="11" name="TextBox 10">
            <a:extLst>
              <a:ext uri="{FF2B5EF4-FFF2-40B4-BE49-F238E27FC236}">
                <a16:creationId xmlns:a16="http://schemas.microsoft.com/office/drawing/2014/main" id="{F14C7063-F4B9-4FB9-A5F3-F51209F6122E}"/>
              </a:ext>
            </a:extLst>
          </p:cNvPr>
          <p:cNvSpPr txBox="1"/>
          <p:nvPr/>
        </p:nvSpPr>
        <p:spPr>
          <a:xfrm>
            <a:off x="660400" y="1605340"/>
            <a:ext cx="5435600" cy="3139321"/>
          </a:xfrm>
          <a:prstGeom prst="rect">
            <a:avLst/>
          </a:prstGeom>
          <a:noFill/>
        </p:spPr>
        <p:txBody>
          <a:bodyPr wrap="square">
            <a:spAutoFit/>
          </a:bodyPr>
          <a:lstStyle/>
          <a:p>
            <a:pPr algn="just" rtl="0" fontAlgn="base">
              <a:buFont typeface="Arial" panose="020B0604020202020204" pitchFamily="34" charset="0"/>
              <a:buChar char="•"/>
            </a:pPr>
            <a:r>
              <a:rPr lang="en-PH" b="0" i="0" u="none" strike="noStrike">
                <a:solidFill>
                  <a:srgbClr val="000000"/>
                </a:solidFill>
                <a:effectLst/>
                <a:latin typeface="Times New Roman" panose="02020603050405020304" pitchFamily="18" charset="0"/>
              </a:rPr>
              <a:t>Al-</a:t>
            </a:r>
            <a:r>
              <a:rPr lang="en-PH" b="0" i="0" u="none" strike="noStrike" err="1">
                <a:solidFill>
                  <a:srgbClr val="000000"/>
                </a:solidFill>
                <a:effectLst/>
                <a:latin typeface="Times New Roman" panose="02020603050405020304" pitchFamily="18" charset="0"/>
              </a:rPr>
              <a:t>Mashaqbeh</a:t>
            </a:r>
            <a:r>
              <a:rPr lang="en-PH" b="0" i="0" u="none" strike="noStrike">
                <a:solidFill>
                  <a:srgbClr val="000000"/>
                </a:solidFill>
                <a:effectLst/>
                <a:latin typeface="Times New Roman" panose="02020603050405020304" pitchFamily="18" charset="0"/>
              </a:rPr>
              <a:t>, I. F. (2009). The use of Blackboard software as a course delivery method. Journal of Educational &amp; Psychological Sciences, 10(3), 12-28. </a:t>
            </a:r>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PH" b="0" i="0" u="none" strike="noStrike">
                <a:solidFill>
                  <a:srgbClr val="000000"/>
                </a:solidFill>
                <a:effectLst/>
                <a:latin typeface="Times New Roman" panose="02020603050405020304" pitchFamily="18" charset="0"/>
              </a:rPr>
              <a:t>Al-</a:t>
            </a:r>
            <a:r>
              <a:rPr lang="en-PH" b="0" i="0" u="none" strike="noStrike" err="1">
                <a:solidFill>
                  <a:srgbClr val="000000"/>
                </a:solidFill>
                <a:effectLst/>
                <a:latin typeface="Times New Roman" panose="02020603050405020304" pitchFamily="18" charset="0"/>
              </a:rPr>
              <a:t>khresheh</a:t>
            </a:r>
            <a:r>
              <a:rPr lang="en-PH" b="0" i="0" u="none" strike="noStrike">
                <a:solidFill>
                  <a:srgbClr val="000000"/>
                </a:solidFill>
                <a:effectLst/>
                <a:latin typeface="Times New Roman" panose="02020603050405020304" pitchFamily="18" charset="0"/>
              </a:rPr>
              <a:t>, M. (2020). The impact of cultural background on Listening comprehension of Saudi EFL students. Arab World English Journal, 11(3), 349-371. </a:t>
            </a:r>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PH" b="0" i="0" u="none" strike="noStrike">
                <a:solidFill>
                  <a:srgbClr val="000000"/>
                </a:solidFill>
                <a:effectLst/>
                <a:latin typeface="Times New Roman" panose="02020603050405020304" pitchFamily="18" charset="0"/>
              </a:rPr>
              <a:t>Butler, D. L., &amp; </a:t>
            </a:r>
            <a:r>
              <a:rPr lang="en-PH" b="0" i="0" u="none" strike="noStrike" err="1">
                <a:solidFill>
                  <a:srgbClr val="000000"/>
                </a:solidFill>
                <a:effectLst/>
                <a:latin typeface="Times New Roman" panose="02020603050405020304" pitchFamily="18" charset="0"/>
              </a:rPr>
              <a:t>Sellbom</a:t>
            </a:r>
            <a:r>
              <a:rPr lang="en-PH" b="0" i="0" u="none" strike="noStrike">
                <a:solidFill>
                  <a:srgbClr val="000000"/>
                </a:solidFill>
                <a:effectLst/>
                <a:latin typeface="Times New Roman" panose="02020603050405020304" pitchFamily="18" charset="0"/>
              </a:rPr>
              <a:t>, M. (2002). Barriers to adopting technology for teaching and learning. Educause Quarterly, 8(2), 22-28.</a:t>
            </a:r>
            <a:endParaRPr lang="en-PH" b="0" i="0">
              <a:solidFill>
                <a:srgbClr val="000000"/>
              </a:solidFill>
              <a:effectLst/>
              <a:latin typeface="Arial" panose="020B0604020202020204" pitchFamily="34" charset="0"/>
            </a:endParaRPr>
          </a:p>
        </p:txBody>
      </p:sp>
      <p:sp>
        <p:nvSpPr>
          <p:cNvPr id="13" name="TextBox 12">
            <a:extLst>
              <a:ext uri="{FF2B5EF4-FFF2-40B4-BE49-F238E27FC236}">
                <a16:creationId xmlns:a16="http://schemas.microsoft.com/office/drawing/2014/main" id="{512F6447-3214-4A1F-BA5A-24153D8A128A}"/>
              </a:ext>
            </a:extLst>
          </p:cNvPr>
          <p:cNvSpPr txBox="1"/>
          <p:nvPr/>
        </p:nvSpPr>
        <p:spPr>
          <a:xfrm>
            <a:off x="6350000" y="1734726"/>
            <a:ext cx="5588000" cy="3970318"/>
          </a:xfrm>
          <a:prstGeom prst="rect">
            <a:avLst/>
          </a:prstGeom>
          <a:noFill/>
        </p:spPr>
        <p:txBody>
          <a:bodyPr wrap="square">
            <a:spAutoFit/>
          </a:bodyPr>
          <a:lstStyle/>
          <a:p>
            <a:pPr algn="just" rtl="0" fontAlgn="base">
              <a:buFont typeface="Arial" panose="020B0604020202020204" pitchFamily="34" charset="0"/>
              <a:buChar char="•"/>
            </a:pPr>
            <a:r>
              <a:rPr lang="en-PH" b="0" i="0" u="none" strike="noStrike">
                <a:solidFill>
                  <a:srgbClr val="000000"/>
                </a:solidFill>
                <a:effectLst/>
                <a:latin typeface="Times New Roman" panose="02020603050405020304" pitchFamily="18" charset="0"/>
              </a:rPr>
              <a:t>Carrillo, C., &amp; Flores, A. M. (2020). COVID-19 and teacher education: a literature review of online teaching and learning practices. European Journal of Teacher Education, 43(4), 466-487. </a:t>
            </a:r>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PH" b="0" i="0" u="none" strike="noStrike">
                <a:solidFill>
                  <a:srgbClr val="000000"/>
                </a:solidFill>
                <a:effectLst/>
                <a:latin typeface="Times New Roman" panose="02020603050405020304" pitchFamily="18" charset="0"/>
              </a:rPr>
              <a:t>Julian, C. C., Toni, D., &amp; Sarah, K. (2019). Lecturers' perceptions and experiences of Blackboard Collaborate as a distance learning and teaching tool via Open Universities Australia (OUA). The Journal of Open, Distance and e-Learning, 35(3), 222-235. </a:t>
            </a:r>
            <a:r>
              <a:rPr lang="en-US" b="0" i="0">
                <a:solidFill>
                  <a:srgbClr val="000000"/>
                </a:solidFill>
                <a:effectLst/>
                <a:latin typeface="Times New Roman" panose="02020603050405020304" pitchFamily="18" charset="0"/>
              </a:rPr>
              <a:t>​</a:t>
            </a:r>
            <a:endParaRPr lang="en-US" b="0" i="0">
              <a:solidFill>
                <a:srgbClr val="000000"/>
              </a:solidFill>
              <a:effectLst/>
              <a:latin typeface="Arial" panose="020B0604020202020204" pitchFamily="34" charset="0"/>
            </a:endParaRPr>
          </a:p>
          <a:p>
            <a:pPr algn="just" rtl="0" fontAlgn="base"/>
            <a:r>
              <a:rPr lang="en-PH" b="0" i="0" u="none" strike="noStrike">
                <a:solidFill>
                  <a:srgbClr val="000000"/>
                </a:solidFill>
                <a:effectLst/>
                <a:latin typeface="Times New Roman" panose="02020603050405020304" pitchFamily="18" charset="0"/>
              </a:rPr>
              <a:t>  </a:t>
            </a:r>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PH" b="0" i="0" u="none" strike="noStrike" err="1">
                <a:solidFill>
                  <a:srgbClr val="000000"/>
                </a:solidFill>
                <a:effectLst/>
                <a:latin typeface="Times New Roman" panose="02020603050405020304" pitchFamily="18" charset="0"/>
              </a:rPr>
              <a:t>Tschand</a:t>
            </a:r>
            <a:r>
              <a:rPr lang="en-PH" b="0" i="0" u="none" strike="noStrike">
                <a:solidFill>
                  <a:srgbClr val="000000"/>
                </a:solidFill>
                <a:effectLst/>
                <a:latin typeface="Times New Roman" panose="02020603050405020304" pitchFamily="18" charset="0"/>
              </a:rPr>
              <a:t>, M., Mayer, B., &amp; </a:t>
            </a:r>
            <a:r>
              <a:rPr lang="en-PH" b="0" i="0" u="none" strike="noStrike" err="1">
                <a:solidFill>
                  <a:srgbClr val="000000"/>
                </a:solidFill>
                <a:effectLst/>
                <a:latin typeface="Times New Roman" panose="02020603050405020304" pitchFamily="18" charset="0"/>
              </a:rPr>
              <a:t>Sorkoa</a:t>
            </a:r>
            <a:r>
              <a:rPr lang="en-PH" b="0" i="0" u="none" strike="noStrike">
                <a:solidFill>
                  <a:srgbClr val="000000"/>
                </a:solidFill>
                <a:effectLst/>
                <a:latin typeface="Times New Roman" panose="02020603050405020304" pitchFamily="18" charset="0"/>
              </a:rPr>
              <a:t>, S. R. (2020). An interdisciplinary digital learning and research factory: The Smart Production Lab. Procedia Manufacturing, 45, 491-496. </a:t>
            </a:r>
            <a:endParaRPr lang="en-US" b="0" i="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013035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0C949B98-A051-E43C-E44C-BAF8C1DE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7033"/>
            <a:ext cx="12192000" cy="6858000"/>
          </a:xfrm>
          <a:prstGeom prst="rect">
            <a:avLst/>
          </a:prstGeom>
        </p:spPr>
      </p:pic>
      <p:sp>
        <p:nvSpPr>
          <p:cNvPr id="2" name="Title 1">
            <a:extLst>
              <a:ext uri="{FF2B5EF4-FFF2-40B4-BE49-F238E27FC236}">
                <a16:creationId xmlns:a16="http://schemas.microsoft.com/office/drawing/2014/main" id="{F57250DE-F750-10EA-1955-379E30E34253}"/>
              </a:ext>
            </a:extLst>
          </p:cNvPr>
          <p:cNvSpPr>
            <a:spLocks noGrp="1"/>
          </p:cNvSpPr>
          <p:nvPr>
            <p:ph type="ctrTitle"/>
          </p:nvPr>
        </p:nvSpPr>
        <p:spPr>
          <a:xfrm>
            <a:off x="0" y="787964"/>
            <a:ext cx="12192000" cy="668050"/>
          </a:xfrm>
          <a:solidFill>
            <a:schemeClr val="bg2">
              <a:lumMod val="90000"/>
            </a:schemeClr>
          </a:solidFill>
        </p:spPr>
        <p:txBody>
          <a:bodyPr>
            <a:noAutofit/>
          </a:bodyPr>
          <a:lstStyle/>
          <a:p>
            <a:pPr marL="0" marR="0" lvl="0" indent="0" defTabSz="457200" rtl="0" eaLnBrk="1" fontAlgn="auto" latinLnBrk="0" hangingPunct="1">
              <a:lnSpc>
                <a:spcPct val="100000"/>
              </a:lnSpc>
              <a:spcBef>
                <a:spcPts val="0"/>
              </a:spcBef>
              <a:spcAft>
                <a:spcPts val="0"/>
              </a:spcAft>
              <a:tabLst/>
              <a:defRPr/>
            </a:pPr>
            <a:r>
              <a:rPr lang="en-US" sz="4400">
                <a:latin typeface="Century Gothic" panose="020B0502020202020204" pitchFamily="34" charset="0"/>
              </a:rPr>
              <a:t>REFERENCES</a:t>
            </a:r>
            <a:endParaRPr lang="en-PH" sz="4400">
              <a:latin typeface="Century Gothic" panose="020B0502020202020204" pitchFamily="34" charset="0"/>
            </a:endParaRPr>
          </a:p>
        </p:txBody>
      </p:sp>
      <p:sp>
        <p:nvSpPr>
          <p:cNvPr id="11" name="TextBox 10">
            <a:extLst>
              <a:ext uri="{FF2B5EF4-FFF2-40B4-BE49-F238E27FC236}">
                <a16:creationId xmlns:a16="http://schemas.microsoft.com/office/drawing/2014/main" id="{F14C7063-F4B9-4FB9-A5F3-F51209F6122E}"/>
              </a:ext>
            </a:extLst>
          </p:cNvPr>
          <p:cNvSpPr txBox="1"/>
          <p:nvPr/>
        </p:nvSpPr>
        <p:spPr>
          <a:xfrm>
            <a:off x="660400" y="1605340"/>
            <a:ext cx="5435600" cy="4247317"/>
          </a:xfrm>
          <a:prstGeom prst="rect">
            <a:avLst/>
          </a:prstGeom>
          <a:noFill/>
        </p:spPr>
        <p:txBody>
          <a:bodyPr wrap="square">
            <a:spAutoFit/>
          </a:bodyPr>
          <a:lstStyle/>
          <a:p>
            <a:pPr algn="just" rtl="0" fontAlgn="base">
              <a:buFont typeface="Arial" panose="020B0604020202020204" pitchFamily="34" charset="0"/>
              <a:buChar char="•"/>
            </a:pPr>
            <a:r>
              <a:rPr lang="en-PH" b="0" i="0" u="none" strike="noStrike" err="1">
                <a:solidFill>
                  <a:srgbClr val="000000"/>
                </a:solidFill>
                <a:effectLst/>
                <a:latin typeface="Times New Roman" panose="02020603050405020304" pitchFamily="18" charset="0"/>
              </a:rPr>
              <a:t>Aldosari</a:t>
            </a:r>
            <a:r>
              <a:rPr lang="en-PH" b="0" i="0" u="none" strike="noStrike">
                <a:solidFill>
                  <a:srgbClr val="000000"/>
                </a:solidFill>
                <a:effectLst/>
                <a:latin typeface="Times New Roman" panose="02020603050405020304" pitchFamily="18" charset="0"/>
              </a:rPr>
              <a:t>, H., &amp; </a:t>
            </a:r>
            <a:r>
              <a:rPr lang="en-PH" b="0" i="0" u="none" strike="noStrike" err="1">
                <a:solidFill>
                  <a:srgbClr val="000000"/>
                </a:solidFill>
                <a:effectLst/>
                <a:latin typeface="Times New Roman" panose="02020603050405020304" pitchFamily="18" charset="0"/>
              </a:rPr>
              <a:t>Mekheimer</a:t>
            </a:r>
            <a:r>
              <a:rPr lang="en-PH" b="0" i="0" u="none" strike="noStrike">
                <a:solidFill>
                  <a:srgbClr val="000000"/>
                </a:solidFill>
                <a:effectLst/>
                <a:latin typeface="Times New Roman" panose="02020603050405020304" pitchFamily="18" charset="0"/>
              </a:rPr>
              <a:t>, M. (2013) The bandwagon effect in the adoption of e-learning systems in language learning – an appraisal. GSTF Journal on Computing, 2(4), 61-81. </a:t>
            </a:r>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PH" b="0" i="0" u="none" strike="noStrike">
                <a:solidFill>
                  <a:srgbClr val="000000"/>
                </a:solidFill>
                <a:effectLst/>
                <a:latin typeface="Times New Roman" panose="02020603050405020304" pitchFamily="18" charset="0"/>
              </a:rPr>
              <a:t>Eldridge, B. (2014). Exploring faculty adoption and utilization of Blackboard at a community college in the Kentucky Community and Technical College System. (Doctoral dissertation), University of Kentucky, USA. </a:t>
            </a:r>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PH" b="0" i="0" u="none" strike="noStrike">
                <a:solidFill>
                  <a:srgbClr val="000000"/>
                </a:solidFill>
                <a:effectLst/>
                <a:latin typeface="Times New Roman" panose="02020603050405020304" pitchFamily="18" charset="0"/>
              </a:rPr>
              <a:t>De </a:t>
            </a:r>
            <a:r>
              <a:rPr lang="en-PH" b="0" i="0" u="none" strike="noStrike" err="1">
                <a:solidFill>
                  <a:srgbClr val="000000"/>
                </a:solidFill>
                <a:effectLst/>
                <a:latin typeface="Times New Roman" panose="02020603050405020304" pitchFamily="18" charset="0"/>
              </a:rPr>
              <a:t>Clunie</a:t>
            </a:r>
            <a:r>
              <a:rPr lang="en-PH" b="0" i="0" u="none" strike="noStrike">
                <a:solidFill>
                  <a:srgbClr val="000000"/>
                </a:solidFill>
                <a:effectLst/>
                <a:latin typeface="Times New Roman" panose="02020603050405020304" pitchFamily="18" charset="0"/>
              </a:rPr>
              <a:t>, G. T., Clifton, C. T., Castillo, A., &amp; Rangel, N. (2013). Android based mobile environment for </a:t>
            </a:r>
            <a:r>
              <a:rPr lang="en-PH" b="0" i="0" u="none" strike="noStrike" err="1">
                <a:solidFill>
                  <a:srgbClr val="000000"/>
                </a:solidFill>
                <a:effectLst/>
                <a:latin typeface="Times New Roman" panose="02020603050405020304" pitchFamily="18" charset="0"/>
              </a:rPr>
              <a:t>moodle</a:t>
            </a:r>
            <a:r>
              <a:rPr lang="en-PH" b="0" i="0" u="none" strike="noStrike">
                <a:solidFill>
                  <a:srgbClr val="000000"/>
                </a:solidFill>
                <a:effectLst/>
                <a:latin typeface="Times New Roman" panose="02020603050405020304" pitchFamily="18" charset="0"/>
              </a:rPr>
              <a:t> users. Proceedings of the IADIS International Conference Mobile Learning 2013, ML 2013, 125–132. </a:t>
            </a:r>
            <a:endParaRPr lang="en-PH" b="0" i="0">
              <a:solidFill>
                <a:srgbClr val="000000"/>
              </a:solidFill>
              <a:effectLst/>
              <a:latin typeface="Arial" panose="020B0604020202020204" pitchFamily="34" charset="0"/>
            </a:endParaRPr>
          </a:p>
        </p:txBody>
      </p:sp>
      <p:sp>
        <p:nvSpPr>
          <p:cNvPr id="13" name="TextBox 12">
            <a:extLst>
              <a:ext uri="{FF2B5EF4-FFF2-40B4-BE49-F238E27FC236}">
                <a16:creationId xmlns:a16="http://schemas.microsoft.com/office/drawing/2014/main" id="{512F6447-3214-4A1F-BA5A-24153D8A128A}"/>
              </a:ext>
            </a:extLst>
          </p:cNvPr>
          <p:cNvSpPr txBox="1"/>
          <p:nvPr/>
        </p:nvSpPr>
        <p:spPr>
          <a:xfrm>
            <a:off x="6350000" y="1734726"/>
            <a:ext cx="5588000" cy="3416320"/>
          </a:xfrm>
          <a:prstGeom prst="rect">
            <a:avLst/>
          </a:prstGeom>
          <a:noFill/>
        </p:spPr>
        <p:txBody>
          <a:bodyPr wrap="square">
            <a:spAutoFit/>
          </a:bodyPr>
          <a:lstStyle/>
          <a:p>
            <a:pPr algn="just" rtl="0" fontAlgn="base">
              <a:buFont typeface="Arial" panose="020B0604020202020204" pitchFamily="34" charset="0"/>
              <a:buChar char="•"/>
            </a:pPr>
            <a:r>
              <a:rPr lang="en-PH" b="0" i="0" u="none" strike="noStrike">
                <a:solidFill>
                  <a:srgbClr val="000000"/>
                </a:solidFill>
                <a:effectLst/>
                <a:latin typeface="Times New Roman" panose="02020603050405020304" pitchFamily="18" charset="0"/>
              </a:rPr>
              <a:t>Naz, T., &amp; Khan, M. (2018). Functionality gaps in the design of learning management systems. International Journal of Advanced Computer Science and Applications, 9(11), 371–374. </a:t>
            </a:r>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a:solidFill>
                  <a:srgbClr val="000000"/>
                </a:solidFill>
                <a:effectLst/>
                <a:latin typeface="Times New Roman" panose="02020603050405020304" pitchFamily="18" charset="0"/>
              </a:rPr>
              <a:t>Al-</a:t>
            </a:r>
            <a:r>
              <a:rPr lang="en-US" b="0" i="0" u="none" strike="noStrike" err="1">
                <a:solidFill>
                  <a:srgbClr val="000000"/>
                </a:solidFill>
                <a:effectLst/>
                <a:latin typeface="Times New Roman" panose="02020603050405020304" pitchFamily="18" charset="0"/>
              </a:rPr>
              <a:t>khresheh</a:t>
            </a:r>
            <a:r>
              <a:rPr lang="en-US" b="0" i="0" u="none" strike="noStrike">
                <a:solidFill>
                  <a:srgbClr val="000000"/>
                </a:solidFill>
                <a:effectLst/>
                <a:latin typeface="Times New Roman" panose="02020603050405020304" pitchFamily="18" charset="0"/>
              </a:rPr>
              <a:t>, M. (2020). The impact of cultural background on Listening comprehension of Saudi EFL students. Arab World English Journal, 11(3), 349-371.</a:t>
            </a:r>
            <a:r>
              <a:rPr lang="en-PH" b="0" i="0" u="none" strike="noStrike">
                <a:solidFill>
                  <a:srgbClr val="000000"/>
                </a:solidFill>
                <a:effectLst/>
                <a:latin typeface="Times New Roman" panose="02020603050405020304" pitchFamily="18" charset="0"/>
              </a:rPr>
              <a:t> </a:t>
            </a:r>
            <a:r>
              <a:rPr lang="en-US" b="0" i="0">
                <a:solidFill>
                  <a:srgbClr val="000000"/>
                </a:solidFill>
                <a:effectLst/>
                <a:latin typeface="Times New Roman" panose="02020603050405020304" pitchFamily="18" charset="0"/>
              </a:rPr>
              <a:t>​</a:t>
            </a:r>
            <a:endParaRPr lang="en-US" b="0" i="0">
              <a:solidFill>
                <a:srgbClr val="000000"/>
              </a:solidFill>
              <a:effectLst/>
              <a:latin typeface="Arial" panose="020B0604020202020204" pitchFamily="34" charset="0"/>
            </a:endParaRPr>
          </a:p>
          <a:p>
            <a:pPr algn="just" rtl="0" fontAlgn="base"/>
            <a:r>
              <a:rPr lang="en-US" b="0" i="0" u="none" strike="noStrike">
                <a:solidFill>
                  <a:srgbClr val="000000"/>
                </a:solidFill>
                <a:effectLst/>
                <a:latin typeface="Times New Roman" panose="02020603050405020304" pitchFamily="18" charset="0"/>
              </a:rPr>
              <a:t> </a:t>
            </a:r>
            <a:r>
              <a:rPr lang="en-PH" b="0" i="0" u="none" strike="noStrike">
                <a:solidFill>
                  <a:srgbClr val="000000"/>
                </a:solidFill>
                <a:effectLst/>
                <a:latin typeface="Times New Roman" panose="02020603050405020304" pitchFamily="18" charset="0"/>
              </a:rPr>
              <a:t> </a:t>
            </a:r>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a:solidFill>
                  <a:srgbClr val="000000"/>
                </a:solidFill>
                <a:effectLst/>
                <a:latin typeface="Times New Roman" panose="02020603050405020304" pitchFamily="18" charset="0"/>
              </a:rPr>
              <a:t>Butler, D. L., &amp; </a:t>
            </a:r>
            <a:r>
              <a:rPr lang="en-US" b="0" i="0" u="none" strike="noStrike" err="1">
                <a:solidFill>
                  <a:srgbClr val="000000"/>
                </a:solidFill>
                <a:effectLst/>
                <a:latin typeface="Times New Roman" panose="02020603050405020304" pitchFamily="18" charset="0"/>
              </a:rPr>
              <a:t>Sellbom</a:t>
            </a:r>
            <a:r>
              <a:rPr lang="en-US" b="0" i="0" u="none" strike="noStrike">
                <a:solidFill>
                  <a:srgbClr val="000000"/>
                </a:solidFill>
                <a:effectLst/>
                <a:latin typeface="Times New Roman" panose="02020603050405020304" pitchFamily="18" charset="0"/>
              </a:rPr>
              <a:t>, M. (2002). Barriers to adopting technology for teaching and learning. Educause Quarterly, 8(2), 22-28.</a:t>
            </a:r>
            <a:r>
              <a:rPr lang="en-PH" b="0" i="0" u="none" strike="noStrike">
                <a:solidFill>
                  <a:srgbClr val="000000"/>
                </a:solidFill>
                <a:effectLst/>
                <a:latin typeface="Times New Roman" panose="02020603050405020304" pitchFamily="18" charset="0"/>
              </a:rPr>
              <a:t> </a:t>
            </a:r>
            <a:endParaRPr lang="en-US" b="0" i="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82054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0C949B98-A051-E43C-E44C-BAF8C1DE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7033"/>
            <a:ext cx="12192000" cy="6858000"/>
          </a:xfrm>
          <a:prstGeom prst="rect">
            <a:avLst/>
          </a:prstGeom>
        </p:spPr>
      </p:pic>
      <p:sp>
        <p:nvSpPr>
          <p:cNvPr id="2" name="Title 1">
            <a:extLst>
              <a:ext uri="{FF2B5EF4-FFF2-40B4-BE49-F238E27FC236}">
                <a16:creationId xmlns:a16="http://schemas.microsoft.com/office/drawing/2014/main" id="{F57250DE-F750-10EA-1955-379E30E34253}"/>
              </a:ext>
            </a:extLst>
          </p:cNvPr>
          <p:cNvSpPr>
            <a:spLocks noGrp="1"/>
          </p:cNvSpPr>
          <p:nvPr>
            <p:ph type="ctrTitle"/>
          </p:nvPr>
        </p:nvSpPr>
        <p:spPr>
          <a:xfrm>
            <a:off x="0" y="787964"/>
            <a:ext cx="12192000" cy="668050"/>
          </a:xfrm>
          <a:solidFill>
            <a:schemeClr val="bg2">
              <a:lumMod val="90000"/>
            </a:schemeClr>
          </a:solidFill>
        </p:spPr>
        <p:txBody>
          <a:bodyPr>
            <a:noAutofit/>
          </a:bodyPr>
          <a:lstStyle/>
          <a:p>
            <a:pPr marL="0" marR="0" lvl="0" indent="0" defTabSz="457200" rtl="0" eaLnBrk="1" fontAlgn="auto" latinLnBrk="0" hangingPunct="1">
              <a:lnSpc>
                <a:spcPct val="100000"/>
              </a:lnSpc>
              <a:spcBef>
                <a:spcPts val="0"/>
              </a:spcBef>
              <a:spcAft>
                <a:spcPts val="0"/>
              </a:spcAft>
              <a:tabLst/>
              <a:defRPr/>
            </a:pPr>
            <a:r>
              <a:rPr lang="en-US" sz="4400">
                <a:latin typeface="Century Gothic" panose="020B0502020202020204" pitchFamily="34" charset="0"/>
              </a:rPr>
              <a:t>REFERENCES</a:t>
            </a:r>
            <a:endParaRPr lang="en-PH" sz="4400">
              <a:latin typeface="Century Gothic" panose="020B0502020202020204" pitchFamily="34" charset="0"/>
            </a:endParaRPr>
          </a:p>
        </p:txBody>
      </p:sp>
      <p:sp>
        <p:nvSpPr>
          <p:cNvPr id="11" name="TextBox 10">
            <a:extLst>
              <a:ext uri="{FF2B5EF4-FFF2-40B4-BE49-F238E27FC236}">
                <a16:creationId xmlns:a16="http://schemas.microsoft.com/office/drawing/2014/main" id="{F14C7063-F4B9-4FB9-A5F3-F51209F6122E}"/>
              </a:ext>
            </a:extLst>
          </p:cNvPr>
          <p:cNvSpPr txBox="1"/>
          <p:nvPr/>
        </p:nvSpPr>
        <p:spPr>
          <a:xfrm>
            <a:off x="660400" y="1605340"/>
            <a:ext cx="5435600" cy="4247317"/>
          </a:xfrm>
          <a:prstGeom prst="rect">
            <a:avLst/>
          </a:prstGeom>
          <a:noFill/>
        </p:spPr>
        <p:txBody>
          <a:bodyPr wrap="square">
            <a:spAutoFit/>
          </a:bodyPr>
          <a:lstStyle/>
          <a:p>
            <a:pPr algn="just" rtl="0" fontAlgn="base">
              <a:buFont typeface="Arial" panose="020B0604020202020204" pitchFamily="34" charset="0"/>
              <a:buChar char="•"/>
            </a:pPr>
            <a:r>
              <a:rPr lang="en-US" b="0" i="0" u="none" strike="noStrike">
                <a:solidFill>
                  <a:srgbClr val="000000"/>
                </a:solidFill>
                <a:effectLst/>
                <a:latin typeface="Times New Roman" panose="02020603050405020304" pitchFamily="18" charset="0"/>
              </a:rPr>
              <a:t>Carrillo, C., &amp; Flores, A. M. (2020). COVID-19 and teacher education: a literature review of online teaching and learning practices. European Journal of Teacher Education, 43(4), 466-487.</a:t>
            </a:r>
            <a:r>
              <a:rPr lang="en-PH" b="0" i="0" u="none" strike="noStrike">
                <a:solidFill>
                  <a:srgbClr val="000000"/>
                </a:solidFill>
                <a:effectLst/>
                <a:latin typeface="Times New Roman" panose="02020603050405020304" pitchFamily="18" charset="0"/>
              </a:rPr>
              <a:t> </a:t>
            </a:r>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r>
              <a:rPr lang="en-US" b="0" i="0" u="none" strike="noStrike">
                <a:solidFill>
                  <a:srgbClr val="000000"/>
                </a:solidFill>
                <a:effectLst/>
                <a:latin typeface="Times New Roman" panose="02020603050405020304" pitchFamily="18" charset="0"/>
              </a:rPr>
              <a:t> </a:t>
            </a:r>
            <a:r>
              <a:rPr lang="en-PH" b="0" i="0" u="none" strike="noStrike">
                <a:solidFill>
                  <a:srgbClr val="000000"/>
                </a:solidFill>
                <a:effectLst/>
                <a:latin typeface="Times New Roman" panose="02020603050405020304" pitchFamily="18" charset="0"/>
              </a:rPr>
              <a:t> </a:t>
            </a:r>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a:solidFill>
                  <a:srgbClr val="000000"/>
                </a:solidFill>
                <a:effectLst/>
                <a:latin typeface="Times New Roman" panose="02020603050405020304" pitchFamily="18" charset="0"/>
              </a:rPr>
              <a:t>Julian, C. C., Toni, D., &amp; Sarah, K. (2019). Lecturers' perceptions and experiences of Blackboard Collaborate as a distance learning and teaching tool via Open Universities Australia (OUA). The Journal of Open, Distance and e-Learning, 35(3), 222-235.</a:t>
            </a:r>
            <a:r>
              <a:rPr lang="en-PH" b="0" i="0" u="none" strike="noStrike">
                <a:solidFill>
                  <a:srgbClr val="000000"/>
                </a:solidFill>
                <a:effectLst/>
                <a:latin typeface="Times New Roman" panose="02020603050405020304" pitchFamily="18" charset="0"/>
              </a:rPr>
              <a:t> </a:t>
            </a:r>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r>
              <a:rPr lang="en-US" b="0" i="0" u="none" strike="noStrike">
                <a:solidFill>
                  <a:srgbClr val="000000"/>
                </a:solidFill>
                <a:effectLst/>
                <a:latin typeface="Times New Roman" panose="02020603050405020304" pitchFamily="18" charset="0"/>
              </a:rPr>
              <a:t> </a:t>
            </a:r>
            <a:r>
              <a:rPr lang="en-PH" b="0" i="0" u="none" strike="noStrike">
                <a:solidFill>
                  <a:srgbClr val="000000"/>
                </a:solidFill>
                <a:effectLst/>
                <a:latin typeface="Times New Roman" panose="02020603050405020304" pitchFamily="18" charset="0"/>
              </a:rPr>
              <a:t> </a:t>
            </a:r>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err="1">
                <a:solidFill>
                  <a:srgbClr val="000000"/>
                </a:solidFill>
                <a:effectLst/>
                <a:latin typeface="Times New Roman" panose="02020603050405020304" pitchFamily="18" charset="0"/>
              </a:rPr>
              <a:t>Tschand</a:t>
            </a:r>
            <a:r>
              <a:rPr lang="en-US" b="0" i="0" u="none" strike="noStrike">
                <a:solidFill>
                  <a:srgbClr val="000000"/>
                </a:solidFill>
                <a:effectLst/>
                <a:latin typeface="Times New Roman" panose="02020603050405020304" pitchFamily="18" charset="0"/>
              </a:rPr>
              <a:t>, M., Mayer, B., &amp; </a:t>
            </a:r>
            <a:r>
              <a:rPr lang="en-US" b="0" i="0" u="none" strike="noStrike" err="1">
                <a:solidFill>
                  <a:srgbClr val="000000"/>
                </a:solidFill>
                <a:effectLst/>
                <a:latin typeface="Times New Roman" panose="02020603050405020304" pitchFamily="18" charset="0"/>
              </a:rPr>
              <a:t>Sorkoa</a:t>
            </a:r>
            <a:r>
              <a:rPr lang="en-US" b="0" i="0" u="none" strike="noStrike">
                <a:solidFill>
                  <a:srgbClr val="000000"/>
                </a:solidFill>
                <a:effectLst/>
                <a:latin typeface="Times New Roman" panose="02020603050405020304" pitchFamily="18" charset="0"/>
              </a:rPr>
              <a:t>, S. R. (2020). An interdisciplinary digital learning and research factory: The Smart Production Lab. Procedia Manufacturing, 45, 491-496.</a:t>
            </a:r>
            <a:r>
              <a:rPr lang="en-PH" b="0" i="0" u="none" strike="noStrike">
                <a:solidFill>
                  <a:srgbClr val="000000"/>
                </a:solidFill>
                <a:effectLst/>
                <a:latin typeface="Times New Roman" panose="02020603050405020304" pitchFamily="18" charset="0"/>
              </a:rPr>
              <a:t> </a:t>
            </a:r>
            <a:endParaRPr lang="en-PH" b="0" i="0">
              <a:solidFill>
                <a:srgbClr val="000000"/>
              </a:solidFill>
              <a:effectLst/>
              <a:latin typeface="Arial" panose="020B0604020202020204" pitchFamily="34" charset="0"/>
            </a:endParaRPr>
          </a:p>
        </p:txBody>
      </p:sp>
      <p:sp>
        <p:nvSpPr>
          <p:cNvPr id="13" name="TextBox 12">
            <a:extLst>
              <a:ext uri="{FF2B5EF4-FFF2-40B4-BE49-F238E27FC236}">
                <a16:creationId xmlns:a16="http://schemas.microsoft.com/office/drawing/2014/main" id="{512F6447-3214-4A1F-BA5A-24153D8A128A}"/>
              </a:ext>
            </a:extLst>
          </p:cNvPr>
          <p:cNvSpPr txBox="1"/>
          <p:nvPr/>
        </p:nvSpPr>
        <p:spPr>
          <a:xfrm>
            <a:off x="6350000" y="1734726"/>
            <a:ext cx="5588000" cy="4247317"/>
          </a:xfrm>
          <a:prstGeom prst="rect">
            <a:avLst/>
          </a:prstGeom>
          <a:noFill/>
        </p:spPr>
        <p:txBody>
          <a:bodyPr wrap="square">
            <a:spAutoFit/>
          </a:bodyPr>
          <a:lstStyle/>
          <a:p>
            <a:pPr algn="just" rtl="0" fontAlgn="base">
              <a:buFont typeface="Arial" panose="020B0604020202020204" pitchFamily="34" charset="0"/>
              <a:buChar char="•"/>
            </a:pPr>
            <a:r>
              <a:rPr lang="en-US" b="0" i="0" u="none" strike="noStrike" err="1">
                <a:solidFill>
                  <a:srgbClr val="000000"/>
                </a:solidFill>
                <a:effectLst/>
                <a:latin typeface="Times New Roman" panose="02020603050405020304" pitchFamily="18" charset="0"/>
              </a:rPr>
              <a:t>Aldosari</a:t>
            </a:r>
            <a:r>
              <a:rPr lang="en-US" b="0" i="0" u="none" strike="noStrike">
                <a:solidFill>
                  <a:srgbClr val="000000"/>
                </a:solidFill>
                <a:effectLst/>
                <a:latin typeface="Times New Roman" panose="02020603050405020304" pitchFamily="18" charset="0"/>
              </a:rPr>
              <a:t>, H., &amp; </a:t>
            </a:r>
            <a:r>
              <a:rPr lang="en-US" b="0" i="0" u="none" strike="noStrike" err="1">
                <a:solidFill>
                  <a:srgbClr val="000000"/>
                </a:solidFill>
                <a:effectLst/>
                <a:latin typeface="Times New Roman" panose="02020603050405020304" pitchFamily="18" charset="0"/>
              </a:rPr>
              <a:t>Mekheimer</a:t>
            </a:r>
            <a:r>
              <a:rPr lang="en-US" b="0" i="0" u="none" strike="noStrike">
                <a:solidFill>
                  <a:srgbClr val="000000"/>
                </a:solidFill>
                <a:effectLst/>
                <a:latin typeface="Times New Roman" panose="02020603050405020304" pitchFamily="18" charset="0"/>
              </a:rPr>
              <a:t>, M. (2013) The bandwagon effect in the adoption of e-learning systems in language learning – an appraisal. GSTF Journal on Computing, 2(4), 61-81.</a:t>
            </a:r>
            <a:r>
              <a:rPr lang="en-PH" b="0" i="0" u="none" strike="noStrike">
                <a:solidFill>
                  <a:srgbClr val="000000"/>
                </a:solidFill>
                <a:effectLst/>
                <a:latin typeface="Times New Roman" panose="02020603050405020304" pitchFamily="18" charset="0"/>
              </a:rPr>
              <a:t> </a:t>
            </a:r>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a:solidFill>
                  <a:srgbClr val="000000"/>
                </a:solidFill>
                <a:effectLst/>
                <a:latin typeface="Times New Roman" panose="02020603050405020304" pitchFamily="18" charset="0"/>
              </a:rPr>
              <a:t>Eldridge, B. (2014). Exploring faculty adoption and utilization of Blackboard at a community college in the Kentucky Community and Technical College System. (Doctoral dissertation), University of Kentucky, USA.</a:t>
            </a:r>
            <a:r>
              <a:rPr lang="en-PH" b="0" i="0" u="none" strike="noStrike">
                <a:solidFill>
                  <a:srgbClr val="000000"/>
                </a:solidFill>
                <a:effectLst/>
                <a:latin typeface="Times New Roman" panose="02020603050405020304" pitchFamily="18" charset="0"/>
              </a:rPr>
              <a:t> </a:t>
            </a:r>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r>
              <a:rPr lang="en-US" b="0" i="0" u="none" strike="noStrike">
                <a:solidFill>
                  <a:srgbClr val="000000"/>
                </a:solidFill>
                <a:effectLst/>
                <a:latin typeface="Times New Roman" panose="02020603050405020304" pitchFamily="18" charset="0"/>
              </a:rPr>
              <a:t> </a:t>
            </a:r>
            <a:r>
              <a:rPr lang="en-PH" b="0" i="0" u="none" strike="noStrike">
                <a:solidFill>
                  <a:srgbClr val="000000"/>
                </a:solidFill>
                <a:effectLst/>
                <a:latin typeface="Times New Roman" panose="02020603050405020304" pitchFamily="18" charset="0"/>
              </a:rPr>
              <a:t> </a:t>
            </a:r>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a:solidFill>
                  <a:srgbClr val="000000"/>
                </a:solidFill>
                <a:effectLst/>
                <a:latin typeface="Times New Roman" panose="02020603050405020304" pitchFamily="18" charset="0"/>
              </a:rPr>
              <a:t>De </a:t>
            </a:r>
            <a:r>
              <a:rPr lang="en-US" b="0" i="0" u="none" strike="noStrike" err="1">
                <a:solidFill>
                  <a:srgbClr val="000000"/>
                </a:solidFill>
                <a:effectLst/>
                <a:latin typeface="Times New Roman" panose="02020603050405020304" pitchFamily="18" charset="0"/>
              </a:rPr>
              <a:t>Clunie</a:t>
            </a:r>
            <a:r>
              <a:rPr lang="en-US" b="0" i="0" u="none" strike="noStrike">
                <a:solidFill>
                  <a:srgbClr val="000000"/>
                </a:solidFill>
                <a:effectLst/>
                <a:latin typeface="Times New Roman" panose="02020603050405020304" pitchFamily="18" charset="0"/>
              </a:rPr>
              <a:t>, G. T., Clifton, C. T., Castillo, A., &amp; Rangel, N. (2013). Android based mobile environment for </a:t>
            </a:r>
            <a:r>
              <a:rPr lang="en-US" b="0" i="0" u="none" strike="noStrike" err="1">
                <a:solidFill>
                  <a:srgbClr val="000000"/>
                </a:solidFill>
                <a:effectLst/>
                <a:latin typeface="Times New Roman" panose="02020603050405020304" pitchFamily="18" charset="0"/>
              </a:rPr>
              <a:t>moodle</a:t>
            </a:r>
            <a:r>
              <a:rPr lang="en-US" b="0" i="0" u="none" strike="noStrike">
                <a:solidFill>
                  <a:srgbClr val="000000"/>
                </a:solidFill>
                <a:effectLst/>
                <a:latin typeface="Times New Roman" panose="02020603050405020304" pitchFamily="18" charset="0"/>
              </a:rPr>
              <a:t> users. Proceedings of the IADIS International Conference Mobile Learning 2013, ML 2013, 125–132.</a:t>
            </a:r>
            <a:endParaRPr lang="en-US" b="0" i="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910494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0C949B98-A051-E43C-E44C-BAF8C1DE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7033"/>
            <a:ext cx="12192000" cy="6858000"/>
          </a:xfrm>
          <a:prstGeom prst="rect">
            <a:avLst/>
          </a:prstGeom>
        </p:spPr>
      </p:pic>
      <p:sp>
        <p:nvSpPr>
          <p:cNvPr id="2" name="Title 1">
            <a:extLst>
              <a:ext uri="{FF2B5EF4-FFF2-40B4-BE49-F238E27FC236}">
                <a16:creationId xmlns:a16="http://schemas.microsoft.com/office/drawing/2014/main" id="{F57250DE-F750-10EA-1955-379E30E34253}"/>
              </a:ext>
            </a:extLst>
          </p:cNvPr>
          <p:cNvSpPr>
            <a:spLocks noGrp="1"/>
          </p:cNvSpPr>
          <p:nvPr>
            <p:ph type="ctrTitle"/>
          </p:nvPr>
        </p:nvSpPr>
        <p:spPr>
          <a:xfrm>
            <a:off x="0" y="787964"/>
            <a:ext cx="12192000" cy="668050"/>
          </a:xfrm>
          <a:solidFill>
            <a:schemeClr val="bg2">
              <a:lumMod val="90000"/>
            </a:schemeClr>
          </a:solidFill>
        </p:spPr>
        <p:txBody>
          <a:bodyPr>
            <a:noAutofit/>
          </a:bodyPr>
          <a:lstStyle/>
          <a:p>
            <a:pPr marL="0" marR="0" lvl="0" indent="0" defTabSz="457200" rtl="0" eaLnBrk="1" fontAlgn="auto" latinLnBrk="0" hangingPunct="1">
              <a:lnSpc>
                <a:spcPct val="100000"/>
              </a:lnSpc>
              <a:spcBef>
                <a:spcPts val="0"/>
              </a:spcBef>
              <a:spcAft>
                <a:spcPts val="0"/>
              </a:spcAft>
              <a:tabLst/>
              <a:defRPr/>
            </a:pPr>
            <a:r>
              <a:rPr lang="en-US" sz="4400">
                <a:latin typeface="Century Gothic" panose="020B0502020202020204" pitchFamily="34" charset="0"/>
              </a:rPr>
              <a:t>REFERENCES</a:t>
            </a:r>
            <a:endParaRPr lang="en-PH" sz="4400">
              <a:latin typeface="Century Gothic" panose="020B0502020202020204" pitchFamily="34" charset="0"/>
            </a:endParaRPr>
          </a:p>
        </p:txBody>
      </p:sp>
      <p:sp>
        <p:nvSpPr>
          <p:cNvPr id="11" name="TextBox 10">
            <a:extLst>
              <a:ext uri="{FF2B5EF4-FFF2-40B4-BE49-F238E27FC236}">
                <a16:creationId xmlns:a16="http://schemas.microsoft.com/office/drawing/2014/main" id="{F14C7063-F4B9-4FB9-A5F3-F51209F6122E}"/>
              </a:ext>
            </a:extLst>
          </p:cNvPr>
          <p:cNvSpPr txBox="1"/>
          <p:nvPr/>
        </p:nvSpPr>
        <p:spPr>
          <a:xfrm>
            <a:off x="660400" y="1605340"/>
            <a:ext cx="5435600" cy="4247317"/>
          </a:xfrm>
          <a:prstGeom prst="rect">
            <a:avLst/>
          </a:prstGeom>
          <a:noFill/>
        </p:spPr>
        <p:txBody>
          <a:bodyPr wrap="square">
            <a:spAutoFit/>
          </a:bodyPr>
          <a:lstStyle/>
          <a:p>
            <a:pPr algn="just" rtl="0" fontAlgn="base">
              <a:buFont typeface="Arial" panose="020B0604020202020204" pitchFamily="34" charset="0"/>
              <a:buChar char="•"/>
            </a:pPr>
            <a:r>
              <a:rPr lang="en-US" b="0" i="0" u="none" strike="noStrike" err="1">
                <a:solidFill>
                  <a:srgbClr val="000000"/>
                </a:solidFill>
                <a:effectLst/>
                <a:latin typeface="Times New Roman" panose="02020603050405020304" pitchFamily="18" charset="0"/>
              </a:rPr>
              <a:t>Almanar</a:t>
            </a:r>
            <a:r>
              <a:rPr lang="en-US" b="0" i="0" u="none" strike="noStrike">
                <a:solidFill>
                  <a:srgbClr val="000000"/>
                </a:solidFill>
                <a:effectLst/>
                <a:latin typeface="Times New Roman" panose="02020603050405020304" pitchFamily="18" charset="0"/>
              </a:rPr>
              <a:t>, M. A. (2020). The shifting of face to face learning to distance learning during the pandemic Covid-19. Globish (An English-Indonesian Journal for English, Education and Culture), 9(2). </a:t>
            </a:r>
            <a:r>
              <a:rPr lang="en-US" b="0" i="0" u="sng" strike="noStrike">
                <a:solidFill>
                  <a:srgbClr val="0563C1"/>
                </a:solidFill>
                <a:effectLst/>
                <a:latin typeface="Times New Roman" panose="02020603050405020304" pitchFamily="18" charset="0"/>
                <a:hlinkClick r:id="rId3"/>
              </a:rPr>
              <a:t>https://doi.org/10.31000/globish.v9i2.2772</a:t>
            </a:r>
            <a:r>
              <a:rPr lang="en-US" b="0" i="0" u="none" strike="noStrike">
                <a:solidFill>
                  <a:srgbClr val="000000"/>
                </a:solidFill>
                <a:effectLst/>
                <a:latin typeface="Times New Roman" panose="02020603050405020304" pitchFamily="18" charset="0"/>
              </a:rPr>
              <a:t>.</a:t>
            </a:r>
            <a:r>
              <a:rPr lang="en-PH" b="0" i="0" u="none" strike="noStrike">
                <a:solidFill>
                  <a:srgbClr val="000000"/>
                </a:solidFill>
                <a:effectLst/>
                <a:latin typeface="Times New Roman" panose="02020603050405020304" pitchFamily="18" charset="0"/>
              </a:rPr>
              <a:t> </a:t>
            </a:r>
            <a:r>
              <a:rPr lang="en-US" b="0" i="0">
                <a:solidFill>
                  <a:srgbClr val="000000"/>
                </a:solidFill>
                <a:effectLst/>
                <a:latin typeface="Times New Roman" panose="02020603050405020304" pitchFamily="18" charset="0"/>
              </a:rPr>
              <a:t>​</a:t>
            </a:r>
            <a:endParaRPr lang="en-US" b="0" i="0">
              <a:solidFill>
                <a:srgbClr val="000000"/>
              </a:solidFill>
              <a:effectLst/>
              <a:latin typeface="Arial" panose="020B0604020202020204" pitchFamily="34" charset="0"/>
            </a:endParaRPr>
          </a:p>
          <a:p>
            <a:pPr algn="just" rtl="0" fontAlgn="base"/>
            <a:r>
              <a:rPr lang="en-US" b="0" i="0" u="none" strike="noStrike">
                <a:solidFill>
                  <a:srgbClr val="000000"/>
                </a:solidFill>
                <a:effectLst/>
                <a:latin typeface="Times New Roman" panose="02020603050405020304" pitchFamily="18" charset="0"/>
              </a:rPr>
              <a:t> </a:t>
            </a:r>
            <a:r>
              <a:rPr lang="en-PH" b="0" i="0" u="none" strike="noStrike">
                <a:solidFill>
                  <a:srgbClr val="000000"/>
                </a:solidFill>
                <a:effectLst/>
                <a:latin typeface="Times New Roman" panose="02020603050405020304" pitchFamily="18" charset="0"/>
              </a:rPr>
              <a:t> </a:t>
            </a:r>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a:solidFill>
                  <a:srgbClr val="000000"/>
                </a:solidFill>
                <a:effectLst/>
                <a:latin typeface="Times New Roman" panose="02020603050405020304" pitchFamily="18" charset="0"/>
              </a:rPr>
              <a:t>Dhawan, S. (2020). Online Learning: A Panacea in the Time of COVID-19 Crisis. Journal of Educational Technology Systems, 49(1), 5–22. </a:t>
            </a:r>
            <a:r>
              <a:rPr lang="en-US" b="0" i="0" u="sng" strike="noStrike">
                <a:solidFill>
                  <a:srgbClr val="0563C1"/>
                </a:solidFill>
                <a:effectLst/>
                <a:latin typeface="Times New Roman" panose="02020603050405020304" pitchFamily="18" charset="0"/>
                <a:hlinkClick r:id="rId4"/>
              </a:rPr>
              <a:t>https://doi.org/10.1177/0047239520934018</a:t>
            </a:r>
            <a:r>
              <a:rPr lang="en-US" b="0" i="0" u="none" strike="noStrike">
                <a:solidFill>
                  <a:srgbClr val="000000"/>
                </a:solidFill>
                <a:effectLst/>
                <a:latin typeface="Times New Roman" panose="02020603050405020304" pitchFamily="18" charset="0"/>
              </a:rPr>
              <a:t>.</a:t>
            </a:r>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err="1">
                <a:solidFill>
                  <a:srgbClr val="000000"/>
                </a:solidFill>
                <a:effectLst/>
                <a:latin typeface="Times New Roman" panose="02020603050405020304" pitchFamily="18" charset="0"/>
              </a:rPr>
              <a:t>Dhir</a:t>
            </a:r>
            <a:r>
              <a:rPr lang="en-US" b="0" i="0" u="none" strike="noStrike">
                <a:solidFill>
                  <a:srgbClr val="000000"/>
                </a:solidFill>
                <a:effectLst/>
                <a:latin typeface="Times New Roman" panose="02020603050405020304" pitchFamily="18" charset="0"/>
              </a:rPr>
              <a:t>, S. K., Verma, D., Batta, M., &amp; Mishra, D. (2017). E-learning in medical education in India. Indian Pediatrics, 54(10), 871–877. </a:t>
            </a:r>
            <a:r>
              <a:rPr lang="en-US" b="0" i="0" u="sng" strike="noStrike">
                <a:solidFill>
                  <a:srgbClr val="0563C1"/>
                </a:solidFill>
                <a:effectLst/>
                <a:latin typeface="Times New Roman" panose="02020603050405020304" pitchFamily="18" charset="0"/>
                <a:hlinkClick r:id="rId5"/>
              </a:rPr>
              <a:t>https://doi.org/10.1007/s13312-017-1152-9</a:t>
            </a:r>
            <a:r>
              <a:rPr lang="en-US" b="0" i="0" u="none" strike="noStrike">
                <a:solidFill>
                  <a:srgbClr val="000000"/>
                </a:solidFill>
                <a:effectLst/>
                <a:latin typeface="Times New Roman" panose="02020603050405020304" pitchFamily="18" charset="0"/>
              </a:rPr>
              <a:t>. </a:t>
            </a:r>
            <a:endParaRPr lang="en-PH" b="0" i="0">
              <a:solidFill>
                <a:srgbClr val="000000"/>
              </a:solidFill>
              <a:effectLst/>
              <a:latin typeface="Arial" panose="020B0604020202020204" pitchFamily="34" charset="0"/>
            </a:endParaRPr>
          </a:p>
        </p:txBody>
      </p:sp>
      <p:sp>
        <p:nvSpPr>
          <p:cNvPr id="13" name="TextBox 12">
            <a:extLst>
              <a:ext uri="{FF2B5EF4-FFF2-40B4-BE49-F238E27FC236}">
                <a16:creationId xmlns:a16="http://schemas.microsoft.com/office/drawing/2014/main" id="{512F6447-3214-4A1F-BA5A-24153D8A128A}"/>
              </a:ext>
            </a:extLst>
          </p:cNvPr>
          <p:cNvSpPr txBox="1"/>
          <p:nvPr/>
        </p:nvSpPr>
        <p:spPr>
          <a:xfrm>
            <a:off x="6350000" y="1734726"/>
            <a:ext cx="5588000" cy="4247317"/>
          </a:xfrm>
          <a:prstGeom prst="rect">
            <a:avLst/>
          </a:prstGeom>
          <a:noFill/>
        </p:spPr>
        <p:txBody>
          <a:bodyPr wrap="square">
            <a:spAutoFit/>
          </a:bodyPr>
          <a:lstStyle/>
          <a:p>
            <a:pPr algn="just" rtl="0" fontAlgn="base">
              <a:buFont typeface="Arial" panose="020B0604020202020204" pitchFamily="34" charset="0"/>
              <a:buChar char="•"/>
            </a:pPr>
            <a:r>
              <a:rPr lang="en-US" b="0" i="0" u="none" strike="noStrike">
                <a:solidFill>
                  <a:srgbClr val="000000"/>
                </a:solidFill>
                <a:effectLst/>
                <a:latin typeface="Times New Roman" panose="02020603050405020304" pitchFamily="18" charset="0"/>
              </a:rPr>
              <a:t>Sari, A., &amp; Setiawan, A. (2018). The development of internet-based economic learning media using </a:t>
            </a:r>
            <a:r>
              <a:rPr lang="en-US" b="0" i="0" u="none" strike="noStrike" err="1">
                <a:solidFill>
                  <a:srgbClr val="000000"/>
                </a:solidFill>
                <a:effectLst/>
                <a:latin typeface="Times New Roman" panose="02020603050405020304" pitchFamily="18" charset="0"/>
              </a:rPr>
              <a:t>moodle</a:t>
            </a:r>
            <a:r>
              <a:rPr lang="en-US" b="0" i="0" u="none" strike="noStrike">
                <a:solidFill>
                  <a:srgbClr val="000000"/>
                </a:solidFill>
                <a:effectLst/>
                <a:latin typeface="Times New Roman" panose="02020603050405020304" pitchFamily="18" charset="0"/>
              </a:rPr>
              <a:t> approach. International Journal of Active Learning, 3(2), 100–109. </a:t>
            </a:r>
            <a:r>
              <a:rPr lang="en-US" b="0" i="0" u="sng" strike="noStrike">
                <a:solidFill>
                  <a:srgbClr val="0563C1"/>
                </a:solidFill>
                <a:effectLst/>
                <a:latin typeface="Times New Roman" panose="02020603050405020304" pitchFamily="18" charset="0"/>
                <a:hlinkClick r:id="rId6"/>
              </a:rPr>
              <a:t>https://www.learntechlib.org/p/208671/%0A</a:t>
            </a:r>
            <a:r>
              <a:rPr lang="en-US" b="0" i="0" u="none" strike="noStrike">
                <a:solidFill>
                  <a:srgbClr val="000000"/>
                </a:solidFill>
                <a:effectLst/>
                <a:latin typeface="Times New Roman" panose="02020603050405020304" pitchFamily="18" charset="0"/>
              </a:rPr>
              <a:t>.</a:t>
            </a:r>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a:solidFill>
                  <a:srgbClr val="000000"/>
                </a:solidFill>
                <a:effectLst/>
                <a:latin typeface="Times New Roman" panose="02020603050405020304" pitchFamily="18" charset="0"/>
              </a:rPr>
              <a:t> </a:t>
            </a:r>
            <a:r>
              <a:rPr lang="en-PH" b="0" i="0" u="none" strike="noStrike">
                <a:solidFill>
                  <a:srgbClr val="000000"/>
                </a:solidFill>
                <a:effectLst/>
                <a:latin typeface="Times New Roman" panose="02020603050405020304" pitchFamily="18" charset="0"/>
              </a:rPr>
              <a:t> </a:t>
            </a:r>
            <a:r>
              <a:rPr lang="en-US" b="0" i="0" u="none" strike="noStrike">
                <a:solidFill>
                  <a:srgbClr val="000000"/>
                </a:solidFill>
                <a:effectLst/>
                <a:latin typeface="Times New Roman" panose="02020603050405020304" pitchFamily="18" charset="0"/>
              </a:rPr>
              <a:t>Alfonso, G. J. (2012, August). UP Open University: Thoughts about openness in a digitized world [</a:t>
            </a:r>
            <a:r>
              <a:rPr lang="en-US" b="0" i="0" u="none" strike="noStrike" err="1">
                <a:solidFill>
                  <a:srgbClr val="000000"/>
                </a:solidFill>
                <a:effectLst/>
                <a:latin typeface="Times New Roman" panose="02020603050405020304" pitchFamily="18" charset="0"/>
              </a:rPr>
              <a:t>Powerpoint</a:t>
            </a:r>
            <a:r>
              <a:rPr lang="en-US" b="0" i="0" u="none" strike="noStrike">
                <a:solidFill>
                  <a:srgbClr val="000000"/>
                </a:solidFill>
                <a:effectLst/>
                <a:latin typeface="Times New Roman" panose="02020603050405020304" pitchFamily="18" charset="0"/>
              </a:rPr>
              <a:t> slides]. Presentation at the UPOU Roundtable Discussion, UPOU Oblation Hall, Los </a:t>
            </a:r>
            <a:r>
              <a:rPr lang="en-US" b="0" i="0" u="none" strike="noStrike" err="1">
                <a:solidFill>
                  <a:srgbClr val="000000"/>
                </a:solidFill>
                <a:effectLst/>
                <a:latin typeface="Times New Roman" panose="02020603050405020304" pitchFamily="18" charset="0"/>
              </a:rPr>
              <a:t>Banos</a:t>
            </a:r>
            <a:r>
              <a:rPr lang="en-US" b="0" i="0" u="none" strike="noStrike">
                <a:solidFill>
                  <a:srgbClr val="000000"/>
                </a:solidFill>
                <a:effectLst/>
                <a:latin typeface="Times New Roman" panose="02020603050405020304" pitchFamily="18" charset="0"/>
              </a:rPr>
              <a:t>, Laguna. </a:t>
            </a:r>
            <a:r>
              <a:rPr lang="en-US" b="0" i="0">
                <a:solidFill>
                  <a:srgbClr val="000000"/>
                </a:solidFill>
                <a:effectLst/>
                <a:latin typeface="Times New Roman" panose="02020603050405020304" pitchFamily="18" charset="0"/>
              </a:rPr>
              <a:t>​</a:t>
            </a:r>
            <a:endParaRPr lang="en-US"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a:solidFill>
                  <a:srgbClr val="000000"/>
                </a:solidFill>
                <a:effectLst/>
                <a:latin typeface="Times New Roman" panose="02020603050405020304" pitchFamily="18" charset="0"/>
              </a:rPr>
              <a:t>​</a:t>
            </a:r>
            <a:endParaRPr lang="en-US"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a:solidFill>
                  <a:srgbClr val="000000"/>
                </a:solidFill>
                <a:effectLst/>
                <a:latin typeface="Times New Roman" panose="02020603050405020304" pitchFamily="18" charset="0"/>
              </a:rPr>
              <a:t>Doctor, A. C. (2017). Integrated educational management tool for Adamson University. International Journal of Computing Sciences Research, 1(1), 52-71. </a:t>
            </a:r>
            <a:endParaRPr lang="en-US" b="0" i="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115891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0C949B98-A051-E43C-E44C-BAF8C1DE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3300"/>
            <a:ext cx="12192000" cy="6858000"/>
          </a:xfrm>
          <a:prstGeom prst="rect">
            <a:avLst/>
          </a:prstGeom>
        </p:spPr>
      </p:pic>
      <p:sp>
        <p:nvSpPr>
          <p:cNvPr id="2" name="Title 1">
            <a:extLst>
              <a:ext uri="{FF2B5EF4-FFF2-40B4-BE49-F238E27FC236}">
                <a16:creationId xmlns:a16="http://schemas.microsoft.com/office/drawing/2014/main" id="{F57250DE-F750-10EA-1955-379E30E34253}"/>
              </a:ext>
            </a:extLst>
          </p:cNvPr>
          <p:cNvSpPr>
            <a:spLocks noGrp="1"/>
          </p:cNvSpPr>
          <p:nvPr>
            <p:ph type="ctrTitle"/>
          </p:nvPr>
        </p:nvSpPr>
        <p:spPr>
          <a:xfrm>
            <a:off x="0" y="787964"/>
            <a:ext cx="12192000" cy="668050"/>
          </a:xfrm>
          <a:solidFill>
            <a:schemeClr val="bg2">
              <a:lumMod val="90000"/>
            </a:schemeClr>
          </a:solidFill>
        </p:spPr>
        <p:txBody>
          <a:bodyPr>
            <a:noAutofit/>
          </a:bodyPr>
          <a:lstStyle/>
          <a:p>
            <a:pPr marL="0" marR="0" lvl="0" indent="0" defTabSz="457200" rtl="0" eaLnBrk="1" fontAlgn="auto" latinLnBrk="0" hangingPunct="1">
              <a:lnSpc>
                <a:spcPct val="100000"/>
              </a:lnSpc>
              <a:spcBef>
                <a:spcPts val="0"/>
              </a:spcBef>
              <a:spcAft>
                <a:spcPts val="0"/>
              </a:spcAft>
              <a:tabLst/>
              <a:defRPr/>
            </a:pPr>
            <a:r>
              <a:rPr lang="en-US" sz="4400">
                <a:latin typeface="Century Gothic" panose="020B0502020202020204" pitchFamily="34" charset="0"/>
              </a:rPr>
              <a:t>REFERENCES</a:t>
            </a:r>
            <a:endParaRPr lang="en-PH" sz="4400">
              <a:latin typeface="Century Gothic" panose="020B0502020202020204" pitchFamily="34" charset="0"/>
            </a:endParaRPr>
          </a:p>
        </p:txBody>
      </p:sp>
      <p:sp>
        <p:nvSpPr>
          <p:cNvPr id="13" name="TextBox 12">
            <a:extLst>
              <a:ext uri="{FF2B5EF4-FFF2-40B4-BE49-F238E27FC236}">
                <a16:creationId xmlns:a16="http://schemas.microsoft.com/office/drawing/2014/main" id="{512F6447-3214-4A1F-BA5A-24153D8A128A}"/>
              </a:ext>
            </a:extLst>
          </p:cNvPr>
          <p:cNvSpPr txBox="1"/>
          <p:nvPr/>
        </p:nvSpPr>
        <p:spPr>
          <a:xfrm>
            <a:off x="6350000" y="1734726"/>
            <a:ext cx="5588000" cy="3416320"/>
          </a:xfrm>
          <a:prstGeom prst="rect">
            <a:avLst/>
          </a:prstGeom>
          <a:noFill/>
        </p:spPr>
        <p:txBody>
          <a:bodyPr wrap="square">
            <a:spAutoFit/>
          </a:bodyPr>
          <a:lstStyle/>
          <a:p>
            <a:pPr algn="just" rtl="0" fontAlgn="base">
              <a:buFont typeface="Arial" panose="020B0604020202020204" pitchFamily="34" charset="0"/>
              <a:buChar char="•"/>
            </a:pPr>
            <a:r>
              <a:rPr lang="en-US" b="0" i="0" u="none" strike="noStrike" err="1">
                <a:solidFill>
                  <a:srgbClr val="000000"/>
                </a:solidFill>
                <a:effectLst/>
                <a:latin typeface="Times New Roman" panose="02020603050405020304" pitchFamily="18" charset="0"/>
              </a:rPr>
              <a:t>Fearnley</a:t>
            </a:r>
            <a:r>
              <a:rPr lang="en-US" b="0" i="0" u="none" strike="noStrike">
                <a:solidFill>
                  <a:srgbClr val="000000"/>
                </a:solidFill>
                <a:effectLst/>
                <a:latin typeface="Times New Roman" panose="02020603050405020304" pitchFamily="18" charset="0"/>
              </a:rPr>
              <a:t>, M. R &amp; Amora, J. T (2020) Learning Management System Adoption in Higher Education using the Extended Technology Acceptance Model</a:t>
            </a:r>
            <a:r>
              <a:rPr lang="en-PH" b="0" i="0" u="none" strike="noStrike">
                <a:solidFill>
                  <a:srgbClr val="000000"/>
                </a:solidFill>
                <a:effectLst/>
                <a:latin typeface="Times New Roman" panose="02020603050405020304" pitchFamily="18" charset="0"/>
              </a:rPr>
              <a:t> </a:t>
            </a:r>
            <a:r>
              <a:rPr lang="en-US" b="0" i="0">
                <a:solidFill>
                  <a:srgbClr val="000000"/>
                </a:solidFill>
                <a:effectLst/>
                <a:latin typeface="Times New Roman" panose="02020603050405020304" pitchFamily="18" charset="0"/>
              </a:rPr>
              <a:t>​</a:t>
            </a:r>
            <a:endParaRPr lang="en-US" b="0" i="0">
              <a:solidFill>
                <a:srgbClr val="000000"/>
              </a:solidFill>
              <a:effectLst/>
              <a:latin typeface="Arial" panose="020B0604020202020204" pitchFamily="34" charset="0"/>
            </a:endParaRPr>
          </a:p>
          <a:p>
            <a:pPr algn="just" rtl="0" fontAlgn="base"/>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a:solidFill>
                  <a:srgbClr val="000000"/>
                </a:solidFill>
                <a:effectLst/>
                <a:latin typeface="Times New Roman" panose="02020603050405020304" pitchFamily="18" charset="0"/>
              </a:rPr>
              <a:t> Tan, A. (2003) The effectiveness of e-learning: More than what you would expect! </a:t>
            </a:r>
            <a:r>
              <a:rPr lang="en-US" b="0" i="0" u="sng" strike="noStrike">
                <a:solidFill>
                  <a:srgbClr val="0563C1"/>
                </a:solidFill>
                <a:effectLst/>
                <a:latin typeface="Times New Roman" panose="02020603050405020304" pitchFamily="18" charset="0"/>
                <a:hlinkClick r:id="rId3"/>
              </a:rPr>
              <a:t>philstar.com/business/technology/2003/04/25/203714/effectiveness-e-learning-more-what-you-would-expect</a:t>
            </a:r>
            <a:r>
              <a:rPr lang="en-US" b="0" i="0" u="none" strike="noStrike">
                <a:solidFill>
                  <a:srgbClr val="000000"/>
                </a:solidFill>
                <a:effectLst/>
                <a:latin typeface="Times New Roman" panose="02020603050405020304" pitchFamily="18" charset="0"/>
              </a:rPr>
              <a:t> </a:t>
            </a:r>
            <a:r>
              <a:rPr lang="en-US" b="0" i="0">
                <a:solidFill>
                  <a:srgbClr val="000000"/>
                </a:solidFill>
                <a:effectLst/>
                <a:latin typeface="Times New Roman" panose="02020603050405020304" pitchFamily="18" charset="0"/>
              </a:rPr>
              <a:t>​</a:t>
            </a:r>
            <a:endParaRPr lang="en-US" b="0" i="0">
              <a:solidFill>
                <a:srgbClr val="000000"/>
              </a:solidFill>
              <a:effectLst/>
              <a:latin typeface="Arial" panose="020B0604020202020204" pitchFamily="34" charset="0"/>
            </a:endParaRPr>
          </a:p>
          <a:p>
            <a:pPr algn="just" rtl="0" fontAlgn="base"/>
            <a:r>
              <a:rPr lang="en-US" b="0" i="0" u="none" strike="noStrike">
                <a:solidFill>
                  <a:srgbClr val="000000"/>
                </a:solidFill>
                <a:effectLst/>
                <a:latin typeface="Times New Roman" panose="02020603050405020304" pitchFamily="18" charset="0"/>
              </a:rPr>
              <a:t>  </a:t>
            </a:r>
            <a:r>
              <a:rPr lang="en-US" b="0" i="0">
                <a:solidFill>
                  <a:srgbClr val="000000"/>
                </a:solidFill>
                <a:effectLst/>
                <a:latin typeface="Times New Roman" panose="02020603050405020304" pitchFamily="18" charset="0"/>
              </a:rPr>
              <a:t>​</a:t>
            </a:r>
            <a:endParaRPr lang="en-US"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err="1">
                <a:solidFill>
                  <a:srgbClr val="000000"/>
                </a:solidFill>
                <a:effectLst/>
                <a:latin typeface="Times New Roman" panose="02020603050405020304" pitchFamily="18" charset="0"/>
              </a:rPr>
              <a:t>Orani</a:t>
            </a:r>
            <a:r>
              <a:rPr lang="en-US" b="0" i="0" u="none" strike="noStrike">
                <a:solidFill>
                  <a:srgbClr val="000000"/>
                </a:solidFill>
                <a:effectLst/>
                <a:latin typeface="Times New Roman" panose="02020603050405020304" pitchFamily="18" charset="0"/>
              </a:rPr>
              <a:t>, P.R. “2nd National Conference on E-Learning: Tech-Enabled Education Takes a Big Step Forward.” Metropolitan Computer Times. 5 August 2003. </a:t>
            </a:r>
            <a:endParaRPr lang="en-PH" b="0" i="0">
              <a:solidFill>
                <a:srgbClr val="000000"/>
              </a:solidFill>
              <a:effectLst/>
              <a:latin typeface="Arial" panose="020B0604020202020204" pitchFamily="34" charset="0"/>
            </a:endParaRPr>
          </a:p>
        </p:txBody>
      </p:sp>
      <p:sp>
        <p:nvSpPr>
          <p:cNvPr id="7" name="TextBox 6">
            <a:extLst>
              <a:ext uri="{FF2B5EF4-FFF2-40B4-BE49-F238E27FC236}">
                <a16:creationId xmlns:a16="http://schemas.microsoft.com/office/drawing/2014/main" id="{CFD5E0AB-0B7B-4C83-8C0A-C45A4EAAE93D}"/>
              </a:ext>
            </a:extLst>
          </p:cNvPr>
          <p:cNvSpPr txBox="1"/>
          <p:nvPr/>
        </p:nvSpPr>
        <p:spPr>
          <a:xfrm>
            <a:off x="381000" y="1790006"/>
            <a:ext cx="5842000" cy="4524315"/>
          </a:xfrm>
          <a:prstGeom prst="rect">
            <a:avLst/>
          </a:prstGeom>
          <a:noFill/>
        </p:spPr>
        <p:txBody>
          <a:bodyPr wrap="square">
            <a:spAutoFit/>
          </a:bodyPr>
          <a:lstStyle/>
          <a:p>
            <a:pPr algn="just" rtl="0" fontAlgn="base">
              <a:buFont typeface="Arial" panose="020B0604020202020204" pitchFamily="34" charset="0"/>
              <a:buChar char="•"/>
            </a:pPr>
            <a:r>
              <a:rPr lang="en-US" sz="1600" b="0" i="0" u="none" strike="noStrike" err="1">
                <a:solidFill>
                  <a:srgbClr val="000000"/>
                </a:solidFill>
                <a:effectLst/>
                <a:latin typeface="Times New Roman" panose="02020603050405020304" pitchFamily="18" charset="0"/>
              </a:rPr>
              <a:t>Urera</a:t>
            </a:r>
            <a:r>
              <a:rPr lang="en-US" sz="1600" b="0" i="0" u="none" strike="noStrike">
                <a:solidFill>
                  <a:srgbClr val="000000"/>
                </a:solidFill>
                <a:effectLst/>
                <a:latin typeface="Times New Roman" panose="02020603050405020304" pitchFamily="18" charset="0"/>
              </a:rPr>
              <a:t>  Jr., F., &amp;  </a:t>
            </a:r>
            <a:r>
              <a:rPr lang="en-US" sz="1600" b="0" i="0" u="none" strike="noStrike" err="1">
                <a:solidFill>
                  <a:srgbClr val="000000"/>
                </a:solidFill>
                <a:effectLst/>
                <a:latin typeface="Times New Roman" panose="02020603050405020304" pitchFamily="18" charset="0"/>
              </a:rPr>
              <a:t>Balahadia</a:t>
            </a:r>
            <a:r>
              <a:rPr lang="en-US" sz="1600" b="0" i="0" u="none" strike="noStrike">
                <a:solidFill>
                  <a:srgbClr val="000000"/>
                </a:solidFill>
                <a:effectLst/>
                <a:latin typeface="Times New Roman" panose="02020603050405020304" pitchFamily="18" charset="0"/>
              </a:rPr>
              <a:t>,  F.  (2019).  </a:t>
            </a:r>
            <a:r>
              <a:rPr lang="en-US" sz="1600" b="0" i="0" u="none" strike="noStrike" err="1">
                <a:solidFill>
                  <a:srgbClr val="000000"/>
                </a:solidFill>
                <a:effectLst/>
                <a:latin typeface="Times New Roman" panose="02020603050405020304" pitchFamily="18" charset="0"/>
              </a:rPr>
              <a:t>ICTeachMUPO</a:t>
            </a:r>
            <a:r>
              <a:rPr lang="en-US" sz="1600" b="0" i="0" u="none" strike="noStrike">
                <a:solidFill>
                  <a:srgbClr val="000000"/>
                </a:solidFill>
                <a:effectLst/>
                <a:latin typeface="Times New Roman" panose="02020603050405020304" pitchFamily="18" charset="0"/>
              </a:rPr>
              <a:t>:  An Evaluation of Information E-Learning    Module   System    for   Faculty   and   Students. International    Journal    of Computing Sciences Research, 3(1), 163-188.</a:t>
            </a:r>
            <a:r>
              <a:rPr lang="en-PH" sz="1600" b="0" i="0" u="none" strike="noStrike">
                <a:solidFill>
                  <a:srgbClr val="000000"/>
                </a:solidFill>
                <a:effectLst/>
                <a:latin typeface="Times New Roman" panose="02020603050405020304" pitchFamily="18" charset="0"/>
              </a:rPr>
              <a:t> </a:t>
            </a:r>
            <a:r>
              <a:rPr lang="en-PH" sz="1600" b="0" i="0">
                <a:solidFill>
                  <a:srgbClr val="000000"/>
                </a:solidFill>
                <a:effectLst/>
                <a:latin typeface="Times New Roman" panose="02020603050405020304" pitchFamily="18" charset="0"/>
              </a:rPr>
              <a:t>​</a:t>
            </a:r>
            <a:endParaRPr lang="en-PH" sz="1600" b="0" i="0">
              <a:solidFill>
                <a:srgbClr val="000000"/>
              </a:solidFill>
              <a:effectLst/>
              <a:latin typeface="Arial" panose="020B0604020202020204" pitchFamily="34" charset="0"/>
            </a:endParaRPr>
          </a:p>
          <a:p>
            <a:pPr algn="just" rtl="0" fontAlgn="base"/>
            <a:r>
              <a:rPr lang="en-US" sz="1600" b="0" i="0" u="none" strike="noStrike">
                <a:solidFill>
                  <a:srgbClr val="000000"/>
                </a:solidFill>
                <a:effectLst/>
                <a:latin typeface="Times New Roman" panose="02020603050405020304" pitchFamily="18" charset="0"/>
              </a:rPr>
              <a:t> </a:t>
            </a:r>
            <a:r>
              <a:rPr lang="en-PH" sz="1600" b="0" i="0" u="none" strike="noStrike">
                <a:solidFill>
                  <a:srgbClr val="000000"/>
                </a:solidFill>
                <a:effectLst/>
                <a:latin typeface="Times New Roman" panose="02020603050405020304" pitchFamily="18" charset="0"/>
              </a:rPr>
              <a:t> </a:t>
            </a:r>
            <a:r>
              <a:rPr lang="en-PH" sz="1600" b="0" i="0">
                <a:solidFill>
                  <a:srgbClr val="000000"/>
                </a:solidFill>
                <a:effectLst/>
                <a:latin typeface="Times New Roman" panose="02020603050405020304" pitchFamily="18" charset="0"/>
              </a:rPr>
              <a:t>​</a:t>
            </a:r>
            <a:endParaRPr lang="en-PH" sz="1600"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600" b="0" i="0" u="none" strike="noStrike" err="1">
                <a:solidFill>
                  <a:srgbClr val="000000"/>
                </a:solidFill>
                <a:effectLst/>
                <a:latin typeface="Times New Roman" panose="02020603050405020304" pitchFamily="18" charset="0"/>
              </a:rPr>
              <a:t>Cofino</a:t>
            </a:r>
            <a:r>
              <a:rPr lang="en-US" sz="1600" b="0" i="0" u="none" strike="noStrike">
                <a:solidFill>
                  <a:srgbClr val="000000"/>
                </a:solidFill>
                <a:effectLst/>
                <a:latin typeface="Times New Roman" panose="02020603050405020304" pitchFamily="18" charset="0"/>
              </a:rPr>
              <a:t>, C., </a:t>
            </a:r>
            <a:r>
              <a:rPr lang="en-US" sz="1600" b="0" i="0" u="none" strike="noStrike" err="1">
                <a:solidFill>
                  <a:srgbClr val="000000"/>
                </a:solidFill>
                <a:effectLst/>
                <a:latin typeface="Times New Roman" panose="02020603050405020304" pitchFamily="18" charset="0"/>
              </a:rPr>
              <a:t>Atillo</a:t>
            </a:r>
            <a:r>
              <a:rPr lang="en-US" sz="1600" b="0" i="0" u="none" strike="noStrike">
                <a:solidFill>
                  <a:srgbClr val="000000"/>
                </a:solidFill>
                <a:effectLst/>
                <a:latin typeface="Times New Roman" panose="02020603050405020304" pitchFamily="18" charset="0"/>
              </a:rPr>
              <a:t>, G., &amp; Velos, S. (2021). e-XTENSION: A Virtual Learning Environment (VLE) System for a State University. International Journal of Computing Sciences Research, 5(1), 663-678.</a:t>
            </a:r>
            <a:r>
              <a:rPr lang="en-PH" sz="1600" b="0" i="0">
                <a:solidFill>
                  <a:srgbClr val="000000"/>
                </a:solidFill>
                <a:effectLst/>
                <a:latin typeface="Times New Roman" panose="02020603050405020304" pitchFamily="18" charset="0"/>
              </a:rPr>
              <a:t>​</a:t>
            </a:r>
            <a:endParaRPr lang="en-PH" sz="1600" b="0" i="0">
              <a:solidFill>
                <a:srgbClr val="000000"/>
              </a:solidFill>
              <a:effectLst/>
              <a:latin typeface="Arial" panose="020B0604020202020204" pitchFamily="34" charset="0"/>
            </a:endParaRPr>
          </a:p>
          <a:p>
            <a:pPr algn="just" rtl="0" fontAlgn="base"/>
            <a:r>
              <a:rPr lang="en-PH" sz="1600" b="0" i="0">
                <a:solidFill>
                  <a:srgbClr val="000000"/>
                </a:solidFill>
                <a:effectLst/>
                <a:latin typeface="Times New Roman" panose="02020603050405020304" pitchFamily="18" charset="0"/>
              </a:rPr>
              <a:t>​</a:t>
            </a:r>
            <a:endParaRPr lang="en-PH" sz="1600"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600" b="0" i="0" u="none" strike="noStrike">
                <a:solidFill>
                  <a:srgbClr val="000000"/>
                </a:solidFill>
                <a:effectLst/>
                <a:latin typeface="Times New Roman" panose="02020603050405020304" pitchFamily="18" charset="0"/>
              </a:rPr>
              <a:t> Mauricio, J. Q., Cagayan, K.B.I., Serrano, J. R. M., </a:t>
            </a:r>
            <a:r>
              <a:rPr lang="en-US" sz="1600" b="0" i="0" u="none" strike="noStrike" err="1">
                <a:solidFill>
                  <a:srgbClr val="000000"/>
                </a:solidFill>
                <a:effectLst/>
                <a:latin typeface="Times New Roman" panose="02020603050405020304" pitchFamily="18" charset="0"/>
              </a:rPr>
              <a:t>Balahadia</a:t>
            </a:r>
            <a:r>
              <a:rPr lang="en-US" sz="1600" b="0" i="0" u="none" strike="noStrike">
                <a:solidFill>
                  <a:srgbClr val="000000"/>
                </a:solidFill>
                <a:effectLst/>
                <a:latin typeface="Times New Roman" panose="02020603050405020304" pitchFamily="18" charset="0"/>
              </a:rPr>
              <a:t>,  F.  F., &amp; Sandoval, F.-I.V. (2017). Centralized learning and assessment tool for Department of Education –Division of Laguna’s </a:t>
            </a:r>
            <a:r>
              <a:rPr lang="en-US" sz="1600" b="0" i="0" u="none" strike="noStrike" err="1">
                <a:solidFill>
                  <a:srgbClr val="000000"/>
                </a:solidFill>
                <a:effectLst/>
                <a:latin typeface="Times New Roman" panose="02020603050405020304" pitchFamily="18" charset="0"/>
              </a:rPr>
              <a:t>Araling</a:t>
            </a:r>
            <a:r>
              <a:rPr lang="en-US" sz="1600" b="0" i="0" u="none" strike="noStrike">
                <a:solidFill>
                  <a:srgbClr val="000000"/>
                </a:solidFill>
                <a:effectLst/>
                <a:latin typeface="Times New Roman" panose="02020603050405020304" pitchFamily="18" charset="0"/>
              </a:rPr>
              <a:t> </a:t>
            </a:r>
            <a:r>
              <a:rPr lang="en-US" sz="1600" b="0" i="0" u="none" strike="noStrike" err="1">
                <a:solidFill>
                  <a:srgbClr val="000000"/>
                </a:solidFill>
                <a:effectLst/>
                <a:latin typeface="Times New Roman" panose="02020603050405020304" pitchFamily="18" charset="0"/>
              </a:rPr>
              <a:t>Panlipunan</a:t>
            </a:r>
            <a:r>
              <a:rPr lang="en-US" sz="1600" b="0" i="0" u="none" strike="noStrike">
                <a:solidFill>
                  <a:srgbClr val="000000"/>
                </a:solidFill>
                <a:effectLst/>
                <a:latin typeface="Times New Roman" panose="02020603050405020304" pitchFamily="18" charset="0"/>
              </a:rPr>
              <a:t>    subjects. International    Journal    of    Computing    Sciences    Research, 1(2), 21-35. doi:10.25147/ijcsr.2017.001.1.08</a:t>
            </a:r>
            <a:endParaRPr lang="en-PH" sz="1600" b="0" i="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155286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0C949B98-A051-E43C-E44C-BAF8C1DE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7033"/>
            <a:ext cx="12192000" cy="6858000"/>
          </a:xfrm>
          <a:prstGeom prst="rect">
            <a:avLst/>
          </a:prstGeom>
        </p:spPr>
      </p:pic>
      <p:sp>
        <p:nvSpPr>
          <p:cNvPr id="2" name="Title 1">
            <a:extLst>
              <a:ext uri="{FF2B5EF4-FFF2-40B4-BE49-F238E27FC236}">
                <a16:creationId xmlns:a16="http://schemas.microsoft.com/office/drawing/2014/main" id="{F57250DE-F750-10EA-1955-379E30E34253}"/>
              </a:ext>
            </a:extLst>
          </p:cNvPr>
          <p:cNvSpPr>
            <a:spLocks noGrp="1"/>
          </p:cNvSpPr>
          <p:nvPr>
            <p:ph type="ctrTitle"/>
          </p:nvPr>
        </p:nvSpPr>
        <p:spPr>
          <a:xfrm>
            <a:off x="0" y="787964"/>
            <a:ext cx="12192000" cy="668050"/>
          </a:xfrm>
          <a:solidFill>
            <a:schemeClr val="bg2">
              <a:lumMod val="90000"/>
            </a:schemeClr>
          </a:solidFill>
        </p:spPr>
        <p:txBody>
          <a:bodyPr>
            <a:noAutofit/>
          </a:bodyPr>
          <a:lstStyle/>
          <a:p>
            <a:pPr marL="0" marR="0" lvl="0" indent="0" defTabSz="457200" rtl="0" eaLnBrk="1" fontAlgn="auto" latinLnBrk="0" hangingPunct="1">
              <a:lnSpc>
                <a:spcPct val="100000"/>
              </a:lnSpc>
              <a:spcBef>
                <a:spcPts val="0"/>
              </a:spcBef>
              <a:spcAft>
                <a:spcPts val="0"/>
              </a:spcAft>
              <a:tabLst/>
              <a:defRPr/>
            </a:pPr>
            <a:r>
              <a:rPr lang="en-US" sz="4400">
                <a:latin typeface="Century Gothic" panose="020B0502020202020204" pitchFamily="34" charset="0"/>
              </a:rPr>
              <a:t>REFERENCES</a:t>
            </a:r>
            <a:endParaRPr lang="en-PH" sz="4400">
              <a:latin typeface="Century Gothic" panose="020B0502020202020204" pitchFamily="34" charset="0"/>
            </a:endParaRPr>
          </a:p>
        </p:txBody>
      </p:sp>
      <p:sp>
        <p:nvSpPr>
          <p:cNvPr id="11" name="TextBox 10">
            <a:extLst>
              <a:ext uri="{FF2B5EF4-FFF2-40B4-BE49-F238E27FC236}">
                <a16:creationId xmlns:a16="http://schemas.microsoft.com/office/drawing/2014/main" id="{F14C7063-F4B9-4FB9-A5F3-F51209F6122E}"/>
              </a:ext>
            </a:extLst>
          </p:cNvPr>
          <p:cNvSpPr txBox="1"/>
          <p:nvPr/>
        </p:nvSpPr>
        <p:spPr>
          <a:xfrm>
            <a:off x="660400" y="1605340"/>
            <a:ext cx="5435600" cy="4801314"/>
          </a:xfrm>
          <a:prstGeom prst="rect">
            <a:avLst/>
          </a:prstGeom>
          <a:noFill/>
        </p:spPr>
        <p:txBody>
          <a:bodyPr wrap="square">
            <a:spAutoFit/>
          </a:bodyPr>
          <a:lstStyle/>
          <a:p>
            <a:pPr algn="just" rtl="0" fontAlgn="base">
              <a:buFont typeface="Arial" panose="020B0604020202020204" pitchFamily="34" charset="0"/>
              <a:buChar char="•"/>
            </a:pPr>
            <a:r>
              <a:rPr lang="en-US" b="0" i="0" u="none" strike="noStrike" err="1">
                <a:solidFill>
                  <a:srgbClr val="000000"/>
                </a:solidFill>
                <a:effectLst/>
                <a:latin typeface="Times New Roman" panose="02020603050405020304" pitchFamily="18" charset="0"/>
              </a:rPr>
              <a:t>Rahardja</a:t>
            </a:r>
            <a:r>
              <a:rPr lang="en-US" b="0" i="0" u="none" strike="noStrike">
                <a:solidFill>
                  <a:srgbClr val="000000"/>
                </a:solidFill>
                <a:effectLst/>
                <a:latin typeface="Times New Roman" panose="02020603050405020304" pitchFamily="18" charset="0"/>
              </a:rPr>
              <a:t>, U., Aini, Q., </a:t>
            </a:r>
            <a:r>
              <a:rPr lang="en-US" b="0" i="0" u="none" strike="noStrike" err="1">
                <a:solidFill>
                  <a:srgbClr val="000000"/>
                </a:solidFill>
                <a:effectLst/>
                <a:latin typeface="Times New Roman" panose="02020603050405020304" pitchFamily="18" charset="0"/>
              </a:rPr>
              <a:t>Khairunisa</a:t>
            </a:r>
            <a:r>
              <a:rPr lang="en-US" b="0" i="0" u="none" strike="noStrike">
                <a:solidFill>
                  <a:srgbClr val="000000"/>
                </a:solidFill>
                <a:effectLst/>
                <a:latin typeface="Times New Roman" panose="02020603050405020304" pitchFamily="18" charset="0"/>
              </a:rPr>
              <a:t>, A., &amp; </a:t>
            </a:r>
            <a:r>
              <a:rPr lang="en-US" b="0" i="0" u="none" strike="noStrike" err="1">
                <a:solidFill>
                  <a:srgbClr val="000000"/>
                </a:solidFill>
                <a:effectLst/>
                <a:latin typeface="Times New Roman" panose="02020603050405020304" pitchFamily="18" charset="0"/>
              </a:rPr>
              <a:t>Millah</a:t>
            </a:r>
            <a:r>
              <a:rPr lang="en-US" b="0" i="0" u="none" strike="noStrike">
                <a:solidFill>
                  <a:srgbClr val="000000"/>
                </a:solidFill>
                <a:effectLst/>
                <a:latin typeface="Times New Roman" panose="02020603050405020304" pitchFamily="18" charset="0"/>
              </a:rPr>
              <a:t>, S. (2021). Implementation of Blockchain Technology in Learning Management System (LMS). APTISI Transactions on Management (ATM), 6(2), 112–120. </a:t>
            </a:r>
            <a:r>
              <a:rPr lang="en-US" b="0" i="0">
                <a:solidFill>
                  <a:srgbClr val="000000"/>
                </a:solidFill>
                <a:effectLst/>
                <a:latin typeface="Times New Roman" panose="02020603050405020304" pitchFamily="18" charset="0"/>
              </a:rPr>
              <a:t>​</a:t>
            </a:r>
            <a:endParaRPr lang="en-US" b="0" i="0">
              <a:solidFill>
                <a:srgbClr val="000000"/>
              </a:solidFill>
              <a:effectLst/>
              <a:latin typeface="Arial" panose="020B0604020202020204" pitchFamily="34" charset="0"/>
            </a:endParaRPr>
          </a:p>
          <a:p>
            <a:pPr algn="just" rtl="0" fontAlgn="base"/>
            <a:r>
              <a:rPr lang="en-US" b="0" i="0">
                <a:solidFill>
                  <a:srgbClr val="000000"/>
                </a:solidFill>
                <a:effectLst/>
                <a:latin typeface="Times New Roman" panose="02020603050405020304" pitchFamily="18" charset="0"/>
              </a:rPr>
              <a:t>​</a:t>
            </a:r>
            <a:endParaRPr lang="en-US"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a:solidFill>
                  <a:srgbClr val="000000"/>
                </a:solidFill>
                <a:effectLst/>
                <a:latin typeface="Times New Roman" panose="02020603050405020304" pitchFamily="18" charset="0"/>
              </a:rPr>
              <a:t>RAHARDJA, U.,AINI, Q., ARIESSANTI, H. D., &amp; KHOIRUNISA, A. (2018). </a:t>
            </a:r>
            <a:r>
              <a:rPr lang="en-US" b="0" i="0" u="none" strike="noStrike" err="1">
                <a:solidFill>
                  <a:srgbClr val="000000"/>
                </a:solidFill>
                <a:effectLst/>
                <a:latin typeface="Times New Roman" panose="02020603050405020304" pitchFamily="18" charset="0"/>
              </a:rPr>
              <a:t>Pengaruh</a:t>
            </a:r>
            <a:r>
              <a:rPr lang="en-US" b="0" i="0" u="none" strike="noStrike">
                <a:solidFill>
                  <a:srgbClr val="000000"/>
                </a:solidFill>
                <a:effectLst/>
                <a:latin typeface="Times New Roman" panose="02020603050405020304" pitchFamily="18" charset="0"/>
              </a:rPr>
              <a:t> </a:t>
            </a:r>
            <a:r>
              <a:rPr lang="en-US" b="0" i="0" u="none" strike="noStrike" err="1">
                <a:solidFill>
                  <a:srgbClr val="000000"/>
                </a:solidFill>
                <a:effectLst/>
                <a:latin typeface="Times New Roman" panose="02020603050405020304" pitchFamily="18" charset="0"/>
              </a:rPr>
              <a:t>Gamifikasi</a:t>
            </a:r>
            <a:r>
              <a:rPr lang="en-US" b="0" i="0" u="none" strike="noStrike">
                <a:solidFill>
                  <a:srgbClr val="000000"/>
                </a:solidFill>
                <a:effectLst/>
                <a:latin typeface="Times New Roman" panose="02020603050405020304" pitchFamily="18" charset="0"/>
              </a:rPr>
              <a:t> pada </a:t>
            </a:r>
            <a:r>
              <a:rPr lang="en-US" b="0" i="0" u="none" strike="noStrike" err="1">
                <a:solidFill>
                  <a:srgbClr val="000000"/>
                </a:solidFill>
                <a:effectLst/>
                <a:latin typeface="Times New Roman" panose="02020603050405020304" pitchFamily="18" charset="0"/>
              </a:rPr>
              <a:t>iDu</a:t>
            </a:r>
            <a:r>
              <a:rPr lang="en-US" b="0" i="0" u="none" strike="noStrike">
                <a:solidFill>
                  <a:srgbClr val="000000"/>
                </a:solidFill>
                <a:effectLst/>
                <a:latin typeface="Times New Roman" panose="02020603050405020304" pitchFamily="18" charset="0"/>
              </a:rPr>
              <a:t> (</a:t>
            </a:r>
            <a:r>
              <a:rPr lang="en-US" b="0" i="0" u="none" strike="noStrike" err="1">
                <a:solidFill>
                  <a:srgbClr val="000000"/>
                </a:solidFill>
                <a:effectLst/>
                <a:latin typeface="Times New Roman" panose="02020603050405020304" pitchFamily="18" charset="0"/>
              </a:rPr>
              <a:t>iLearning</a:t>
            </a:r>
            <a:r>
              <a:rPr lang="en-US" b="0" i="0" u="none" strike="noStrike">
                <a:solidFill>
                  <a:srgbClr val="000000"/>
                </a:solidFill>
                <a:effectLst/>
                <a:latin typeface="Times New Roman" panose="02020603050405020304" pitchFamily="18" charset="0"/>
              </a:rPr>
              <a:t> Education) </a:t>
            </a:r>
            <a:r>
              <a:rPr lang="en-US" b="0" i="0" u="none" strike="noStrike" err="1">
                <a:solidFill>
                  <a:srgbClr val="000000"/>
                </a:solidFill>
                <a:effectLst/>
                <a:latin typeface="Times New Roman" panose="02020603050405020304" pitchFamily="18" charset="0"/>
              </a:rPr>
              <a:t>dalam</a:t>
            </a:r>
            <a:r>
              <a:rPr lang="en-US" b="0" i="0" u="none" strike="noStrike">
                <a:solidFill>
                  <a:srgbClr val="000000"/>
                </a:solidFill>
                <a:effectLst/>
                <a:latin typeface="Times New Roman" panose="02020603050405020304" pitchFamily="18" charset="0"/>
              </a:rPr>
              <a:t> </a:t>
            </a:r>
            <a:r>
              <a:rPr lang="en-US" b="0" i="0" u="none" strike="noStrike" err="1">
                <a:solidFill>
                  <a:srgbClr val="000000"/>
                </a:solidFill>
                <a:effectLst/>
                <a:latin typeface="Times New Roman" panose="02020603050405020304" pitchFamily="18" charset="0"/>
              </a:rPr>
              <a:t>Meningkatkan</a:t>
            </a:r>
            <a:r>
              <a:rPr lang="en-US" b="0" i="0" u="none" strike="noStrike">
                <a:solidFill>
                  <a:srgbClr val="000000"/>
                </a:solidFill>
                <a:effectLst/>
                <a:latin typeface="Times New Roman" panose="02020603050405020304" pitchFamily="18" charset="0"/>
              </a:rPr>
              <a:t> </a:t>
            </a:r>
            <a:r>
              <a:rPr lang="en-US" b="0" i="0" u="none" strike="noStrike" err="1">
                <a:solidFill>
                  <a:srgbClr val="000000"/>
                </a:solidFill>
                <a:effectLst/>
                <a:latin typeface="Times New Roman" panose="02020603050405020304" pitchFamily="18" charset="0"/>
              </a:rPr>
              <a:t>Motivasi</a:t>
            </a:r>
            <a:r>
              <a:rPr lang="en-US" b="0" i="0" u="none" strike="noStrike">
                <a:solidFill>
                  <a:srgbClr val="000000"/>
                </a:solidFill>
                <a:effectLst/>
                <a:latin typeface="Times New Roman" panose="02020603050405020304" pitchFamily="18" charset="0"/>
              </a:rPr>
              <a:t> </a:t>
            </a:r>
            <a:r>
              <a:rPr lang="en-US" b="0" i="0" u="none" strike="noStrike" err="1">
                <a:solidFill>
                  <a:srgbClr val="000000"/>
                </a:solidFill>
                <a:effectLst/>
                <a:latin typeface="Times New Roman" panose="02020603050405020304" pitchFamily="18" charset="0"/>
              </a:rPr>
              <a:t>Belajar</a:t>
            </a:r>
            <a:r>
              <a:rPr lang="en-US" b="0" i="0" u="none" strike="noStrike">
                <a:solidFill>
                  <a:srgbClr val="000000"/>
                </a:solidFill>
                <a:effectLst/>
                <a:latin typeface="Times New Roman" panose="02020603050405020304" pitchFamily="18" charset="0"/>
              </a:rPr>
              <a:t> </a:t>
            </a:r>
            <a:r>
              <a:rPr lang="en-US" b="0" i="0" u="none" strike="noStrike" err="1">
                <a:solidFill>
                  <a:srgbClr val="000000"/>
                </a:solidFill>
                <a:effectLst/>
                <a:latin typeface="Times New Roman" panose="02020603050405020304" pitchFamily="18" charset="0"/>
              </a:rPr>
              <a:t>Mahasiswa</a:t>
            </a:r>
            <a:r>
              <a:rPr lang="en-US" b="0" i="0" u="none" strike="noStrike">
                <a:solidFill>
                  <a:srgbClr val="000000"/>
                </a:solidFill>
                <a:effectLst/>
                <a:latin typeface="Times New Roman" panose="02020603050405020304" pitchFamily="18" charset="0"/>
              </a:rPr>
              <a:t>. Nusantara Journal of Computers and its Applications, 3(2).</a:t>
            </a:r>
            <a:r>
              <a:rPr lang="en-PH" b="0" i="0" u="none" strike="noStrike">
                <a:solidFill>
                  <a:srgbClr val="000000"/>
                </a:solidFill>
                <a:effectLst/>
                <a:latin typeface="Times New Roman" panose="02020603050405020304" pitchFamily="18" charset="0"/>
              </a:rPr>
              <a:t> </a:t>
            </a:r>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a:solidFill>
                  <a:srgbClr val="000000"/>
                </a:solidFill>
                <a:effectLst/>
                <a:latin typeface="Times New Roman" panose="02020603050405020304" pitchFamily="18" charset="0"/>
              </a:rPr>
              <a:t> </a:t>
            </a:r>
            <a:r>
              <a:rPr lang="en-PH" b="0" i="0" u="none" strike="noStrike">
                <a:solidFill>
                  <a:srgbClr val="000000"/>
                </a:solidFill>
                <a:effectLst/>
                <a:latin typeface="Times New Roman" panose="02020603050405020304" pitchFamily="18" charset="0"/>
              </a:rPr>
              <a:t> </a:t>
            </a:r>
            <a:r>
              <a:rPr lang="en-US" b="0" i="0" u="none" strike="noStrike">
                <a:solidFill>
                  <a:srgbClr val="000000"/>
                </a:solidFill>
                <a:effectLst/>
                <a:latin typeface="Times New Roman" panose="02020603050405020304" pitchFamily="18" charset="0"/>
              </a:rPr>
              <a:t>Larkin, T. L., &amp; Belson, S., I. (2005). Blackboard technologies: a vehicle to promote students‟ motivation in physics. Journal of  Stem Education: Innovation and Research, 6(1), 14-27. </a:t>
            </a:r>
            <a:endParaRPr lang="en-PH" b="0" i="0">
              <a:solidFill>
                <a:srgbClr val="000000"/>
              </a:solidFill>
              <a:effectLst/>
              <a:latin typeface="Arial" panose="020B0604020202020204" pitchFamily="34" charset="0"/>
            </a:endParaRPr>
          </a:p>
        </p:txBody>
      </p:sp>
      <p:sp>
        <p:nvSpPr>
          <p:cNvPr id="13" name="TextBox 12">
            <a:extLst>
              <a:ext uri="{FF2B5EF4-FFF2-40B4-BE49-F238E27FC236}">
                <a16:creationId xmlns:a16="http://schemas.microsoft.com/office/drawing/2014/main" id="{512F6447-3214-4A1F-BA5A-24153D8A128A}"/>
              </a:ext>
            </a:extLst>
          </p:cNvPr>
          <p:cNvSpPr txBox="1"/>
          <p:nvPr/>
        </p:nvSpPr>
        <p:spPr>
          <a:xfrm>
            <a:off x="6350000" y="1734726"/>
            <a:ext cx="5588000" cy="3970318"/>
          </a:xfrm>
          <a:prstGeom prst="rect">
            <a:avLst/>
          </a:prstGeom>
          <a:noFill/>
        </p:spPr>
        <p:txBody>
          <a:bodyPr wrap="square">
            <a:spAutoFit/>
          </a:bodyPr>
          <a:lstStyle/>
          <a:p>
            <a:pPr algn="just" rtl="0" fontAlgn="base">
              <a:buFont typeface="Arial" panose="020B0604020202020204" pitchFamily="34" charset="0"/>
              <a:buChar char="•"/>
            </a:pPr>
            <a:r>
              <a:rPr lang="en-US" b="0" i="0" u="none" strike="noStrike" err="1">
                <a:solidFill>
                  <a:srgbClr val="000000"/>
                </a:solidFill>
                <a:effectLst/>
                <a:latin typeface="Times New Roman" panose="02020603050405020304" pitchFamily="18" charset="0"/>
              </a:rPr>
              <a:t>Servonsky</a:t>
            </a:r>
            <a:r>
              <a:rPr lang="en-US" b="0" i="0" u="none" strike="noStrike">
                <a:solidFill>
                  <a:srgbClr val="000000"/>
                </a:solidFill>
                <a:effectLst/>
                <a:latin typeface="Times New Roman" panose="02020603050405020304" pitchFamily="18" charset="0"/>
              </a:rPr>
              <a:t>, W. L., &amp; Bertha, L. (2005). Evaluation of blackboards as a platform for distance education delivery. The ABNF Journal, 132-135.</a:t>
            </a:r>
            <a:r>
              <a:rPr lang="en-PH" b="0" i="0" u="none" strike="noStrike">
                <a:solidFill>
                  <a:srgbClr val="000000"/>
                </a:solidFill>
                <a:effectLst/>
                <a:latin typeface="Times New Roman" panose="02020603050405020304" pitchFamily="18" charset="0"/>
              </a:rPr>
              <a:t> </a:t>
            </a:r>
            <a:r>
              <a:rPr lang="en-US" b="0" i="0">
                <a:solidFill>
                  <a:srgbClr val="000000"/>
                </a:solidFill>
                <a:effectLst/>
                <a:latin typeface="Times New Roman" panose="02020603050405020304" pitchFamily="18" charset="0"/>
              </a:rPr>
              <a:t>​</a:t>
            </a:r>
            <a:endParaRPr lang="en-US" b="0" i="0">
              <a:solidFill>
                <a:srgbClr val="000000"/>
              </a:solidFill>
              <a:effectLst/>
              <a:latin typeface="Arial" panose="020B0604020202020204" pitchFamily="34" charset="0"/>
            </a:endParaRPr>
          </a:p>
          <a:p>
            <a:pPr algn="just" rtl="0" fontAlgn="base"/>
            <a:r>
              <a:rPr lang="en-US" b="0" i="0">
                <a:solidFill>
                  <a:srgbClr val="000000"/>
                </a:solidFill>
                <a:effectLst/>
                <a:latin typeface="Times New Roman" panose="02020603050405020304" pitchFamily="18" charset="0"/>
              </a:rPr>
              <a:t>​</a:t>
            </a:r>
            <a:endParaRPr lang="en-US"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err="1">
                <a:solidFill>
                  <a:srgbClr val="000000"/>
                </a:solidFill>
                <a:effectLst/>
                <a:latin typeface="Times New Roman" panose="02020603050405020304" pitchFamily="18" charset="0"/>
              </a:rPr>
              <a:t>Rahmatullah</a:t>
            </a:r>
            <a:r>
              <a:rPr lang="en-US" b="0" i="0" u="none" strike="noStrike">
                <a:solidFill>
                  <a:srgbClr val="000000"/>
                </a:solidFill>
                <a:effectLst/>
                <a:latin typeface="Times New Roman" panose="02020603050405020304" pitchFamily="18" charset="0"/>
              </a:rPr>
              <a:t>, I. (2021). Blackboard as online learning management system in Saudi Context: challenges and prospects. Proceedings of the AUBH E-Learning Conference 2021: Innovative Learning &amp; Teaching - Lessons from COVID-19.</a:t>
            </a:r>
            <a:r>
              <a:rPr lang="en-US" b="0" i="0">
                <a:solidFill>
                  <a:srgbClr val="000000"/>
                </a:solidFill>
                <a:effectLst/>
                <a:latin typeface="Times New Roman" panose="02020603050405020304" pitchFamily="18" charset="0"/>
              </a:rPr>
              <a:t>​</a:t>
            </a:r>
            <a:endParaRPr lang="en-US" b="0" i="0">
              <a:solidFill>
                <a:srgbClr val="000000"/>
              </a:solidFill>
              <a:effectLst/>
              <a:latin typeface="Arial" panose="020B0604020202020204" pitchFamily="34" charset="0"/>
            </a:endParaRPr>
          </a:p>
          <a:p>
            <a:pPr algn="just" rtl="0" fontAlgn="base"/>
            <a:r>
              <a:rPr lang="en-US" b="0" i="0">
                <a:solidFill>
                  <a:srgbClr val="000000"/>
                </a:solidFill>
                <a:effectLst/>
                <a:latin typeface="Times New Roman" panose="02020603050405020304" pitchFamily="18" charset="0"/>
              </a:rPr>
              <a:t>​</a:t>
            </a:r>
            <a:endParaRPr lang="en-US"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a:solidFill>
                  <a:srgbClr val="000000"/>
                </a:solidFill>
                <a:effectLst/>
                <a:latin typeface="Times New Roman" panose="02020603050405020304" pitchFamily="18" charset="0"/>
              </a:rPr>
              <a:t>Kats, Y. (2010). Learning Management System Technologies and Software Solutions for Online Teaching: Tools and Applications. Information </a:t>
            </a:r>
            <a:r>
              <a:rPr lang="en-US" b="0" i="0" u="none" strike="noStrike" err="1">
                <a:solidFill>
                  <a:srgbClr val="000000"/>
                </a:solidFill>
                <a:effectLst/>
                <a:latin typeface="Times New Roman" panose="02020603050405020304" pitchFamily="18" charset="0"/>
              </a:rPr>
              <a:t>ScIence</a:t>
            </a:r>
            <a:r>
              <a:rPr lang="en-US" b="0" i="0" u="none" strike="noStrike">
                <a:solidFill>
                  <a:srgbClr val="000000"/>
                </a:solidFill>
                <a:effectLst/>
                <a:latin typeface="Times New Roman" panose="02020603050405020304" pitchFamily="18" charset="0"/>
              </a:rPr>
              <a:t> Reference. </a:t>
            </a:r>
            <a:endParaRPr lang="en-PH" b="0" i="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156330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0C949B98-A051-E43C-E44C-BAF8C1DE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501"/>
            <a:ext cx="12192000" cy="6858000"/>
          </a:xfrm>
          <a:prstGeom prst="rect">
            <a:avLst/>
          </a:prstGeom>
        </p:spPr>
      </p:pic>
      <p:sp>
        <p:nvSpPr>
          <p:cNvPr id="3" name="Subtitle 2">
            <a:extLst>
              <a:ext uri="{FF2B5EF4-FFF2-40B4-BE49-F238E27FC236}">
                <a16:creationId xmlns:a16="http://schemas.microsoft.com/office/drawing/2014/main" id="{09E5529B-8207-7E1C-BE18-951832B48628}"/>
              </a:ext>
            </a:extLst>
          </p:cNvPr>
          <p:cNvSpPr>
            <a:spLocks noGrp="1"/>
          </p:cNvSpPr>
          <p:nvPr>
            <p:ph type="subTitle" idx="1"/>
          </p:nvPr>
        </p:nvSpPr>
        <p:spPr>
          <a:xfrm>
            <a:off x="805133" y="1913802"/>
            <a:ext cx="10754262" cy="3817972"/>
          </a:xfrm>
        </p:spPr>
        <p:txBody>
          <a:bodyPr vert="horz" lIns="91440" tIns="45720" rIns="91440" bIns="45720" rtlCol="0" anchor="t">
            <a:normAutofit lnSpcReduction="10000"/>
          </a:bodyPr>
          <a:lstStyle/>
          <a:p>
            <a:pPr algn="just" fontAlgn="base"/>
            <a:r>
              <a:rPr lang="en-US">
                <a:solidFill>
                  <a:srgbClr val="000000"/>
                </a:solidFill>
                <a:latin typeface="Century Gothic"/>
              </a:rPr>
              <a:t>  </a:t>
            </a:r>
            <a:r>
              <a:rPr lang="en-US">
                <a:latin typeface="Century Gothic"/>
                <a:ea typeface="+mn-lt"/>
                <a:cs typeface="+mn-lt"/>
              </a:rPr>
              <a:t> These days, </a:t>
            </a:r>
            <a:r>
              <a:rPr lang="en-US" b="0" i="0" u="none" strike="noStrike">
                <a:effectLst/>
                <a:latin typeface="Century Gothic"/>
                <a:ea typeface="+mn-lt"/>
                <a:cs typeface="+mn-lt"/>
              </a:rPr>
              <a:t>the </a:t>
            </a:r>
            <a:r>
              <a:rPr lang="en-US">
                <a:latin typeface="Century Gothic"/>
                <a:ea typeface="+mn-lt"/>
                <a:cs typeface="+mn-lt"/>
              </a:rPr>
              <a:t>significance </a:t>
            </a:r>
            <a:r>
              <a:rPr lang="en-US" b="0" i="0" u="none" strike="noStrike">
                <a:effectLst/>
                <a:latin typeface="Century Gothic"/>
                <a:ea typeface="+mn-lt"/>
                <a:cs typeface="+mn-lt"/>
              </a:rPr>
              <a:t>of </a:t>
            </a:r>
            <a:r>
              <a:rPr lang="en-US">
                <a:latin typeface="Century Gothic"/>
                <a:ea typeface="+mn-lt"/>
                <a:cs typeface="+mn-lt"/>
              </a:rPr>
              <a:t>an E-learning system is extremely high, </a:t>
            </a:r>
            <a:r>
              <a:rPr lang="en-US" b="0" i="0" u="none" strike="noStrike">
                <a:effectLst/>
                <a:latin typeface="Century Gothic"/>
                <a:ea typeface="+mn-lt"/>
                <a:cs typeface="+mn-lt"/>
              </a:rPr>
              <a:t>and </a:t>
            </a:r>
            <a:r>
              <a:rPr lang="en-US">
                <a:latin typeface="Century Gothic"/>
                <a:ea typeface="+mn-lt"/>
                <a:cs typeface="+mn-lt"/>
              </a:rPr>
              <a:t>there </a:t>
            </a:r>
            <a:r>
              <a:rPr lang="en-US" b="0" i="0" u="none" strike="noStrike">
                <a:effectLst/>
                <a:latin typeface="Century Gothic"/>
                <a:ea typeface="+mn-lt"/>
                <a:cs typeface="+mn-lt"/>
              </a:rPr>
              <a:t>are </a:t>
            </a:r>
            <a:r>
              <a:rPr lang="en-US">
                <a:latin typeface="Century Gothic"/>
                <a:ea typeface="+mn-lt"/>
                <a:cs typeface="+mn-lt"/>
              </a:rPr>
              <a:t>several factors why it is important. The pandemic crisis has brought a big percentage of the world’s educational institutions to stop operating in </a:t>
            </a:r>
            <a:r>
              <a:rPr lang="en-US" b="0" i="0" u="none" strike="noStrike">
                <a:effectLst/>
                <a:latin typeface="Century Gothic"/>
                <a:ea typeface="+mn-lt"/>
                <a:cs typeface="+mn-lt"/>
              </a:rPr>
              <a:t>the </a:t>
            </a:r>
            <a:r>
              <a:rPr lang="en-US">
                <a:latin typeface="Century Gothic"/>
                <a:ea typeface="+mn-lt"/>
                <a:cs typeface="+mn-lt"/>
              </a:rPr>
              <a:t>hopes </a:t>
            </a:r>
            <a:r>
              <a:rPr lang="en-US" b="0" i="0" u="none" strike="noStrike">
                <a:effectLst/>
                <a:latin typeface="Century Gothic"/>
                <a:ea typeface="+mn-lt"/>
                <a:cs typeface="+mn-lt"/>
              </a:rPr>
              <a:t>of </a:t>
            </a:r>
            <a:r>
              <a:rPr lang="en-US">
                <a:latin typeface="Century Gothic"/>
                <a:ea typeface="+mn-lt"/>
                <a:cs typeface="+mn-lt"/>
              </a:rPr>
              <a:t>minimizing harm to their students</a:t>
            </a:r>
            <a:r>
              <a:rPr lang="en-US" b="0" i="0" u="none" strike="noStrike">
                <a:effectLst/>
                <a:latin typeface="Century Gothic"/>
                <a:ea typeface="+mn-lt"/>
                <a:cs typeface="+mn-lt"/>
              </a:rPr>
              <a:t>.</a:t>
            </a:r>
            <a:r>
              <a:rPr lang="en-US">
                <a:latin typeface="Century Gothic"/>
                <a:cs typeface="Calibri"/>
              </a:rPr>
              <a:t> </a:t>
            </a:r>
            <a:r>
              <a:rPr lang="en-US" b="0" i="0" u="none" strike="noStrike">
                <a:solidFill>
                  <a:srgbClr val="000000"/>
                </a:solidFill>
                <a:effectLst/>
                <a:latin typeface="Century Gothic"/>
              </a:rPr>
              <a:t>Learning Management System (LMS) is a software application or Web-based technology used to plan, implement, and assess a specific learning process. </a:t>
            </a:r>
            <a:r>
              <a:rPr lang="en-US" b="0" i="0">
                <a:solidFill>
                  <a:srgbClr val="000000"/>
                </a:solidFill>
                <a:effectLst/>
                <a:latin typeface="Century Gothic"/>
              </a:rPr>
              <a:t>​</a:t>
            </a:r>
          </a:p>
          <a:p>
            <a:pPr algn="just" fontAlgn="base"/>
            <a:r>
              <a:rPr lang="en-US">
                <a:solidFill>
                  <a:srgbClr val="000000"/>
                </a:solidFill>
                <a:latin typeface="Century Gothic"/>
              </a:rPr>
              <a:t>   </a:t>
            </a:r>
            <a:r>
              <a:rPr lang="en-US" b="0" i="0" u="none" strike="noStrike">
                <a:solidFill>
                  <a:srgbClr val="000000"/>
                </a:solidFill>
                <a:effectLst/>
                <a:latin typeface="Century Gothic"/>
              </a:rPr>
              <a:t>The target clients of this project are those academic institutions that want to improve the quality and accessibility of their online learning system. Initially, the developer’s work focused on a selected pilot school which is St. Bridget College. </a:t>
            </a:r>
            <a:endParaRPr lang="en-US" b="0" i="0">
              <a:solidFill>
                <a:srgbClr val="000000"/>
              </a:solidFill>
              <a:effectLst/>
              <a:latin typeface="Century Gothic"/>
            </a:endParaRPr>
          </a:p>
          <a:p>
            <a:pPr algn="just"/>
            <a:endParaRPr lang="en-PH">
              <a:latin typeface="Century Gothic" panose="020B0502020202020204" pitchFamily="34" charset="0"/>
            </a:endParaRPr>
          </a:p>
        </p:txBody>
      </p:sp>
      <p:sp>
        <p:nvSpPr>
          <p:cNvPr id="7" name="TextBox 6">
            <a:extLst>
              <a:ext uri="{FF2B5EF4-FFF2-40B4-BE49-F238E27FC236}">
                <a16:creationId xmlns:a16="http://schemas.microsoft.com/office/drawing/2014/main" id="{DEC877CE-445F-B0A2-0678-829768A052CF}"/>
              </a:ext>
            </a:extLst>
          </p:cNvPr>
          <p:cNvSpPr txBox="1"/>
          <p:nvPr/>
        </p:nvSpPr>
        <p:spPr>
          <a:xfrm>
            <a:off x="0" y="768420"/>
            <a:ext cx="12192000" cy="707886"/>
          </a:xfrm>
          <a:prstGeom prst="rect">
            <a:avLst/>
          </a:prstGeom>
          <a:solidFill>
            <a:sysClr val="window" lastClr="FFFFFF">
              <a:lumMod val="50000"/>
              <a:alpha val="20000"/>
            </a:sysClr>
          </a:solidFill>
          <a:ln>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a:ln>
                  <a:noFill/>
                </a:ln>
                <a:solidFill>
                  <a:prstClr val="black"/>
                </a:solidFill>
                <a:effectLst/>
                <a:uLnTx/>
                <a:uFillTx/>
                <a:latin typeface="Century Gothic" panose="020B0502020202020204" pitchFamily="34" charset="0"/>
              </a:rPr>
              <a:t>BACKGROUND OF THE STUDY</a:t>
            </a:r>
          </a:p>
        </p:txBody>
      </p:sp>
      <p:sp>
        <p:nvSpPr>
          <p:cNvPr id="2" name="TextBox 1">
            <a:extLst>
              <a:ext uri="{FF2B5EF4-FFF2-40B4-BE49-F238E27FC236}">
                <a16:creationId xmlns:a16="http://schemas.microsoft.com/office/drawing/2014/main" id="{81D09906-E628-412C-EE84-859956A4FC79}"/>
              </a:ext>
            </a:extLst>
          </p:cNvPr>
          <p:cNvSpPr txBox="1"/>
          <p:nvPr/>
        </p:nvSpPr>
        <p:spPr>
          <a:xfrm>
            <a:off x="1579418" y="1399309"/>
            <a:ext cx="2355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1949874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0C949B98-A051-E43C-E44C-BAF8C1DE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7033"/>
            <a:ext cx="12192000" cy="6858000"/>
          </a:xfrm>
          <a:prstGeom prst="rect">
            <a:avLst/>
          </a:prstGeom>
        </p:spPr>
      </p:pic>
      <p:sp>
        <p:nvSpPr>
          <p:cNvPr id="2" name="Title 1">
            <a:extLst>
              <a:ext uri="{FF2B5EF4-FFF2-40B4-BE49-F238E27FC236}">
                <a16:creationId xmlns:a16="http://schemas.microsoft.com/office/drawing/2014/main" id="{F57250DE-F750-10EA-1955-379E30E34253}"/>
              </a:ext>
            </a:extLst>
          </p:cNvPr>
          <p:cNvSpPr>
            <a:spLocks noGrp="1"/>
          </p:cNvSpPr>
          <p:nvPr>
            <p:ph type="ctrTitle"/>
          </p:nvPr>
        </p:nvSpPr>
        <p:spPr>
          <a:xfrm>
            <a:off x="0" y="787964"/>
            <a:ext cx="12192000" cy="668050"/>
          </a:xfrm>
          <a:solidFill>
            <a:schemeClr val="bg2">
              <a:lumMod val="90000"/>
            </a:schemeClr>
          </a:solidFill>
        </p:spPr>
        <p:txBody>
          <a:bodyPr>
            <a:noAutofit/>
          </a:bodyPr>
          <a:lstStyle/>
          <a:p>
            <a:pPr marL="0" marR="0" lvl="0" indent="0" defTabSz="457200" rtl="0" eaLnBrk="1" fontAlgn="auto" latinLnBrk="0" hangingPunct="1">
              <a:lnSpc>
                <a:spcPct val="100000"/>
              </a:lnSpc>
              <a:spcBef>
                <a:spcPts val="0"/>
              </a:spcBef>
              <a:spcAft>
                <a:spcPts val="0"/>
              </a:spcAft>
              <a:tabLst/>
              <a:defRPr/>
            </a:pPr>
            <a:r>
              <a:rPr lang="en-US" sz="4400">
                <a:latin typeface="Century Gothic" panose="020B0502020202020204" pitchFamily="34" charset="0"/>
              </a:rPr>
              <a:t>REFERENCES</a:t>
            </a:r>
            <a:endParaRPr lang="en-PH" sz="4400">
              <a:latin typeface="Century Gothic" panose="020B0502020202020204" pitchFamily="34" charset="0"/>
            </a:endParaRPr>
          </a:p>
        </p:txBody>
      </p:sp>
      <p:sp>
        <p:nvSpPr>
          <p:cNvPr id="11" name="TextBox 10">
            <a:extLst>
              <a:ext uri="{FF2B5EF4-FFF2-40B4-BE49-F238E27FC236}">
                <a16:creationId xmlns:a16="http://schemas.microsoft.com/office/drawing/2014/main" id="{F14C7063-F4B9-4FB9-A5F3-F51209F6122E}"/>
              </a:ext>
            </a:extLst>
          </p:cNvPr>
          <p:cNvSpPr txBox="1"/>
          <p:nvPr/>
        </p:nvSpPr>
        <p:spPr>
          <a:xfrm>
            <a:off x="660400" y="1806623"/>
            <a:ext cx="5435600" cy="2862322"/>
          </a:xfrm>
          <a:prstGeom prst="rect">
            <a:avLst/>
          </a:prstGeom>
          <a:noFill/>
        </p:spPr>
        <p:txBody>
          <a:bodyPr wrap="square">
            <a:spAutoFit/>
          </a:bodyPr>
          <a:lstStyle/>
          <a:p>
            <a:pPr algn="just" rtl="0" fontAlgn="base">
              <a:buFont typeface="Arial" panose="020B0604020202020204" pitchFamily="34" charset="0"/>
              <a:buChar char="•"/>
            </a:pPr>
            <a:r>
              <a:rPr lang="en-US" b="0" i="0" u="none" strike="noStrike">
                <a:solidFill>
                  <a:srgbClr val="000000"/>
                </a:solidFill>
                <a:effectLst/>
                <a:latin typeface="Times New Roman" panose="02020603050405020304" pitchFamily="18" charset="0"/>
              </a:rPr>
              <a:t>Nash, S. S., &amp; Rice, W. (2018). Moodle 3 E-Learning Course Development (Fourth Edi). </a:t>
            </a:r>
            <a:r>
              <a:rPr lang="en-US" b="0" i="0" u="none" strike="noStrike" err="1">
                <a:solidFill>
                  <a:srgbClr val="000000"/>
                </a:solidFill>
                <a:effectLst/>
                <a:latin typeface="Times New Roman" panose="02020603050405020304" pitchFamily="18" charset="0"/>
              </a:rPr>
              <a:t>Packt</a:t>
            </a:r>
            <a:r>
              <a:rPr lang="en-US" b="0" i="0" u="none" strike="noStrike">
                <a:solidFill>
                  <a:srgbClr val="000000"/>
                </a:solidFill>
                <a:effectLst/>
                <a:latin typeface="Times New Roman" panose="02020603050405020304" pitchFamily="18" charset="0"/>
              </a:rPr>
              <a:t> Publishing.</a:t>
            </a:r>
            <a:r>
              <a:rPr lang="en-PH" b="0" i="0" u="none" strike="noStrike">
                <a:solidFill>
                  <a:srgbClr val="000000"/>
                </a:solidFill>
                <a:effectLst/>
                <a:latin typeface="Times New Roman" panose="02020603050405020304" pitchFamily="18" charset="0"/>
              </a:rPr>
              <a:t> </a:t>
            </a:r>
            <a:r>
              <a:rPr lang="en-US" b="0" i="0">
                <a:solidFill>
                  <a:srgbClr val="000000"/>
                </a:solidFill>
                <a:effectLst/>
                <a:latin typeface="Times New Roman" panose="02020603050405020304" pitchFamily="18" charset="0"/>
              </a:rPr>
              <a:t>​</a:t>
            </a:r>
            <a:endParaRPr lang="en-US" b="0" i="0">
              <a:solidFill>
                <a:srgbClr val="000000"/>
              </a:solidFill>
              <a:effectLst/>
              <a:latin typeface="Arial" panose="020B0604020202020204" pitchFamily="34" charset="0"/>
            </a:endParaRPr>
          </a:p>
          <a:p>
            <a:pPr algn="just" rtl="0" fontAlgn="base"/>
            <a:r>
              <a:rPr lang="en-PH" b="0" i="0">
                <a:solidFill>
                  <a:srgbClr val="000000"/>
                </a:solidFill>
                <a:effectLst/>
                <a:latin typeface="Times New Roman" panose="02020603050405020304" pitchFamily="18" charset="0"/>
              </a:rPr>
              <a:t>​</a:t>
            </a:r>
            <a:endParaRPr lang="en-PH"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a:solidFill>
                  <a:srgbClr val="000000"/>
                </a:solidFill>
                <a:effectLst/>
                <a:latin typeface="Times New Roman" panose="02020603050405020304" pitchFamily="18" charset="0"/>
              </a:rPr>
              <a:t> </a:t>
            </a:r>
            <a:r>
              <a:rPr lang="en-PH" b="0" i="0" u="none" strike="noStrike">
                <a:solidFill>
                  <a:srgbClr val="000000"/>
                </a:solidFill>
                <a:effectLst/>
                <a:latin typeface="Times New Roman" panose="02020603050405020304" pitchFamily="18" charset="0"/>
              </a:rPr>
              <a:t> </a:t>
            </a:r>
            <a:r>
              <a:rPr lang="en-US" b="0" i="0" u="none" strike="noStrike" err="1">
                <a:solidFill>
                  <a:srgbClr val="000000"/>
                </a:solidFill>
                <a:effectLst/>
                <a:latin typeface="Times New Roman" panose="02020603050405020304" pitchFamily="18" charset="0"/>
              </a:rPr>
              <a:t>Mulyono</a:t>
            </a:r>
            <a:r>
              <a:rPr lang="en-US" b="0" i="0" u="none" strike="noStrike">
                <a:solidFill>
                  <a:srgbClr val="000000"/>
                </a:solidFill>
                <a:effectLst/>
                <a:latin typeface="Times New Roman" panose="02020603050405020304" pitchFamily="18" charset="0"/>
              </a:rPr>
              <a:t> (2019). Using </a:t>
            </a:r>
            <a:r>
              <a:rPr lang="en-US" b="0" i="0" u="none" strike="noStrike" err="1">
                <a:solidFill>
                  <a:srgbClr val="000000"/>
                </a:solidFill>
                <a:effectLst/>
                <a:latin typeface="Times New Roman" panose="02020603050405020304" pitchFamily="18" charset="0"/>
              </a:rPr>
              <a:t>quipper</a:t>
            </a:r>
            <a:r>
              <a:rPr lang="en-US" b="0" i="0" u="none" strike="noStrike">
                <a:solidFill>
                  <a:srgbClr val="000000"/>
                </a:solidFill>
                <a:effectLst/>
                <a:latin typeface="Times New Roman" panose="02020603050405020304" pitchFamily="18" charset="0"/>
              </a:rPr>
              <a:t> as an online platform for teaching and learning </a:t>
            </a:r>
            <a:r>
              <a:rPr lang="en-US" b="0" i="0" u="none" strike="noStrike" err="1">
                <a:solidFill>
                  <a:srgbClr val="000000"/>
                </a:solidFill>
                <a:effectLst/>
                <a:latin typeface="Times New Roman" panose="02020603050405020304" pitchFamily="18" charset="0"/>
              </a:rPr>
              <a:t>english</a:t>
            </a:r>
            <a:r>
              <a:rPr lang="en-US" b="0" i="0" u="none" strike="noStrike">
                <a:solidFill>
                  <a:srgbClr val="000000"/>
                </a:solidFill>
                <a:effectLst/>
                <a:latin typeface="Times New Roman" panose="02020603050405020304" pitchFamily="18" charset="0"/>
              </a:rPr>
              <a:t> as a foreign language https://files.eric.ed.gov/fulltext/EJ1135931.pdf</a:t>
            </a:r>
            <a:r>
              <a:rPr lang="en-US" b="0" i="0">
                <a:solidFill>
                  <a:srgbClr val="000000"/>
                </a:solidFill>
                <a:effectLst/>
                <a:latin typeface="Times New Roman" panose="02020603050405020304" pitchFamily="18" charset="0"/>
              </a:rPr>
              <a:t>​</a:t>
            </a:r>
            <a:endParaRPr lang="en-US" b="0" i="0">
              <a:solidFill>
                <a:srgbClr val="000000"/>
              </a:solidFill>
              <a:effectLst/>
              <a:latin typeface="Arial" panose="020B0604020202020204" pitchFamily="34" charset="0"/>
            </a:endParaRPr>
          </a:p>
          <a:p>
            <a:pPr algn="just" rtl="0" fontAlgn="base"/>
            <a:r>
              <a:rPr lang="en-US" b="0" i="0">
                <a:solidFill>
                  <a:srgbClr val="000000"/>
                </a:solidFill>
                <a:effectLst/>
                <a:latin typeface="Times New Roman" panose="02020603050405020304" pitchFamily="18" charset="0"/>
              </a:rPr>
              <a:t>​</a:t>
            </a:r>
            <a:endParaRPr lang="en-US" b="0" i="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err="1">
                <a:solidFill>
                  <a:srgbClr val="000000"/>
                </a:solidFill>
                <a:effectLst/>
                <a:latin typeface="Times New Roman" panose="02020603050405020304" pitchFamily="18" charset="0"/>
              </a:rPr>
              <a:t>Sukawatie</a:t>
            </a:r>
            <a:r>
              <a:rPr lang="en-US" b="0" i="0" u="none" strike="noStrike">
                <a:solidFill>
                  <a:srgbClr val="000000"/>
                </a:solidFill>
                <a:effectLst/>
                <a:latin typeface="Times New Roman" panose="02020603050405020304" pitchFamily="18" charset="0"/>
              </a:rPr>
              <a:t>, </a:t>
            </a:r>
            <a:r>
              <a:rPr lang="en-US" b="0" i="0" u="none" strike="noStrike" err="1">
                <a:solidFill>
                  <a:srgbClr val="000000"/>
                </a:solidFill>
                <a:effectLst/>
                <a:latin typeface="Times New Roman" panose="02020603050405020304" pitchFamily="18" charset="0"/>
              </a:rPr>
              <a:t>l.E</a:t>
            </a:r>
            <a:r>
              <a:rPr lang="en-US" b="0" i="0" u="none" strike="noStrike">
                <a:solidFill>
                  <a:srgbClr val="000000"/>
                </a:solidFill>
                <a:effectLst/>
                <a:latin typeface="Times New Roman" panose="02020603050405020304" pitchFamily="18" charset="0"/>
              </a:rPr>
              <a:t> (2018), Using </a:t>
            </a:r>
            <a:r>
              <a:rPr lang="en-US" b="0" i="0" u="none" strike="noStrike" err="1">
                <a:solidFill>
                  <a:srgbClr val="000000"/>
                </a:solidFill>
                <a:effectLst/>
                <a:latin typeface="Times New Roman" panose="02020603050405020304" pitchFamily="18" charset="0"/>
              </a:rPr>
              <a:t>quipper</a:t>
            </a:r>
            <a:r>
              <a:rPr lang="en-US" b="0" i="0" u="none" strike="noStrike">
                <a:solidFill>
                  <a:srgbClr val="000000"/>
                </a:solidFill>
                <a:effectLst/>
                <a:latin typeface="Times New Roman" panose="02020603050405020304" pitchFamily="18" charset="0"/>
              </a:rPr>
              <a:t> school website as an online assessment For </a:t>
            </a:r>
            <a:r>
              <a:rPr lang="en-US" b="0" i="0" u="none" strike="noStrike" err="1">
                <a:solidFill>
                  <a:srgbClr val="000000"/>
                </a:solidFill>
                <a:effectLst/>
                <a:latin typeface="Times New Roman" panose="02020603050405020304" pitchFamily="18" charset="0"/>
              </a:rPr>
              <a:t>english</a:t>
            </a:r>
            <a:r>
              <a:rPr lang="en-US" b="0" i="0" u="none" strike="noStrike">
                <a:solidFill>
                  <a:srgbClr val="000000"/>
                </a:solidFill>
                <a:effectLst/>
                <a:latin typeface="Times New Roman" panose="02020603050405020304" pitchFamily="18" charset="0"/>
              </a:rPr>
              <a:t> teaching and learning.</a:t>
            </a:r>
            <a:r>
              <a:rPr lang="en-PH" b="0" i="0" u="none" strike="noStrike">
                <a:solidFill>
                  <a:srgbClr val="000000"/>
                </a:solidFill>
                <a:effectLst/>
                <a:latin typeface="Times New Roman" panose="02020603050405020304" pitchFamily="18" charset="0"/>
              </a:rPr>
              <a:t> </a:t>
            </a:r>
            <a:endParaRPr lang="en-PH" b="0" i="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028054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0C949B98-A051-E43C-E44C-BAF8C1DE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3300"/>
            <a:ext cx="12192000" cy="6858000"/>
          </a:xfrm>
          <a:prstGeom prst="rect">
            <a:avLst/>
          </a:prstGeom>
        </p:spPr>
      </p:pic>
      <p:sp>
        <p:nvSpPr>
          <p:cNvPr id="12" name="TextBox 11">
            <a:extLst>
              <a:ext uri="{FF2B5EF4-FFF2-40B4-BE49-F238E27FC236}">
                <a16:creationId xmlns:a16="http://schemas.microsoft.com/office/drawing/2014/main" id="{F2888C75-D492-4143-BFF4-A0156EE0D661}"/>
              </a:ext>
            </a:extLst>
          </p:cNvPr>
          <p:cNvSpPr txBox="1"/>
          <p:nvPr/>
        </p:nvSpPr>
        <p:spPr>
          <a:xfrm>
            <a:off x="2709012" y="2646235"/>
            <a:ext cx="7913936" cy="1569660"/>
          </a:xfrm>
          <a:prstGeom prst="rect">
            <a:avLst/>
          </a:prstGeom>
          <a:noFill/>
        </p:spPr>
        <p:txBody>
          <a:bodyPr wrap="square" lIns="91440" tIns="45720" rIns="91440" bIns="45720" anchor="t">
            <a:spAutoFit/>
          </a:bodyPr>
          <a:lstStyle/>
          <a:p>
            <a:r>
              <a:rPr lang="en-PH" sz="9600">
                <a:latin typeface="Century Gothic"/>
              </a:rPr>
              <a:t>"Thank you"​</a:t>
            </a:r>
          </a:p>
        </p:txBody>
      </p:sp>
    </p:spTree>
    <p:extLst>
      <p:ext uri="{BB962C8B-B14F-4D97-AF65-F5344CB8AC3E}">
        <p14:creationId xmlns:p14="http://schemas.microsoft.com/office/powerpoint/2010/main" val="126328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0C949B98-A051-E43C-E44C-BAF8C1DE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501"/>
            <a:ext cx="12192000" cy="6858000"/>
          </a:xfrm>
          <a:prstGeom prst="rect">
            <a:avLst/>
          </a:prstGeom>
        </p:spPr>
      </p:pic>
      <p:sp>
        <p:nvSpPr>
          <p:cNvPr id="3" name="Subtitle 2">
            <a:extLst>
              <a:ext uri="{FF2B5EF4-FFF2-40B4-BE49-F238E27FC236}">
                <a16:creationId xmlns:a16="http://schemas.microsoft.com/office/drawing/2014/main" id="{09E5529B-8207-7E1C-BE18-951832B48628}"/>
              </a:ext>
            </a:extLst>
          </p:cNvPr>
          <p:cNvSpPr>
            <a:spLocks noGrp="1"/>
          </p:cNvSpPr>
          <p:nvPr>
            <p:ph type="subTitle" idx="1"/>
          </p:nvPr>
        </p:nvSpPr>
        <p:spPr>
          <a:xfrm>
            <a:off x="790755" y="2230103"/>
            <a:ext cx="10826150" cy="3415406"/>
          </a:xfrm>
        </p:spPr>
        <p:txBody>
          <a:bodyPr vert="horz" lIns="91440" tIns="45720" rIns="91440" bIns="45720" rtlCol="0" anchor="t">
            <a:normAutofit/>
          </a:bodyPr>
          <a:lstStyle/>
          <a:p>
            <a:pPr algn="just"/>
            <a:r>
              <a:rPr lang="en-US">
                <a:solidFill>
                  <a:srgbClr val="000000"/>
                </a:solidFill>
                <a:latin typeface="Century Gothic"/>
              </a:rPr>
              <a:t>      </a:t>
            </a:r>
            <a:r>
              <a:rPr lang="en-US" b="0" i="0" u="none" strike="noStrike">
                <a:solidFill>
                  <a:srgbClr val="000000"/>
                </a:solidFill>
                <a:effectLst/>
                <a:latin typeface="Century Gothic"/>
              </a:rPr>
              <a:t>Developers designed this ISEP since we are dealing with a pandemic and want to create an online learning management system. There are several LMS that are currently providing all the necessary support to students and professors. However, they provide all the tools or features that the users require, but not all the features are accessible, thus they are not used by most of the users. </a:t>
            </a:r>
            <a:r>
              <a:rPr lang="en-US">
                <a:solidFill>
                  <a:srgbClr val="000000"/>
                </a:solidFill>
                <a:latin typeface="Century Gothic"/>
              </a:rPr>
              <a:t>Additionally, on the part of the student when they missed to complete the task, assignment, or even quizzes given by the teacher.</a:t>
            </a:r>
            <a:r>
              <a:rPr lang="en-US" b="1">
                <a:solidFill>
                  <a:srgbClr val="000000"/>
                </a:solidFill>
                <a:latin typeface="Century Gothic"/>
              </a:rPr>
              <a:t> </a:t>
            </a:r>
            <a:r>
              <a:rPr lang="en-US">
                <a:solidFill>
                  <a:srgbClr val="000000"/>
                </a:solidFill>
                <a:latin typeface="Century Gothic"/>
              </a:rPr>
              <a:t>One concern with online learning is how one can guarantee its effectiveness. </a:t>
            </a:r>
            <a:endParaRPr lang="en-US">
              <a:latin typeface="Century Gothic"/>
            </a:endParaRPr>
          </a:p>
        </p:txBody>
      </p:sp>
      <p:sp>
        <p:nvSpPr>
          <p:cNvPr id="7" name="TextBox 6">
            <a:extLst>
              <a:ext uri="{FF2B5EF4-FFF2-40B4-BE49-F238E27FC236}">
                <a16:creationId xmlns:a16="http://schemas.microsoft.com/office/drawing/2014/main" id="{DEC877CE-445F-B0A2-0678-829768A052CF}"/>
              </a:ext>
            </a:extLst>
          </p:cNvPr>
          <p:cNvSpPr txBox="1"/>
          <p:nvPr/>
        </p:nvSpPr>
        <p:spPr>
          <a:xfrm>
            <a:off x="0" y="768420"/>
            <a:ext cx="12192000" cy="707886"/>
          </a:xfrm>
          <a:prstGeom prst="rect">
            <a:avLst/>
          </a:prstGeom>
          <a:solidFill>
            <a:sysClr val="window" lastClr="FFFFFF">
              <a:lumMod val="50000"/>
              <a:alpha val="20000"/>
            </a:sysClr>
          </a:solidFill>
          <a:ln>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a:ln>
                  <a:noFill/>
                </a:ln>
                <a:solidFill>
                  <a:prstClr val="black"/>
                </a:solidFill>
                <a:effectLst/>
                <a:uLnTx/>
                <a:uFillTx/>
                <a:latin typeface="Century Gothic" panose="020B0502020202020204" pitchFamily="34" charset="0"/>
              </a:rPr>
              <a:t>BACKGROUND OF THE STUDY</a:t>
            </a:r>
          </a:p>
        </p:txBody>
      </p:sp>
    </p:spTree>
    <p:extLst>
      <p:ext uri="{BB962C8B-B14F-4D97-AF65-F5344CB8AC3E}">
        <p14:creationId xmlns:p14="http://schemas.microsoft.com/office/powerpoint/2010/main" val="258058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0C949B98-A051-E43C-E44C-BAF8C1DE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501"/>
            <a:ext cx="12192000" cy="6858000"/>
          </a:xfrm>
          <a:prstGeom prst="rect">
            <a:avLst/>
          </a:prstGeom>
        </p:spPr>
      </p:pic>
      <p:sp>
        <p:nvSpPr>
          <p:cNvPr id="3" name="Subtitle 2">
            <a:extLst>
              <a:ext uri="{FF2B5EF4-FFF2-40B4-BE49-F238E27FC236}">
                <a16:creationId xmlns:a16="http://schemas.microsoft.com/office/drawing/2014/main" id="{09E5529B-8207-7E1C-BE18-951832B48628}"/>
              </a:ext>
            </a:extLst>
          </p:cNvPr>
          <p:cNvSpPr>
            <a:spLocks noGrp="1"/>
          </p:cNvSpPr>
          <p:nvPr>
            <p:ph type="subTitle" idx="1"/>
          </p:nvPr>
        </p:nvSpPr>
        <p:spPr>
          <a:xfrm>
            <a:off x="854973" y="2230104"/>
            <a:ext cx="10625187" cy="3501671"/>
          </a:xfrm>
        </p:spPr>
        <p:txBody>
          <a:bodyPr vert="horz" lIns="91440" tIns="45720" rIns="91440" bIns="45720" rtlCol="0" anchor="t">
            <a:normAutofit/>
          </a:bodyPr>
          <a:lstStyle/>
          <a:p>
            <a:pPr algn="just"/>
            <a:r>
              <a:rPr lang="en-US">
                <a:solidFill>
                  <a:srgbClr val="000000"/>
                </a:solidFill>
                <a:latin typeface="Century Gothic"/>
              </a:rPr>
              <a:t>   </a:t>
            </a:r>
            <a:r>
              <a:rPr lang="en-US" b="0" i="0" u="none" strike="noStrike">
                <a:solidFill>
                  <a:srgbClr val="000000"/>
                </a:solidFill>
                <a:effectLst/>
                <a:latin typeface="Century Gothic"/>
              </a:rPr>
              <a:t>Parallel to this situation is the development of ISEP with SMS technology. It is a program that will update the user for due date/missed of the learning assessment through SMS. Users do not need internet connection to be updated for the given assessment. The system will improve the learning process offered in the institution to promote the efficiency of e-learning in teaching, acquiring knowledge within the target subject mastery and solve educational problems presently encountered by the student. Additionally, this system supports synchronous and asynchronous modes of learning. </a:t>
            </a:r>
            <a:endParaRPr lang="en-PH">
              <a:latin typeface="Century Gothic"/>
            </a:endParaRPr>
          </a:p>
        </p:txBody>
      </p:sp>
      <p:sp>
        <p:nvSpPr>
          <p:cNvPr id="7" name="TextBox 6">
            <a:extLst>
              <a:ext uri="{FF2B5EF4-FFF2-40B4-BE49-F238E27FC236}">
                <a16:creationId xmlns:a16="http://schemas.microsoft.com/office/drawing/2014/main" id="{DEC877CE-445F-B0A2-0678-829768A052CF}"/>
              </a:ext>
            </a:extLst>
          </p:cNvPr>
          <p:cNvSpPr txBox="1"/>
          <p:nvPr/>
        </p:nvSpPr>
        <p:spPr>
          <a:xfrm>
            <a:off x="0" y="768420"/>
            <a:ext cx="12192000" cy="707886"/>
          </a:xfrm>
          <a:prstGeom prst="rect">
            <a:avLst/>
          </a:prstGeom>
          <a:solidFill>
            <a:sysClr val="window" lastClr="FFFFFF">
              <a:lumMod val="50000"/>
              <a:alpha val="20000"/>
            </a:sysClr>
          </a:solidFill>
          <a:ln>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a:ln>
                  <a:noFill/>
                </a:ln>
                <a:solidFill>
                  <a:prstClr val="black"/>
                </a:solidFill>
                <a:effectLst/>
                <a:uLnTx/>
                <a:uFillTx/>
                <a:latin typeface="Century Gothic" panose="020B0502020202020204" pitchFamily="34" charset="0"/>
              </a:rPr>
              <a:t>BACKGROUND OF THE STUDY</a:t>
            </a:r>
          </a:p>
        </p:txBody>
      </p:sp>
    </p:spTree>
    <p:extLst>
      <p:ext uri="{BB962C8B-B14F-4D97-AF65-F5344CB8AC3E}">
        <p14:creationId xmlns:p14="http://schemas.microsoft.com/office/powerpoint/2010/main" val="521702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0C949B98-A051-E43C-E44C-BAF8C1DE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5C68C12-27CB-EB7E-F1BF-8DC9C0095661}"/>
              </a:ext>
            </a:extLst>
          </p:cNvPr>
          <p:cNvSpPr txBox="1"/>
          <p:nvPr/>
        </p:nvSpPr>
        <p:spPr>
          <a:xfrm>
            <a:off x="0" y="829975"/>
            <a:ext cx="12192000" cy="584775"/>
          </a:xfrm>
          <a:prstGeom prst="rect">
            <a:avLst/>
          </a:prstGeom>
          <a:solidFill>
            <a:sysClr val="window" lastClr="FFFFFF">
              <a:lumMod val="50000"/>
              <a:alpha val="20000"/>
            </a:sysClr>
          </a:solidFill>
          <a:ln>
            <a:noFill/>
          </a:ln>
        </p:spPr>
        <p:txBody>
          <a:bodyPr wrap="square" rtlCol="0">
            <a:spAutoFit/>
          </a:bodyPr>
          <a:lstStyle/>
          <a:p>
            <a:pPr lvl="0" algn="ctr" defTabSz="457200">
              <a:defRPr/>
            </a:pPr>
            <a:r>
              <a:rPr lang="en-US" sz="3200">
                <a:solidFill>
                  <a:prstClr val="black"/>
                </a:solidFill>
                <a:latin typeface="Century Gothic" panose="020B0502020202020204" pitchFamily="34" charset="0"/>
              </a:rPr>
              <a:t>OBJECTIVES </a:t>
            </a:r>
            <a:r>
              <a:rPr kumimoji="0" lang="en-US" sz="32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OF THE STUDY</a:t>
            </a:r>
          </a:p>
        </p:txBody>
      </p:sp>
      <p:sp>
        <p:nvSpPr>
          <p:cNvPr id="6" name="Subtitle 2">
            <a:extLst>
              <a:ext uri="{FF2B5EF4-FFF2-40B4-BE49-F238E27FC236}">
                <a16:creationId xmlns:a16="http://schemas.microsoft.com/office/drawing/2014/main" id="{86982A54-6E74-F74C-7DBB-4FB1BF2B8915}"/>
              </a:ext>
            </a:extLst>
          </p:cNvPr>
          <p:cNvSpPr>
            <a:spLocks noGrp="1"/>
          </p:cNvSpPr>
          <p:nvPr>
            <p:ph type="subTitle" idx="1"/>
          </p:nvPr>
        </p:nvSpPr>
        <p:spPr>
          <a:xfrm>
            <a:off x="579567" y="1848625"/>
            <a:ext cx="11022641" cy="3936504"/>
          </a:xfrm>
        </p:spPr>
        <p:txBody>
          <a:bodyPr vert="horz" lIns="91440" tIns="45720" rIns="91440" bIns="45720" rtlCol="0" anchor="t">
            <a:noAutofit/>
          </a:bodyPr>
          <a:lstStyle/>
          <a:p>
            <a:pPr algn="just" fontAlgn="base"/>
            <a:r>
              <a:rPr lang="en-US" sz="2000" b="0" i="0" u="none" strike="noStrike">
                <a:solidFill>
                  <a:srgbClr val="000000"/>
                </a:solidFill>
                <a:effectLst/>
                <a:latin typeface="Century Gothic"/>
              </a:rPr>
              <a:t>The study aimed to develop a web-based learning management system solution that provides flexibility and accessibility where users will be ensured stability in their day-to-day routine. The project is intended to improve the current Learning Management System. The system will be developed through the use of various web technology such as HTML, CSS, JavaScript as its front end and PHP as its back end. The study specifically sought to: </a:t>
            </a:r>
            <a:r>
              <a:rPr lang="en-US" sz="2000" b="0" i="0">
                <a:solidFill>
                  <a:srgbClr val="000000"/>
                </a:solidFill>
                <a:effectLst/>
                <a:latin typeface="Century Gothic"/>
              </a:rPr>
              <a:t>​</a:t>
            </a:r>
            <a:endParaRPr lang="en-US" sz="2000">
              <a:solidFill>
                <a:srgbClr val="000000"/>
              </a:solidFill>
              <a:latin typeface="Century Gothic"/>
              <a:cs typeface="Calibri" panose="020F0502020204030204"/>
            </a:endParaRPr>
          </a:p>
          <a:p>
            <a:pPr marL="457200" indent="-457200" algn="just">
              <a:buAutoNum type="arabicPeriod"/>
            </a:pPr>
            <a:r>
              <a:rPr lang="en-US" sz="2000" b="0" i="0" u="none" strike="noStrike">
                <a:solidFill>
                  <a:srgbClr val="000000"/>
                </a:solidFill>
                <a:effectLst/>
                <a:latin typeface="Century Gothic"/>
              </a:rPr>
              <a:t>design a system that will provide a better way of studying online and makes it easier for the student to use the system for their study in terms of:</a:t>
            </a:r>
            <a:r>
              <a:rPr lang="en-US" sz="2000" b="0" i="0">
                <a:solidFill>
                  <a:srgbClr val="000000"/>
                </a:solidFill>
                <a:effectLst/>
                <a:latin typeface="Century Gothic"/>
              </a:rPr>
              <a:t>​</a:t>
            </a:r>
            <a:endParaRPr lang="en-US" sz="2000">
              <a:solidFill>
                <a:srgbClr val="000000"/>
              </a:solidFill>
              <a:latin typeface="Century Gothic"/>
              <a:cs typeface="Calibri" panose="020F0502020204030204"/>
            </a:endParaRPr>
          </a:p>
          <a:p>
            <a:pPr marL="914400" lvl="1" indent="-457200" algn="just">
              <a:buAutoNum type="alphaLcPeriod"/>
            </a:pPr>
            <a:r>
              <a:rPr lang="en-US">
                <a:solidFill>
                  <a:srgbClr val="000000"/>
                </a:solidFill>
                <a:latin typeface="Century Gothic"/>
              </a:rPr>
              <a:t>user-friendly</a:t>
            </a:r>
            <a:r>
              <a:rPr lang="en-US" b="0" i="0" u="none" strike="noStrike">
                <a:solidFill>
                  <a:srgbClr val="000000"/>
                </a:solidFill>
                <a:effectLst/>
                <a:latin typeface="Century Gothic"/>
              </a:rPr>
              <a:t> web-based learning system with an SMS function by giving appropriate and quick access to its features</a:t>
            </a:r>
            <a:r>
              <a:rPr lang="en-US">
                <a:solidFill>
                  <a:srgbClr val="000000"/>
                </a:solidFill>
                <a:latin typeface="Century Gothic"/>
              </a:rPr>
              <a:t>.</a:t>
            </a:r>
            <a:endParaRPr lang="en-US">
              <a:solidFill>
                <a:srgbClr val="000000"/>
              </a:solidFill>
              <a:latin typeface="Calibri" panose="020F0502020204030204"/>
              <a:cs typeface="Calibri" panose="020F0502020204030204"/>
            </a:endParaRPr>
          </a:p>
          <a:p>
            <a:pPr marL="914400" lvl="1" indent="-457200" algn="just">
              <a:buAutoNum type="alphaLcPeriod"/>
            </a:pPr>
            <a:r>
              <a:rPr lang="en-US" b="0" i="0" u="none" strike="noStrike">
                <a:solidFill>
                  <a:srgbClr val="000000"/>
                </a:solidFill>
                <a:effectLst/>
                <a:latin typeface="Century Gothic"/>
              </a:rPr>
              <a:t>providing a responsive web-based learning system to be accessed by different devices.</a:t>
            </a:r>
            <a:endParaRPr lang="en-US" b="0" i="0">
              <a:solidFill>
                <a:srgbClr val="000000"/>
              </a:solidFill>
              <a:effectLst/>
              <a:latin typeface="Calibri" panose="020F0502020204030204"/>
              <a:cs typeface="Calibri" panose="020F0502020204030204"/>
            </a:endParaRPr>
          </a:p>
          <a:p>
            <a:pPr algn="just"/>
            <a:endParaRPr lang="en-PH" sz="2000">
              <a:latin typeface="Century Gothic" panose="020B0502020202020204" pitchFamily="34" charset="0"/>
            </a:endParaRPr>
          </a:p>
        </p:txBody>
      </p:sp>
    </p:spTree>
    <p:extLst>
      <p:ext uri="{BB962C8B-B14F-4D97-AF65-F5344CB8AC3E}">
        <p14:creationId xmlns:p14="http://schemas.microsoft.com/office/powerpoint/2010/main" val="4074328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0C949B98-A051-E43C-E44C-BAF8C1DE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5C68C12-27CB-EB7E-F1BF-8DC9C0095661}"/>
              </a:ext>
            </a:extLst>
          </p:cNvPr>
          <p:cNvSpPr txBox="1"/>
          <p:nvPr/>
        </p:nvSpPr>
        <p:spPr>
          <a:xfrm>
            <a:off x="0" y="829975"/>
            <a:ext cx="12192000" cy="584775"/>
          </a:xfrm>
          <a:prstGeom prst="rect">
            <a:avLst/>
          </a:prstGeom>
          <a:solidFill>
            <a:sysClr val="window" lastClr="FFFFFF">
              <a:lumMod val="50000"/>
              <a:alpha val="20000"/>
            </a:sysClr>
          </a:solidFill>
          <a:ln>
            <a:noFill/>
          </a:ln>
        </p:spPr>
        <p:txBody>
          <a:bodyPr wrap="square" rtlCol="0">
            <a:spAutoFit/>
          </a:bodyPr>
          <a:lstStyle/>
          <a:p>
            <a:pPr lvl="0" algn="ctr" defTabSz="457200">
              <a:defRPr/>
            </a:pPr>
            <a:r>
              <a:rPr lang="en-US" sz="3200">
                <a:solidFill>
                  <a:prstClr val="black"/>
                </a:solidFill>
                <a:latin typeface="Century Gothic" panose="020B0502020202020204" pitchFamily="34" charset="0"/>
              </a:rPr>
              <a:t>OBJECTIVES </a:t>
            </a:r>
            <a:r>
              <a:rPr kumimoji="0" lang="en-US" sz="32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OF THE STUDY</a:t>
            </a:r>
          </a:p>
        </p:txBody>
      </p:sp>
      <p:sp>
        <p:nvSpPr>
          <p:cNvPr id="6" name="Subtitle 2">
            <a:extLst>
              <a:ext uri="{FF2B5EF4-FFF2-40B4-BE49-F238E27FC236}">
                <a16:creationId xmlns:a16="http://schemas.microsoft.com/office/drawing/2014/main" id="{86982A54-6E74-F74C-7DBB-4FB1BF2B8915}"/>
              </a:ext>
            </a:extLst>
          </p:cNvPr>
          <p:cNvSpPr>
            <a:spLocks noGrp="1"/>
          </p:cNvSpPr>
          <p:nvPr>
            <p:ph type="subTitle" idx="1"/>
          </p:nvPr>
        </p:nvSpPr>
        <p:spPr>
          <a:xfrm>
            <a:off x="708964" y="1920513"/>
            <a:ext cx="10763849" cy="3936504"/>
          </a:xfrm>
        </p:spPr>
        <p:txBody>
          <a:bodyPr vert="horz" lIns="91440" tIns="45720" rIns="91440" bIns="45720" rtlCol="0" anchor="t">
            <a:normAutofit/>
          </a:bodyPr>
          <a:lstStyle/>
          <a:p>
            <a:pPr algn="just" fontAlgn="base"/>
            <a:r>
              <a:rPr lang="en-US" sz="2000" b="0" i="0" u="none" strike="noStrike">
                <a:solidFill>
                  <a:srgbClr val="000000"/>
                </a:solidFill>
                <a:effectLst/>
                <a:latin typeface="Century Gothic"/>
                <a:ea typeface="+mj-lt"/>
                <a:cs typeface="+mj-lt"/>
              </a:rPr>
              <a:t>2. develop a system that will satisfy the needs of the users for their learning/study that will be </a:t>
            </a:r>
            <a:r>
              <a:rPr lang="en-US" sz="2000">
                <a:solidFill>
                  <a:srgbClr val="000000"/>
                </a:solidFill>
                <a:latin typeface="Century Gothic"/>
                <a:ea typeface="+mj-lt"/>
                <a:cs typeface="+mj-lt"/>
              </a:rPr>
              <a:t>capable of</a:t>
            </a:r>
            <a:r>
              <a:rPr lang="en-US" sz="2000" b="0" i="0" u="none" strike="noStrike">
                <a:solidFill>
                  <a:srgbClr val="000000"/>
                </a:solidFill>
                <a:effectLst/>
                <a:latin typeface="Century Gothic"/>
                <a:ea typeface="+mj-lt"/>
                <a:cs typeface="+mj-lt"/>
              </a:rPr>
              <a:t>:</a:t>
            </a:r>
            <a:r>
              <a:rPr lang="en-US" sz="2000" b="0" i="0">
                <a:solidFill>
                  <a:srgbClr val="000000"/>
                </a:solidFill>
                <a:effectLst/>
                <a:latin typeface="Century Gothic"/>
                <a:ea typeface="+mj-lt"/>
                <a:cs typeface="+mj-lt"/>
              </a:rPr>
              <a:t>​</a:t>
            </a:r>
            <a:endParaRPr lang="en-US" sz="2000">
              <a:solidFill>
                <a:srgbClr val="000000"/>
              </a:solidFill>
              <a:latin typeface="Century Gothic"/>
              <a:ea typeface="+mj-lt"/>
              <a:cs typeface="+mj-lt"/>
            </a:endParaRPr>
          </a:p>
          <a:p>
            <a:pPr marL="914400" lvl="1" indent="-457200" algn="just">
              <a:buAutoNum type="alphaLcPeriod"/>
            </a:pPr>
            <a:r>
              <a:rPr lang="en-US">
                <a:solidFill>
                  <a:srgbClr val="000000"/>
                </a:solidFill>
                <a:latin typeface="Century Gothic"/>
                <a:ea typeface="+mj-lt"/>
                <a:cs typeface="+mj-lt"/>
              </a:rPr>
              <a:t>providing</a:t>
            </a:r>
            <a:r>
              <a:rPr lang="en-US" b="0" i="0" u="none" strike="noStrike">
                <a:solidFill>
                  <a:srgbClr val="000000"/>
                </a:solidFill>
                <a:effectLst/>
                <a:latin typeface="Century Gothic"/>
                <a:ea typeface="+mj-lt"/>
                <a:cs typeface="+mj-lt"/>
              </a:rPr>
              <a:t> the needs of the student for online schooling.</a:t>
            </a:r>
            <a:r>
              <a:rPr lang="en-US" b="0" i="0">
                <a:solidFill>
                  <a:srgbClr val="000000"/>
                </a:solidFill>
                <a:effectLst/>
                <a:latin typeface="Century Gothic"/>
                <a:ea typeface="+mj-lt"/>
                <a:cs typeface="+mj-lt"/>
              </a:rPr>
              <a:t>​</a:t>
            </a:r>
            <a:endParaRPr lang="en-US">
              <a:solidFill>
                <a:srgbClr val="000000"/>
              </a:solidFill>
              <a:latin typeface="Century Gothic"/>
              <a:ea typeface="+mj-lt"/>
              <a:cs typeface="+mj-lt"/>
            </a:endParaRPr>
          </a:p>
          <a:p>
            <a:pPr marL="914400" lvl="1" indent="-457200" algn="just">
              <a:buAutoNum type="alphaLcPeriod"/>
            </a:pPr>
            <a:r>
              <a:rPr lang="en-US" b="0" i="0" u="none" strike="noStrike">
                <a:solidFill>
                  <a:srgbClr val="000000"/>
                </a:solidFill>
                <a:effectLst/>
                <a:latin typeface="Century Gothic"/>
                <a:ea typeface="+mj-lt"/>
                <a:cs typeface="+mj-lt"/>
              </a:rPr>
              <a:t>for allowing communication between teacher and student in synchronous and asynchronous learning mode.</a:t>
            </a:r>
            <a:r>
              <a:rPr lang="en-US" b="0" i="0">
                <a:solidFill>
                  <a:srgbClr val="000000"/>
                </a:solidFill>
                <a:effectLst/>
                <a:latin typeface="Century Gothic"/>
                <a:ea typeface="+mj-lt"/>
                <a:cs typeface="+mj-lt"/>
              </a:rPr>
              <a:t>​</a:t>
            </a:r>
            <a:endParaRPr lang="en-US">
              <a:solidFill>
                <a:srgbClr val="000000"/>
              </a:solidFill>
              <a:latin typeface="Century Gothic"/>
              <a:ea typeface="+mj-lt"/>
              <a:cs typeface="+mj-lt"/>
            </a:endParaRPr>
          </a:p>
          <a:p>
            <a:pPr marL="914400" lvl="1" indent="-457200" algn="just">
              <a:buAutoNum type="alphaLcPeriod"/>
            </a:pPr>
            <a:r>
              <a:rPr lang="en-US" b="0" i="0" u="none" strike="noStrike">
                <a:solidFill>
                  <a:srgbClr val="000000"/>
                </a:solidFill>
                <a:effectLst/>
                <a:latin typeface="Century Gothic"/>
                <a:ea typeface="+mj-lt"/>
                <a:cs typeface="+mj-lt"/>
              </a:rPr>
              <a:t>sending and viewing student learning activities </a:t>
            </a:r>
            <a:r>
              <a:rPr lang="en-US" b="0" i="0">
                <a:solidFill>
                  <a:srgbClr val="000000"/>
                </a:solidFill>
                <a:effectLst/>
                <a:latin typeface="Century Gothic"/>
                <a:ea typeface="+mj-lt"/>
                <a:cs typeface="+mj-lt"/>
              </a:rPr>
              <a:t>​</a:t>
            </a:r>
            <a:endParaRPr lang="en-US">
              <a:solidFill>
                <a:srgbClr val="000000"/>
              </a:solidFill>
              <a:latin typeface="Century Gothic"/>
              <a:ea typeface="+mj-lt"/>
              <a:cs typeface="+mj-lt"/>
            </a:endParaRPr>
          </a:p>
          <a:p>
            <a:pPr marL="914400" lvl="1" indent="-457200" algn="just">
              <a:buAutoNum type="alphaLcPeriod"/>
            </a:pPr>
            <a:r>
              <a:rPr lang="en-US" b="0" i="0" u="none" strike="noStrike">
                <a:solidFill>
                  <a:srgbClr val="000000"/>
                </a:solidFill>
                <a:effectLst/>
                <a:latin typeface="Century Gothic"/>
                <a:ea typeface="+mj-lt"/>
                <a:cs typeface="+mj-lt"/>
              </a:rPr>
              <a:t>reminding students of their due and missed date assessment through SMS technology.</a:t>
            </a:r>
            <a:r>
              <a:rPr lang="en-US" b="0" i="0">
                <a:solidFill>
                  <a:srgbClr val="000000"/>
                </a:solidFill>
                <a:effectLst/>
                <a:latin typeface="Century Gothic"/>
                <a:ea typeface="+mj-lt"/>
                <a:cs typeface="+mj-lt"/>
              </a:rPr>
              <a:t>​</a:t>
            </a:r>
          </a:p>
          <a:p>
            <a:pPr lvl="1" algn="just"/>
            <a:endParaRPr lang="en-US">
              <a:solidFill>
                <a:srgbClr val="000000"/>
              </a:solidFill>
              <a:latin typeface="Century Gothic"/>
              <a:ea typeface="+mj-lt"/>
              <a:cs typeface="+mj-lt"/>
            </a:endParaRPr>
          </a:p>
          <a:p>
            <a:pPr algn="just" rtl="0" fontAlgn="base"/>
            <a:r>
              <a:rPr lang="en-US" sz="2000" b="0" i="0" u="none" strike="noStrike">
                <a:solidFill>
                  <a:srgbClr val="000000"/>
                </a:solidFill>
                <a:effectLst/>
                <a:latin typeface="Century Gothic"/>
                <a:ea typeface="+mj-lt"/>
                <a:cs typeface="+mj-lt"/>
              </a:rPr>
              <a:t>3. evaluate the developed e-learning management system called “ISEP” that complies with the ISO 9126 standard for software development.</a:t>
            </a:r>
            <a:endParaRPr lang="en-US" sz="2000" b="0" i="0">
              <a:solidFill>
                <a:srgbClr val="000000"/>
              </a:solidFill>
              <a:effectLst/>
              <a:latin typeface="Century Gothic"/>
              <a:ea typeface="+mj-lt"/>
              <a:cs typeface="+mj-lt"/>
            </a:endParaRPr>
          </a:p>
          <a:p>
            <a:pPr algn="just"/>
            <a:endParaRPr lang="en-PH" sz="2000">
              <a:latin typeface="Century Gothic"/>
              <a:ea typeface="+mj-lt"/>
              <a:cs typeface="+mj-lt"/>
            </a:endParaRPr>
          </a:p>
        </p:txBody>
      </p:sp>
    </p:spTree>
    <p:extLst>
      <p:ext uri="{BB962C8B-B14F-4D97-AF65-F5344CB8AC3E}">
        <p14:creationId xmlns:p14="http://schemas.microsoft.com/office/powerpoint/2010/main" val="3013746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0C949B98-A051-E43C-E44C-BAF8C1DE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45"/>
            <a:ext cx="12192000" cy="6858000"/>
          </a:xfrm>
          <a:prstGeom prst="rect">
            <a:avLst/>
          </a:prstGeom>
        </p:spPr>
      </p:pic>
      <p:sp>
        <p:nvSpPr>
          <p:cNvPr id="2" name="TextBox 1">
            <a:extLst>
              <a:ext uri="{FF2B5EF4-FFF2-40B4-BE49-F238E27FC236}">
                <a16:creationId xmlns:a16="http://schemas.microsoft.com/office/drawing/2014/main" id="{D7D9AD0A-C26A-E4D6-0155-8CDE74B8395F}"/>
              </a:ext>
            </a:extLst>
          </p:cNvPr>
          <p:cNvSpPr txBox="1"/>
          <p:nvPr/>
        </p:nvSpPr>
        <p:spPr>
          <a:xfrm>
            <a:off x="0" y="825825"/>
            <a:ext cx="12192000" cy="584775"/>
          </a:xfrm>
          <a:prstGeom prst="rect">
            <a:avLst/>
          </a:prstGeom>
          <a:solidFill>
            <a:sysClr val="window" lastClr="FFFFFF">
              <a:lumMod val="50000"/>
              <a:alpha val="20000"/>
            </a:sysClr>
          </a:solid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3200" kern="0">
                <a:solidFill>
                  <a:prstClr val="black"/>
                </a:solidFill>
                <a:latin typeface="Century Gothic" panose="020B0502020202020204" pitchFamily="34" charset="0"/>
              </a:rPr>
              <a:t>RESEARCH PARADIGM FRAMEWORK</a:t>
            </a:r>
            <a:endParaRPr kumimoji="0" lang="en-US" sz="3200" b="0" i="0" u="none" strike="noStrike" kern="0" cap="none" spc="0" normalizeH="0" baseline="0" noProof="0">
              <a:ln>
                <a:noFill/>
              </a:ln>
              <a:solidFill>
                <a:prstClr val="black"/>
              </a:solidFill>
              <a:effectLst/>
              <a:uLnTx/>
              <a:uFillTx/>
              <a:latin typeface="Century Gothic" panose="020B0502020202020204" pitchFamily="34" charset="0"/>
              <a:ea typeface="+mn-ea"/>
              <a:cs typeface="+mn-cs"/>
            </a:endParaRPr>
          </a:p>
        </p:txBody>
      </p:sp>
      <p:graphicFrame>
        <p:nvGraphicFramePr>
          <p:cNvPr id="18" name="Table 17">
            <a:extLst>
              <a:ext uri="{FF2B5EF4-FFF2-40B4-BE49-F238E27FC236}">
                <a16:creationId xmlns:a16="http://schemas.microsoft.com/office/drawing/2014/main" id="{820FE348-F553-47E3-9046-CF97CB94F8F2}"/>
              </a:ext>
            </a:extLst>
          </p:cNvPr>
          <p:cNvGraphicFramePr>
            <a:graphicFrameLocks noGrp="1"/>
          </p:cNvGraphicFramePr>
          <p:nvPr>
            <p:extLst>
              <p:ext uri="{D42A27DB-BD31-4B8C-83A1-F6EECF244321}">
                <p14:modId xmlns:p14="http://schemas.microsoft.com/office/powerpoint/2010/main" val="4057509021"/>
              </p:ext>
            </p:extLst>
          </p:nvPr>
        </p:nvGraphicFramePr>
        <p:xfrm>
          <a:off x="4850025" y="2542222"/>
          <a:ext cx="2888508" cy="2839719"/>
        </p:xfrm>
        <a:graphic>
          <a:graphicData uri="http://schemas.openxmlformats.org/drawingml/2006/table">
            <a:tbl>
              <a:tblPr/>
              <a:tblGrid>
                <a:gridCol w="2888508">
                  <a:extLst>
                    <a:ext uri="{9D8B030D-6E8A-4147-A177-3AD203B41FA5}">
                      <a16:colId xmlns:a16="http://schemas.microsoft.com/office/drawing/2014/main" val="226390792"/>
                    </a:ext>
                  </a:extLst>
                </a:gridCol>
              </a:tblGrid>
              <a:tr h="381000">
                <a:tc>
                  <a:txBody>
                    <a:bodyPr/>
                    <a:lstStyle/>
                    <a:p>
                      <a:pPr algn="ctr" fontAlgn="base"/>
                      <a:r>
                        <a:rPr lang="en-PH" sz="1600" b="1" i="0">
                          <a:solidFill>
                            <a:srgbClr val="FFFFFF"/>
                          </a:solidFill>
                          <a:effectLst/>
                          <a:latin typeface="Century Gothic"/>
                        </a:rPr>
                        <a:t>Process​</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028764252"/>
                  </a:ext>
                </a:extLst>
              </a:tr>
              <a:tr h="2458719">
                <a:tc>
                  <a:txBody>
                    <a:bodyPr/>
                    <a:lstStyle/>
                    <a:p>
                      <a:pPr algn="ctr" fontAlgn="auto"/>
                      <a:r>
                        <a:rPr lang="en-PH" sz="1600" b="0" i="0">
                          <a:solidFill>
                            <a:srgbClr val="000000"/>
                          </a:solidFill>
                          <a:effectLst/>
                          <a:latin typeface="Century Gothic"/>
                        </a:rPr>
                        <a:t>​</a:t>
                      </a:r>
                    </a:p>
                    <a:p>
                      <a:pPr algn="ctr" fontAlgn="base"/>
                      <a:r>
                        <a:rPr lang="en-PH" sz="1600" b="0" i="0">
                          <a:solidFill>
                            <a:srgbClr val="000000"/>
                          </a:solidFill>
                          <a:effectLst/>
                          <a:latin typeface="Century Gothic"/>
                        </a:rPr>
                        <a:t>​</a:t>
                      </a:r>
                    </a:p>
                    <a:p>
                      <a:pPr marL="285750" indent="-285750" algn="l" fontAlgn="base">
                        <a:buFont typeface="Arial" panose="020B0604020202020204" pitchFamily="34" charset="0"/>
                        <a:buChar char="•"/>
                      </a:pPr>
                      <a:r>
                        <a:rPr lang="en-PH" sz="1600" b="0" i="0">
                          <a:solidFill>
                            <a:srgbClr val="000000"/>
                          </a:solidFill>
                          <a:effectLst/>
                          <a:latin typeface="Century Gothic"/>
                        </a:rPr>
                        <a:t>Online​ Survey​</a:t>
                      </a:r>
                    </a:p>
                    <a:p>
                      <a:pPr marL="0" lvl="0" indent="0" algn="l">
                        <a:buNone/>
                      </a:pPr>
                      <a:endParaRPr lang="en-PH" sz="1600" b="0" i="0">
                        <a:solidFill>
                          <a:srgbClr val="000000"/>
                        </a:solidFill>
                        <a:effectLst/>
                        <a:latin typeface="Century Gothic"/>
                      </a:endParaRPr>
                    </a:p>
                    <a:p>
                      <a:pPr marL="285750" indent="-285750" algn="l" fontAlgn="base">
                        <a:buFont typeface="Arial" panose="020B0604020202020204" pitchFamily="34" charset="0"/>
                        <a:buChar char="•"/>
                      </a:pPr>
                      <a:r>
                        <a:rPr lang="en-PH" sz="1600" b="0" i="0">
                          <a:solidFill>
                            <a:srgbClr val="000000"/>
                          </a:solidFill>
                          <a:effectLst/>
                          <a:latin typeface="Century Gothic"/>
                        </a:rPr>
                        <a:t>Program Development of ISEP</a:t>
                      </a:r>
                    </a:p>
                    <a:p>
                      <a:pPr algn="ctr" fontAlgn="base"/>
                      <a:r>
                        <a:rPr lang="en-PH" sz="1600" b="0" i="0">
                          <a:solidFill>
                            <a:srgbClr val="000000"/>
                          </a:solidFill>
                          <a:effectLst/>
                          <a:latin typeface="Century Gothic"/>
                        </a:rPr>
                        <a:t>​</a:t>
                      </a:r>
                    </a:p>
                    <a:p>
                      <a:pPr algn="ctr" fontAlgn="base"/>
                      <a:r>
                        <a:rPr lang="en-PH" sz="1600" b="0" i="0">
                          <a:solidFill>
                            <a:srgbClr val="000000"/>
                          </a:solidFill>
                          <a:effectLst/>
                          <a:latin typeface="Century Gothic"/>
                        </a:rPr>
                        <a:t>​</a:t>
                      </a:r>
                    </a:p>
                    <a:p>
                      <a:pPr algn="ctr" fontAlgn="base"/>
                      <a:r>
                        <a:rPr lang="en-PH" sz="1600" b="0" i="0">
                          <a:solidFill>
                            <a:srgbClr val="000000"/>
                          </a:solidFill>
                          <a:effectLst/>
                          <a:latin typeface="Century Gothic"/>
                        </a:rPr>
                        <a:t>​</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456109595"/>
                  </a:ext>
                </a:extLst>
              </a:tr>
            </a:tbl>
          </a:graphicData>
        </a:graphic>
      </p:graphicFrame>
      <p:sp>
        <p:nvSpPr>
          <p:cNvPr id="19" name="Rectangle 4">
            <a:extLst>
              <a:ext uri="{FF2B5EF4-FFF2-40B4-BE49-F238E27FC236}">
                <a16:creationId xmlns:a16="http://schemas.microsoft.com/office/drawing/2014/main" id="{FD8FF17F-CA6E-487E-8A8D-D16B9437A219}"/>
              </a:ext>
            </a:extLst>
          </p:cNvPr>
          <p:cNvSpPr>
            <a:spLocks noChangeArrowheads="1"/>
          </p:cNvSpPr>
          <p:nvPr/>
        </p:nvSpPr>
        <p:spPr bwMode="auto">
          <a:xfrm>
            <a:off x="4884738" y="27670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5">
            <a:extLst>
              <a:ext uri="{FF2B5EF4-FFF2-40B4-BE49-F238E27FC236}">
                <a16:creationId xmlns:a16="http://schemas.microsoft.com/office/drawing/2014/main" id="{30BA2AA3-65B4-4457-857D-A945BA59C9E0}"/>
              </a:ext>
            </a:extLst>
          </p:cNvPr>
          <p:cNvSpPr>
            <a:spLocks noChangeArrowheads="1"/>
          </p:cNvSpPr>
          <p:nvPr/>
        </p:nvSpPr>
        <p:spPr bwMode="auto">
          <a:xfrm>
            <a:off x="4850025" y="25422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4" name="Table 23">
            <a:extLst>
              <a:ext uri="{FF2B5EF4-FFF2-40B4-BE49-F238E27FC236}">
                <a16:creationId xmlns:a16="http://schemas.microsoft.com/office/drawing/2014/main" id="{6AA058A8-5E9C-4D81-9C02-A0428F3E69D7}"/>
              </a:ext>
            </a:extLst>
          </p:cNvPr>
          <p:cNvGraphicFramePr>
            <a:graphicFrameLocks noGrp="1"/>
          </p:cNvGraphicFramePr>
          <p:nvPr>
            <p:extLst>
              <p:ext uri="{D42A27DB-BD31-4B8C-83A1-F6EECF244321}">
                <p14:modId xmlns:p14="http://schemas.microsoft.com/office/powerpoint/2010/main" val="3697291568"/>
              </p:ext>
            </p:extLst>
          </p:nvPr>
        </p:nvGraphicFramePr>
        <p:xfrm>
          <a:off x="430953" y="2542223"/>
          <a:ext cx="3345181" cy="3158622"/>
        </p:xfrm>
        <a:graphic>
          <a:graphicData uri="http://schemas.openxmlformats.org/drawingml/2006/table">
            <a:tbl>
              <a:tblPr/>
              <a:tblGrid>
                <a:gridCol w="3345181">
                  <a:extLst>
                    <a:ext uri="{9D8B030D-6E8A-4147-A177-3AD203B41FA5}">
                      <a16:colId xmlns:a16="http://schemas.microsoft.com/office/drawing/2014/main" val="226390792"/>
                    </a:ext>
                  </a:extLst>
                </a:gridCol>
              </a:tblGrid>
              <a:tr h="384942">
                <a:tc>
                  <a:txBody>
                    <a:bodyPr/>
                    <a:lstStyle/>
                    <a:p>
                      <a:pPr algn="ctr" fontAlgn="base"/>
                      <a:r>
                        <a:rPr lang="en-PH" sz="1600" b="1" i="0">
                          <a:solidFill>
                            <a:srgbClr val="FFFFFF"/>
                          </a:solidFill>
                          <a:effectLst/>
                          <a:latin typeface="Century Gothic"/>
                        </a:rPr>
                        <a:t>Input</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028764252"/>
                  </a:ext>
                </a:extLst>
              </a:tr>
              <a:tr h="1089660">
                <a:tc>
                  <a:txBody>
                    <a:bodyPr/>
                    <a:lstStyle/>
                    <a:p>
                      <a:pPr marL="342900" indent="-342900" algn="l" fontAlgn="base">
                        <a:buAutoNum type="alphaUcPeriod"/>
                      </a:pPr>
                      <a:r>
                        <a:rPr lang="en-US" sz="1600" b="0" i="0">
                          <a:solidFill>
                            <a:srgbClr val="000000"/>
                          </a:solidFill>
                          <a:effectLst/>
                          <a:latin typeface="Century Gothic"/>
                        </a:rPr>
                        <a:t>Users experience with the implementation of ISEP: Innovative School E-Learning Platform</a:t>
                      </a:r>
                    </a:p>
                    <a:p>
                      <a:pPr marL="0" lvl="0" indent="0" algn="l">
                        <a:buNone/>
                      </a:pPr>
                      <a:endParaRPr lang="en-US" sz="1600" b="0" i="0">
                        <a:solidFill>
                          <a:srgbClr val="000000"/>
                        </a:solidFill>
                        <a:effectLst/>
                        <a:latin typeface="Century Gothic"/>
                      </a:endParaRPr>
                    </a:p>
                    <a:p>
                      <a:pPr marL="0" indent="0" algn="l" fontAlgn="base">
                        <a:buNone/>
                      </a:pPr>
                      <a:r>
                        <a:rPr lang="en-US" sz="1600" b="0" i="0">
                          <a:solidFill>
                            <a:srgbClr val="000000"/>
                          </a:solidFill>
                          <a:effectLst/>
                          <a:latin typeface="Century Gothic"/>
                        </a:rPr>
                        <a:t>B. Data of Stakeholders</a:t>
                      </a:r>
                    </a:p>
                    <a:p>
                      <a:pPr marL="0" lvl="0" indent="0" algn="l">
                        <a:buNone/>
                      </a:pPr>
                      <a:endParaRPr lang="en-US" sz="1600" b="0" i="0">
                        <a:solidFill>
                          <a:srgbClr val="000000"/>
                        </a:solidFill>
                        <a:effectLst/>
                        <a:latin typeface="Century Gothic"/>
                      </a:endParaRPr>
                    </a:p>
                    <a:p>
                      <a:pPr marL="285750" indent="-285750" algn="l" fontAlgn="base">
                        <a:buFont typeface="Arial" panose="020B0604020202020204" pitchFamily="34" charset="0"/>
                        <a:buChar char="•"/>
                      </a:pPr>
                      <a:r>
                        <a:rPr lang="en-US" sz="1600" b="0" i="0">
                          <a:solidFill>
                            <a:srgbClr val="000000"/>
                          </a:solidFill>
                          <a:effectLst/>
                          <a:latin typeface="Century Gothic"/>
                        </a:rPr>
                        <a:t>Student and teachers Data</a:t>
                      </a:r>
                    </a:p>
                    <a:p>
                      <a:pPr marL="285750" indent="-285750" algn="l" fontAlgn="base">
                        <a:buFont typeface="Arial" panose="020B0604020202020204" pitchFamily="34" charset="0"/>
                        <a:buChar char="•"/>
                      </a:pPr>
                      <a:r>
                        <a:rPr lang="en-US" sz="1600" b="0" i="0">
                          <a:solidFill>
                            <a:srgbClr val="000000"/>
                          </a:solidFill>
                          <a:effectLst/>
                          <a:latin typeface="Century Gothic"/>
                        </a:rPr>
                        <a:t>Curriculum</a:t>
                      </a:r>
                    </a:p>
                    <a:p>
                      <a:pPr marL="285750" indent="-285750" algn="l" fontAlgn="base">
                        <a:buFont typeface="Arial" panose="020B0604020202020204" pitchFamily="34" charset="0"/>
                        <a:buChar char="•"/>
                      </a:pPr>
                      <a:r>
                        <a:rPr lang="en-US" sz="1600" b="0" i="0">
                          <a:solidFill>
                            <a:srgbClr val="000000"/>
                          </a:solidFill>
                          <a:effectLst/>
                          <a:latin typeface="Century Gothic"/>
                        </a:rPr>
                        <a:t>Learning Resource</a:t>
                      </a:r>
                      <a:endParaRPr lang="en-PH" sz="1600" b="0" i="0">
                        <a:solidFill>
                          <a:srgbClr val="000000"/>
                        </a:solidFill>
                        <a:effectLst/>
                        <a:latin typeface="Century Gothic"/>
                      </a:endParaRPr>
                    </a:p>
                    <a:p>
                      <a:pPr algn="ctr" fontAlgn="base"/>
                      <a:r>
                        <a:rPr lang="en-PH" sz="1600" b="0" i="0">
                          <a:solidFill>
                            <a:srgbClr val="000000"/>
                          </a:solidFill>
                          <a:effectLst/>
                          <a:latin typeface="Century Gothic"/>
                        </a:rPr>
                        <a:t>​</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456109595"/>
                  </a:ext>
                </a:extLst>
              </a:tr>
            </a:tbl>
          </a:graphicData>
        </a:graphic>
      </p:graphicFrame>
      <p:graphicFrame>
        <p:nvGraphicFramePr>
          <p:cNvPr id="25" name="Table 24">
            <a:extLst>
              <a:ext uri="{FF2B5EF4-FFF2-40B4-BE49-F238E27FC236}">
                <a16:creationId xmlns:a16="http://schemas.microsoft.com/office/drawing/2014/main" id="{241A99FB-80A3-4958-A1FB-37A2AB47D452}"/>
              </a:ext>
            </a:extLst>
          </p:cNvPr>
          <p:cNvGraphicFramePr>
            <a:graphicFrameLocks noGrp="1"/>
          </p:cNvGraphicFramePr>
          <p:nvPr>
            <p:extLst>
              <p:ext uri="{D42A27DB-BD31-4B8C-83A1-F6EECF244321}">
                <p14:modId xmlns:p14="http://schemas.microsoft.com/office/powerpoint/2010/main" val="674873108"/>
              </p:ext>
            </p:extLst>
          </p:nvPr>
        </p:nvGraphicFramePr>
        <p:xfrm>
          <a:off x="8812424" y="2542222"/>
          <a:ext cx="2888508" cy="2793999"/>
        </p:xfrm>
        <a:graphic>
          <a:graphicData uri="http://schemas.openxmlformats.org/drawingml/2006/table">
            <a:tbl>
              <a:tblPr/>
              <a:tblGrid>
                <a:gridCol w="2888508">
                  <a:extLst>
                    <a:ext uri="{9D8B030D-6E8A-4147-A177-3AD203B41FA5}">
                      <a16:colId xmlns:a16="http://schemas.microsoft.com/office/drawing/2014/main" val="226390792"/>
                    </a:ext>
                  </a:extLst>
                </a:gridCol>
              </a:tblGrid>
              <a:tr h="333375">
                <a:tc>
                  <a:txBody>
                    <a:bodyPr/>
                    <a:lstStyle/>
                    <a:p>
                      <a:pPr algn="ctr" fontAlgn="base"/>
                      <a:r>
                        <a:rPr lang="en-PH" sz="1600" b="1" i="0">
                          <a:solidFill>
                            <a:srgbClr val="FFFFFF"/>
                          </a:solidFill>
                          <a:effectLst/>
                          <a:latin typeface="Century Gothic"/>
                        </a:rPr>
                        <a:t>Output</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028764252"/>
                  </a:ext>
                </a:extLst>
              </a:tr>
              <a:tr h="2458719">
                <a:tc>
                  <a:txBody>
                    <a:bodyPr/>
                    <a:lstStyle/>
                    <a:p>
                      <a:pPr algn="ctr" fontAlgn="auto"/>
                      <a:r>
                        <a:rPr lang="en-PH" sz="1600" b="0" i="0">
                          <a:solidFill>
                            <a:srgbClr val="000000"/>
                          </a:solidFill>
                          <a:effectLst/>
                          <a:latin typeface="Century Gothic"/>
                        </a:rPr>
                        <a:t>​</a:t>
                      </a:r>
                    </a:p>
                    <a:p>
                      <a:pPr algn="ctr" fontAlgn="base"/>
                      <a:r>
                        <a:rPr lang="en-PH" sz="1600" b="0" i="0">
                          <a:solidFill>
                            <a:srgbClr val="000000"/>
                          </a:solidFill>
                          <a:effectLst/>
                          <a:latin typeface="Century Gothic"/>
                        </a:rPr>
                        <a:t>​</a:t>
                      </a:r>
                    </a:p>
                    <a:p>
                      <a:pPr algn="ctr" fontAlgn="base"/>
                      <a:r>
                        <a:rPr lang="en-PH" sz="1600" b="0" i="0">
                          <a:solidFill>
                            <a:srgbClr val="000000"/>
                          </a:solidFill>
                          <a:effectLst/>
                          <a:latin typeface="Century Gothic"/>
                        </a:rPr>
                        <a:t>ISEP: Innovative School E-Learning Platform with SMS technology</a:t>
                      </a:r>
                      <a:r>
                        <a:rPr lang="en-PH" sz="1600" b="0" i="0" kern="1200">
                          <a:solidFill>
                            <a:schemeClr val="tx1"/>
                          </a:solidFill>
                          <a:effectLst/>
                          <a:latin typeface="Century Gothic"/>
                          <a:ea typeface="+mn-ea"/>
                          <a:cs typeface="+mn-cs"/>
                        </a:rPr>
                        <a:t> </a:t>
                      </a:r>
                      <a:r>
                        <a:rPr lang="en-PH" sz="1600" b="0" i="0">
                          <a:solidFill>
                            <a:srgbClr val="000000"/>
                          </a:solidFill>
                          <a:effectLst/>
                          <a:latin typeface="Century Gothic"/>
                        </a:rPr>
                        <a:t>​</a:t>
                      </a:r>
                    </a:p>
                    <a:p>
                      <a:pPr algn="ctr" fontAlgn="base"/>
                      <a:r>
                        <a:rPr lang="en-PH" sz="1600" b="0" i="0">
                          <a:solidFill>
                            <a:srgbClr val="000000"/>
                          </a:solidFill>
                          <a:effectLst/>
                          <a:latin typeface="Century Gothic"/>
                        </a:rPr>
                        <a:t>​</a:t>
                      </a:r>
                    </a:p>
                    <a:p>
                      <a:pPr algn="ctr" fontAlgn="base"/>
                      <a:r>
                        <a:rPr lang="en-PH" sz="1600" b="0" i="0">
                          <a:solidFill>
                            <a:srgbClr val="000000"/>
                          </a:solidFill>
                          <a:effectLst/>
                          <a:latin typeface="Century Gothic"/>
                        </a:rPr>
                        <a:t>​</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456109595"/>
                  </a:ext>
                </a:extLst>
              </a:tr>
            </a:tbl>
          </a:graphicData>
        </a:graphic>
      </p:graphicFrame>
      <p:sp>
        <p:nvSpPr>
          <p:cNvPr id="27" name="Arrow: Right 26">
            <a:extLst>
              <a:ext uri="{FF2B5EF4-FFF2-40B4-BE49-F238E27FC236}">
                <a16:creationId xmlns:a16="http://schemas.microsoft.com/office/drawing/2014/main" id="{30A33708-0A7F-4748-9014-46B6E95B08EA}"/>
              </a:ext>
            </a:extLst>
          </p:cNvPr>
          <p:cNvSpPr/>
          <p:nvPr/>
        </p:nvSpPr>
        <p:spPr>
          <a:xfrm>
            <a:off x="7907866" y="3767455"/>
            <a:ext cx="735225" cy="5847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8" name="Arrow: Right 27">
            <a:extLst>
              <a:ext uri="{FF2B5EF4-FFF2-40B4-BE49-F238E27FC236}">
                <a16:creationId xmlns:a16="http://schemas.microsoft.com/office/drawing/2014/main" id="{AD37DD15-075C-492B-9F1C-4678284CDED9}"/>
              </a:ext>
            </a:extLst>
          </p:cNvPr>
          <p:cNvSpPr/>
          <p:nvPr/>
        </p:nvSpPr>
        <p:spPr>
          <a:xfrm>
            <a:off x="4080086" y="3869772"/>
            <a:ext cx="735225" cy="5847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57783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0C949B98-A051-E43C-E44C-BAF8C1DE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501"/>
            <a:ext cx="12192000" cy="6858000"/>
          </a:xfrm>
          <a:prstGeom prst="rect">
            <a:avLst/>
          </a:prstGeom>
        </p:spPr>
      </p:pic>
      <p:sp>
        <p:nvSpPr>
          <p:cNvPr id="4" name="TextBox 3">
            <a:extLst>
              <a:ext uri="{FF2B5EF4-FFF2-40B4-BE49-F238E27FC236}">
                <a16:creationId xmlns:a16="http://schemas.microsoft.com/office/drawing/2014/main" id="{00759845-984B-7FE9-C01B-ADF212734698}"/>
              </a:ext>
            </a:extLst>
          </p:cNvPr>
          <p:cNvSpPr txBox="1"/>
          <p:nvPr/>
        </p:nvSpPr>
        <p:spPr>
          <a:xfrm>
            <a:off x="0" y="876536"/>
            <a:ext cx="12192000" cy="707886"/>
          </a:xfrm>
          <a:prstGeom prst="rect">
            <a:avLst/>
          </a:prstGeom>
          <a:solidFill>
            <a:sysClr val="window" lastClr="FFFFFF">
              <a:lumMod val="50000"/>
              <a:alpha val="20000"/>
            </a:sysClr>
          </a:solid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a:ln>
                  <a:noFill/>
                </a:ln>
                <a:solidFill>
                  <a:prstClr val="black"/>
                </a:solidFill>
                <a:effectLst/>
                <a:uLnTx/>
                <a:uFillTx/>
                <a:latin typeface="Century Gothic" panose="020B0502020202020204" pitchFamily="34" charset="0"/>
                <a:ea typeface="+mn-ea"/>
                <a:cs typeface="+mn-cs"/>
              </a:rPr>
              <a:t>RESEARCH METHODOLOGY</a:t>
            </a:r>
          </a:p>
        </p:txBody>
      </p:sp>
      <p:graphicFrame>
        <p:nvGraphicFramePr>
          <p:cNvPr id="6" name="Table 8">
            <a:extLst>
              <a:ext uri="{FF2B5EF4-FFF2-40B4-BE49-F238E27FC236}">
                <a16:creationId xmlns:a16="http://schemas.microsoft.com/office/drawing/2014/main" id="{774D98B3-D838-A573-BCE3-0BE1F364E39B}"/>
              </a:ext>
            </a:extLst>
          </p:cNvPr>
          <p:cNvGraphicFramePr>
            <a:graphicFrameLocks noGrp="1"/>
          </p:cNvGraphicFramePr>
          <p:nvPr>
            <p:extLst>
              <p:ext uri="{D42A27DB-BD31-4B8C-83A1-F6EECF244321}">
                <p14:modId xmlns:p14="http://schemas.microsoft.com/office/powerpoint/2010/main" val="827690092"/>
              </p:ext>
            </p:extLst>
          </p:nvPr>
        </p:nvGraphicFramePr>
        <p:xfrm>
          <a:off x="222325" y="1931801"/>
          <a:ext cx="11776104" cy="3749040"/>
        </p:xfrm>
        <a:graphic>
          <a:graphicData uri="http://schemas.openxmlformats.org/drawingml/2006/table">
            <a:tbl>
              <a:tblPr firstRow="1" bandRow="1">
                <a:tableStyleId>{5C22544A-7EE6-4342-B048-85BDC9FD1C3A}</a:tableStyleId>
              </a:tblPr>
              <a:tblGrid>
                <a:gridCol w="2615013">
                  <a:extLst>
                    <a:ext uri="{9D8B030D-6E8A-4147-A177-3AD203B41FA5}">
                      <a16:colId xmlns:a16="http://schemas.microsoft.com/office/drawing/2014/main" val="3518291139"/>
                    </a:ext>
                  </a:extLst>
                </a:gridCol>
                <a:gridCol w="9161091">
                  <a:extLst>
                    <a:ext uri="{9D8B030D-6E8A-4147-A177-3AD203B41FA5}">
                      <a16:colId xmlns:a16="http://schemas.microsoft.com/office/drawing/2014/main" val="1882488272"/>
                    </a:ext>
                  </a:extLst>
                </a:gridCol>
              </a:tblGrid>
              <a:tr h="370840">
                <a:tc>
                  <a:txBody>
                    <a:bodyPr/>
                    <a:lstStyle/>
                    <a:p>
                      <a:r>
                        <a:rPr lang="en-US" b="0">
                          <a:solidFill>
                            <a:schemeClr val="tx1"/>
                          </a:solidFill>
                          <a:latin typeface="Century Gothic"/>
                        </a:rPr>
                        <a:t>Methods/ Design</a:t>
                      </a:r>
                    </a:p>
                    <a:p>
                      <a:endParaRPr lang="en-PH">
                        <a:latin typeface="Century Gothic"/>
                      </a:endParaRPr>
                    </a:p>
                  </a:txBody>
                  <a:tcPr/>
                </a:tc>
                <a:tc>
                  <a:txBody>
                    <a:bodyPr/>
                    <a:lstStyle/>
                    <a:p>
                      <a:r>
                        <a:rPr lang="en-PH" sz="1800" b="1" i="0" kern="1200">
                          <a:solidFill>
                            <a:schemeClr val="lt1"/>
                          </a:solidFill>
                          <a:effectLst/>
                          <a:latin typeface="Century Gothic"/>
                          <a:ea typeface="+mn-ea"/>
                          <a:cs typeface="+mn-cs"/>
                        </a:rPr>
                        <a:t>Quantitative Descriptive Research</a:t>
                      </a:r>
                      <a:endParaRPr lang="en-PH">
                        <a:latin typeface="Century Gothic"/>
                      </a:endParaRPr>
                    </a:p>
                  </a:txBody>
                  <a:tcPr/>
                </a:tc>
                <a:extLst>
                  <a:ext uri="{0D108BD9-81ED-4DB2-BD59-A6C34878D82A}">
                    <a16:rowId xmlns:a16="http://schemas.microsoft.com/office/drawing/2014/main" val="123959712"/>
                  </a:ext>
                </a:extLst>
              </a:tr>
              <a:tr h="370840">
                <a:tc>
                  <a:txBody>
                    <a:bodyPr/>
                    <a:lstStyle/>
                    <a:p>
                      <a:r>
                        <a:rPr lang="en-US">
                          <a:latin typeface="Century Gothic"/>
                        </a:rPr>
                        <a:t>Subjects of the Study</a:t>
                      </a:r>
                    </a:p>
                    <a:p>
                      <a:endParaRPr lang="en-PH">
                        <a:latin typeface="Century Gothic"/>
                      </a:endParaRPr>
                    </a:p>
                  </a:txBody>
                  <a:tcPr/>
                </a:tc>
                <a:tc>
                  <a:txBody>
                    <a:bodyPr/>
                    <a:lstStyle/>
                    <a:p>
                      <a:pPr rtl="0" fontAlgn="base"/>
                      <a:r>
                        <a:rPr lang="en-PH" sz="1800" b="0" i="0" kern="1200">
                          <a:solidFill>
                            <a:schemeClr val="dk1"/>
                          </a:solidFill>
                          <a:effectLst/>
                          <a:latin typeface="Century Gothic"/>
                          <a:ea typeface="+mn-ea"/>
                          <a:cs typeface="+mn-cs"/>
                        </a:rPr>
                        <a:t>10 Teacher</a:t>
                      </a:r>
                      <a:r>
                        <a:rPr lang="en-US" sz="1800" b="0" i="0" kern="1200">
                          <a:solidFill>
                            <a:schemeClr val="dk1"/>
                          </a:solidFill>
                          <a:effectLst/>
                          <a:latin typeface="Century Gothic"/>
                          <a:ea typeface="+mn-ea"/>
                          <a:cs typeface="+mn-cs"/>
                        </a:rPr>
                        <a:t>​</a:t>
                      </a:r>
                    </a:p>
                    <a:p>
                      <a:pPr rtl="0" fontAlgn="base"/>
                      <a:r>
                        <a:rPr lang="en-PH" sz="1800" b="0" i="0" kern="1200">
                          <a:solidFill>
                            <a:schemeClr val="dk1"/>
                          </a:solidFill>
                          <a:effectLst/>
                          <a:latin typeface="Century Gothic"/>
                          <a:ea typeface="+mn-ea"/>
                          <a:cs typeface="+mn-cs"/>
                        </a:rPr>
                        <a:t>46 Student</a:t>
                      </a:r>
                    </a:p>
                  </a:txBody>
                  <a:tcPr/>
                </a:tc>
                <a:extLst>
                  <a:ext uri="{0D108BD9-81ED-4DB2-BD59-A6C34878D82A}">
                    <a16:rowId xmlns:a16="http://schemas.microsoft.com/office/drawing/2014/main" val="1109229909"/>
                  </a:ext>
                </a:extLst>
              </a:tr>
              <a:tr h="370840">
                <a:tc>
                  <a:txBody>
                    <a:bodyPr/>
                    <a:lstStyle/>
                    <a:p>
                      <a:r>
                        <a:rPr lang="en-US">
                          <a:latin typeface="Century Gothic"/>
                        </a:rPr>
                        <a:t>Sampling Technique</a:t>
                      </a:r>
                    </a:p>
                    <a:p>
                      <a:endParaRPr lang="en-PH">
                        <a:latin typeface="Century Gothic"/>
                      </a:endParaRPr>
                    </a:p>
                  </a:txBody>
                  <a:tcPr/>
                </a:tc>
                <a:tc>
                  <a:txBody>
                    <a:bodyPr/>
                    <a:lstStyle/>
                    <a:p>
                      <a:r>
                        <a:rPr lang="en-PH" sz="1800" b="0" i="0" kern="1200">
                          <a:solidFill>
                            <a:schemeClr val="dk1"/>
                          </a:solidFill>
                          <a:effectLst/>
                          <a:latin typeface="Century Gothic"/>
                          <a:ea typeface="+mn-ea"/>
                          <a:cs typeface="+mn-cs"/>
                        </a:rPr>
                        <a:t>Random Sampling Method</a:t>
                      </a:r>
                      <a:endParaRPr lang="en-PH">
                        <a:latin typeface="Century Gothic"/>
                      </a:endParaRPr>
                    </a:p>
                  </a:txBody>
                  <a:tcPr/>
                </a:tc>
                <a:extLst>
                  <a:ext uri="{0D108BD9-81ED-4DB2-BD59-A6C34878D82A}">
                    <a16:rowId xmlns:a16="http://schemas.microsoft.com/office/drawing/2014/main" val="2885754773"/>
                  </a:ext>
                </a:extLst>
              </a:tr>
              <a:tr h="370840">
                <a:tc>
                  <a:txBody>
                    <a:bodyPr/>
                    <a:lstStyle/>
                    <a:p>
                      <a:r>
                        <a:rPr lang="en-US">
                          <a:latin typeface="Century Gothic"/>
                        </a:rPr>
                        <a:t>Instruments</a:t>
                      </a:r>
                    </a:p>
                    <a:p>
                      <a:endParaRPr lang="en-US">
                        <a:latin typeface="Century Gothic"/>
                      </a:endParaRPr>
                    </a:p>
                  </a:txBody>
                  <a:tcPr/>
                </a:tc>
                <a:tc>
                  <a:txBody>
                    <a:bodyPr/>
                    <a:lstStyle/>
                    <a:p>
                      <a:r>
                        <a:rPr lang="en-PH" sz="1800" b="0" i="0" kern="1200">
                          <a:solidFill>
                            <a:schemeClr val="dk1"/>
                          </a:solidFill>
                          <a:effectLst/>
                          <a:latin typeface="Century Gothic"/>
                          <a:ea typeface="+mn-ea"/>
                          <a:cs typeface="+mn-cs"/>
                        </a:rPr>
                        <a:t>Online Survey Questionnaire</a:t>
                      </a:r>
                      <a:endParaRPr lang="en-PH">
                        <a:latin typeface="Century Gothic"/>
                      </a:endParaRPr>
                    </a:p>
                  </a:txBody>
                  <a:tcPr/>
                </a:tc>
                <a:extLst>
                  <a:ext uri="{0D108BD9-81ED-4DB2-BD59-A6C34878D82A}">
                    <a16:rowId xmlns:a16="http://schemas.microsoft.com/office/drawing/2014/main" val="977915637"/>
                  </a:ext>
                </a:extLst>
              </a:tr>
              <a:tr h="370840">
                <a:tc>
                  <a:txBody>
                    <a:bodyPr/>
                    <a:lstStyle/>
                    <a:p>
                      <a:r>
                        <a:rPr lang="en-US">
                          <a:latin typeface="Century Gothic"/>
                        </a:rPr>
                        <a:t>Statistical Treatment/</a:t>
                      </a:r>
                    </a:p>
                    <a:p>
                      <a:r>
                        <a:rPr lang="en-US">
                          <a:latin typeface="Century Gothic"/>
                        </a:rPr>
                        <a:t>Strategy for Data Analysis</a:t>
                      </a:r>
                    </a:p>
                    <a:p>
                      <a:endParaRPr lang="en-US">
                        <a:latin typeface="Century Gothic"/>
                      </a:endParaRPr>
                    </a:p>
                  </a:txBody>
                  <a:tcPr/>
                </a:tc>
                <a:tc>
                  <a:txBody>
                    <a:bodyPr/>
                    <a:lstStyle/>
                    <a:p>
                      <a:pPr rtl="0" fontAlgn="base"/>
                      <a:r>
                        <a:rPr lang="en-PH" sz="1800" b="0" i="0" kern="1200">
                          <a:solidFill>
                            <a:schemeClr val="dk1"/>
                          </a:solidFill>
                          <a:effectLst/>
                          <a:latin typeface="Century Gothic"/>
                          <a:ea typeface="+mn-ea"/>
                          <a:cs typeface="+mn-cs"/>
                        </a:rPr>
                        <a:t>​</a:t>
                      </a:r>
                    </a:p>
                    <a:p>
                      <a:pPr rtl="0" fontAlgn="base"/>
                      <a:r>
                        <a:rPr lang="en-PH" sz="1800" b="0" i="0" kern="1200">
                          <a:solidFill>
                            <a:schemeClr val="dk1"/>
                          </a:solidFill>
                          <a:effectLst/>
                          <a:latin typeface="Century Gothic"/>
                          <a:ea typeface="+mn-ea"/>
                          <a:cs typeface="+mn-cs"/>
                        </a:rPr>
                        <a:t>Ranking and Weighted Mean</a:t>
                      </a:r>
                      <a:endParaRPr lang="en-US" sz="1800" b="0" i="0" kern="1200">
                        <a:solidFill>
                          <a:schemeClr val="dk1"/>
                        </a:solidFill>
                        <a:effectLst/>
                        <a:latin typeface="Century Gothic"/>
                        <a:ea typeface="+mn-ea"/>
                        <a:cs typeface="+mn-cs"/>
                      </a:endParaRPr>
                    </a:p>
                    <a:p>
                      <a:endParaRPr lang="en-PH">
                        <a:latin typeface="Century Gothic"/>
                      </a:endParaRPr>
                    </a:p>
                  </a:txBody>
                  <a:tcPr/>
                </a:tc>
                <a:extLst>
                  <a:ext uri="{0D108BD9-81ED-4DB2-BD59-A6C34878D82A}">
                    <a16:rowId xmlns:a16="http://schemas.microsoft.com/office/drawing/2014/main" val="2845337944"/>
                  </a:ext>
                </a:extLst>
              </a:tr>
            </a:tbl>
          </a:graphicData>
        </a:graphic>
      </p:graphicFrame>
    </p:spTree>
    <p:extLst>
      <p:ext uri="{BB962C8B-B14F-4D97-AF65-F5344CB8AC3E}">
        <p14:creationId xmlns:p14="http://schemas.microsoft.com/office/powerpoint/2010/main" val="260814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a:extLst>
              <a:ext uri="{FF2B5EF4-FFF2-40B4-BE49-F238E27FC236}">
                <a16:creationId xmlns:a16="http://schemas.microsoft.com/office/drawing/2014/main" id="{0C949B98-A051-E43C-E44C-BAF8C1DE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501"/>
            <a:ext cx="12192000" cy="6858000"/>
          </a:xfrm>
          <a:prstGeom prst="rect">
            <a:avLst/>
          </a:prstGeom>
        </p:spPr>
      </p:pic>
      <p:sp>
        <p:nvSpPr>
          <p:cNvPr id="2" name="TextBox 1">
            <a:extLst>
              <a:ext uri="{FF2B5EF4-FFF2-40B4-BE49-F238E27FC236}">
                <a16:creationId xmlns:a16="http://schemas.microsoft.com/office/drawing/2014/main" id="{7D908E06-D782-A294-042F-C813DAFAD076}"/>
              </a:ext>
            </a:extLst>
          </p:cNvPr>
          <p:cNvSpPr txBox="1"/>
          <p:nvPr/>
        </p:nvSpPr>
        <p:spPr>
          <a:xfrm>
            <a:off x="0" y="760646"/>
            <a:ext cx="12192000" cy="707886"/>
          </a:xfrm>
          <a:prstGeom prst="rect">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a:ln>
                  <a:noFill/>
                </a:ln>
                <a:effectLst/>
                <a:uLnTx/>
                <a:uFillTx/>
                <a:latin typeface="Century Gothic"/>
              </a:rPr>
              <a:t>FINDINGS, CONCLUSIONS,RECOMMENDATIONS</a:t>
            </a:r>
          </a:p>
        </p:txBody>
      </p:sp>
      <p:sp>
        <p:nvSpPr>
          <p:cNvPr id="3" name="TextBox 2">
            <a:extLst>
              <a:ext uri="{FF2B5EF4-FFF2-40B4-BE49-F238E27FC236}">
                <a16:creationId xmlns:a16="http://schemas.microsoft.com/office/drawing/2014/main" id="{B988D356-939A-7939-0D74-E8A8D69DD024}"/>
              </a:ext>
            </a:extLst>
          </p:cNvPr>
          <p:cNvSpPr txBox="1"/>
          <p:nvPr/>
        </p:nvSpPr>
        <p:spPr>
          <a:xfrm>
            <a:off x="126423" y="1547204"/>
            <a:ext cx="11939154" cy="255454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pPr fontAlgn="base">
              <a:buFont typeface="+mj-lt"/>
              <a:buAutoNum type="arabicPeriod"/>
            </a:pPr>
            <a:r>
              <a:rPr lang="en-US" sz="1600" kern="0">
                <a:solidFill>
                  <a:schemeClr val="bg2"/>
                </a:solidFill>
                <a:latin typeface="Century Gothic"/>
              </a:rPr>
              <a:t> </a:t>
            </a:r>
            <a:r>
              <a:rPr kumimoji="0" lang="en-US" sz="1600" b="0" i="0" u="none" strike="noStrike" kern="0" cap="none" spc="0" normalizeH="0" baseline="0" noProof="0">
                <a:ln>
                  <a:noFill/>
                </a:ln>
                <a:solidFill>
                  <a:schemeClr val="bg2"/>
                </a:solidFill>
                <a:effectLst/>
                <a:uLnTx/>
                <a:uFillTx/>
                <a:latin typeface="Century Gothic"/>
              </a:rPr>
              <a:t>SOP1:</a:t>
            </a:r>
            <a:r>
              <a:rPr lang="en-US" sz="1600" b="0" i="0" u="none" strike="noStrike">
                <a:solidFill>
                  <a:srgbClr val="E7E6E6"/>
                </a:solidFill>
                <a:effectLst/>
                <a:latin typeface="Century Gothic"/>
              </a:rPr>
              <a:t> </a:t>
            </a:r>
            <a:r>
              <a:rPr lang="en-US" sz="1600" b="0" i="0" u="none" strike="noStrike">
                <a:solidFill>
                  <a:srgbClr val="FFFFFF"/>
                </a:solidFill>
                <a:effectLst/>
                <a:latin typeface="Century Gothic"/>
              </a:rPr>
              <a:t>design a system that will provide a better way of studying online and makes it easier for the student to use the system for their study in terms of:</a:t>
            </a:r>
            <a:r>
              <a:rPr lang="en-US" sz="1600" b="0" i="0">
                <a:solidFill>
                  <a:srgbClr val="000000"/>
                </a:solidFill>
                <a:effectLst/>
                <a:latin typeface="Century Gothic"/>
              </a:rPr>
              <a:t>​</a:t>
            </a:r>
            <a:endParaRPr lang="en-US">
              <a:solidFill>
                <a:srgbClr val="FFFFFF"/>
              </a:solidFill>
              <a:latin typeface="Calibri" panose="020F0502020204030204"/>
              <a:cs typeface="Calibri" panose="020F0502020204030204"/>
            </a:endParaRPr>
          </a:p>
          <a:p>
            <a:pPr marL="800100" lvl="1" indent="-342900">
              <a:buAutoNum type="alphaLcPeriod"/>
            </a:pPr>
            <a:r>
              <a:rPr lang="en-US" sz="1600">
                <a:solidFill>
                  <a:srgbClr val="FFFFFF"/>
                </a:solidFill>
                <a:latin typeface="Century Gothic"/>
              </a:rPr>
              <a:t>user-friendly</a:t>
            </a:r>
            <a:r>
              <a:rPr lang="en-US" sz="1600" b="0" i="0" u="none" strike="noStrike">
                <a:solidFill>
                  <a:srgbClr val="FFFFFF"/>
                </a:solidFill>
                <a:effectLst/>
                <a:latin typeface="Century Gothic"/>
              </a:rPr>
              <a:t> web-based learning system with an SMS function by giving appropriate and quick access to its features </a:t>
            </a:r>
            <a:r>
              <a:rPr lang="en-US" sz="1600" b="0" i="0">
                <a:solidFill>
                  <a:srgbClr val="000000"/>
                </a:solidFill>
                <a:effectLst/>
                <a:latin typeface="Century Gothic"/>
              </a:rPr>
              <a:t>​</a:t>
            </a:r>
            <a:endParaRPr lang="en-US">
              <a:solidFill>
                <a:srgbClr val="FFFFFF"/>
              </a:solidFill>
              <a:latin typeface="Calibri" panose="020F0502020204030204"/>
              <a:cs typeface="Calibri"/>
            </a:endParaRPr>
          </a:p>
          <a:p>
            <a:pPr marL="800100" lvl="1" indent="-342900">
              <a:buAutoNum type="alphaLcPeriod"/>
            </a:pPr>
            <a:r>
              <a:rPr lang="en-US" sz="1600">
                <a:solidFill>
                  <a:srgbClr val="FFFFFF"/>
                </a:solidFill>
                <a:latin typeface="Century Gothic"/>
              </a:rPr>
              <a:t>providing</a:t>
            </a:r>
            <a:r>
              <a:rPr lang="en-US" sz="1600" b="0" i="0" u="none" strike="noStrike">
                <a:solidFill>
                  <a:srgbClr val="FFFFFF"/>
                </a:solidFill>
                <a:effectLst/>
                <a:latin typeface="Century Gothic"/>
              </a:rPr>
              <a:t> a responsive web-based learning system to be accessed by different devices.</a:t>
            </a:r>
            <a:r>
              <a:rPr lang="en-US" sz="1600" b="0" i="0">
                <a:solidFill>
                  <a:srgbClr val="000000"/>
                </a:solidFill>
                <a:effectLst/>
                <a:latin typeface="Century Gothic"/>
              </a:rPr>
              <a:t>​</a:t>
            </a:r>
            <a:endParaRPr lang="en-US" b="0" i="0">
              <a:solidFill>
                <a:srgbClr val="FFFFFF"/>
              </a:solidFill>
              <a:effectLst/>
              <a:latin typeface="Calibri" panose="020F0502020204030204"/>
              <a:cs typeface="Calibri"/>
            </a:endParaRPr>
          </a:p>
          <a:p>
            <a:pPr algn="l" rtl="0" fontAlgn="base"/>
            <a:r>
              <a:rPr lang="en-US" sz="1600" b="0" i="0">
                <a:solidFill>
                  <a:srgbClr val="000000"/>
                </a:solidFill>
                <a:effectLst/>
                <a:latin typeface="Century Gothic"/>
              </a:rPr>
              <a:t>​</a:t>
            </a:r>
          </a:p>
          <a:p>
            <a:pPr algn="l" rtl="0" fontAlgn="base"/>
            <a:r>
              <a:rPr lang="en-US" sz="1600" b="0" i="0">
                <a:solidFill>
                  <a:srgbClr val="000000"/>
                </a:solidFill>
                <a:effectLst/>
                <a:latin typeface="Century Gothic"/>
              </a:rPr>
              <a:t>​</a:t>
            </a:r>
          </a:p>
          <a:p>
            <a:pPr algn="l" rtl="0" fontAlgn="base"/>
            <a:r>
              <a:rPr lang="en-US" sz="1600" b="0" i="0">
                <a:solidFill>
                  <a:srgbClr val="000000"/>
                </a:solidFill>
                <a:effectLst/>
                <a:latin typeface="Century Gothic"/>
              </a:rPr>
              <a:t>​</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b="0" i="0" u="none" strike="noStrike" kern="0" cap="none" spc="0" normalizeH="0" baseline="0" noProof="0">
              <a:ln>
                <a:noFill/>
              </a:ln>
              <a:solidFill>
                <a:schemeClr val="bg2"/>
              </a:solidFill>
              <a:effectLst/>
              <a:uLnTx/>
              <a:uFillTx/>
              <a:latin typeface="Century Gothic" panose="020B0502020202020204" pitchFamily="34" charset="0"/>
            </a:endParaRP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b="0" i="0" u="none" strike="noStrike" kern="0" cap="none" spc="0" normalizeH="0" baseline="0" noProof="0">
              <a:ln>
                <a:noFill/>
              </a:ln>
              <a:solidFill>
                <a:schemeClr val="bg2"/>
              </a:solidFill>
              <a:effectLst/>
              <a:uLnTx/>
              <a:uFillTx/>
              <a:latin typeface="Century Gothic" panose="020B0502020202020204" pitchFamily="34" charset="0"/>
            </a:endParaRPr>
          </a:p>
        </p:txBody>
      </p:sp>
      <p:graphicFrame>
        <p:nvGraphicFramePr>
          <p:cNvPr id="7" name="Table 3">
            <a:extLst>
              <a:ext uri="{FF2B5EF4-FFF2-40B4-BE49-F238E27FC236}">
                <a16:creationId xmlns:a16="http://schemas.microsoft.com/office/drawing/2014/main" id="{7FC3F0A0-DD17-CA9E-2E96-2073E4951E0A}"/>
              </a:ext>
            </a:extLst>
          </p:cNvPr>
          <p:cNvGraphicFramePr>
            <a:graphicFrameLocks noGrp="1"/>
          </p:cNvGraphicFramePr>
          <p:nvPr>
            <p:extLst>
              <p:ext uri="{D42A27DB-BD31-4B8C-83A1-F6EECF244321}">
                <p14:modId xmlns:p14="http://schemas.microsoft.com/office/powerpoint/2010/main" val="3306773920"/>
              </p:ext>
            </p:extLst>
          </p:nvPr>
        </p:nvGraphicFramePr>
        <p:xfrm>
          <a:off x="140800" y="2914087"/>
          <a:ext cx="11939154" cy="3230880"/>
        </p:xfrm>
        <a:graphic>
          <a:graphicData uri="http://schemas.openxmlformats.org/drawingml/2006/table">
            <a:tbl>
              <a:tblPr firstRow="1" bandRow="1">
                <a:tableStyleId>{5C22544A-7EE6-4342-B048-85BDC9FD1C3A}</a:tableStyleId>
              </a:tblPr>
              <a:tblGrid>
                <a:gridCol w="3979718">
                  <a:extLst>
                    <a:ext uri="{9D8B030D-6E8A-4147-A177-3AD203B41FA5}">
                      <a16:colId xmlns:a16="http://schemas.microsoft.com/office/drawing/2014/main" val="2986460656"/>
                    </a:ext>
                  </a:extLst>
                </a:gridCol>
                <a:gridCol w="3979718">
                  <a:extLst>
                    <a:ext uri="{9D8B030D-6E8A-4147-A177-3AD203B41FA5}">
                      <a16:colId xmlns:a16="http://schemas.microsoft.com/office/drawing/2014/main" val="3970925760"/>
                    </a:ext>
                  </a:extLst>
                </a:gridCol>
                <a:gridCol w="3979718">
                  <a:extLst>
                    <a:ext uri="{9D8B030D-6E8A-4147-A177-3AD203B41FA5}">
                      <a16:colId xmlns:a16="http://schemas.microsoft.com/office/drawing/2014/main" val="132120554"/>
                    </a:ext>
                  </a:extLst>
                </a:gridCol>
              </a:tblGrid>
              <a:tr h="328133">
                <a:tc>
                  <a:txBody>
                    <a:bodyPr/>
                    <a:lstStyle/>
                    <a:p>
                      <a:pPr algn="just"/>
                      <a:r>
                        <a:rPr lang="en-US"/>
                        <a:t>Findings</a:t>
                      </a:r>
                      <a:endParaRPr lang="en-PH"/>
                    </a:p>
                  </a:txBody>
                  <a:tcPr/>
                </a:tc>
                <a:tc>
                  <a:txBody>
                    <a:bodyPr/>
                    <a:lstStyle/>
                    <a:p>
                      <a:pPr algn="just"/>
                      <a:r>
                        <a:rPr lang="en-US"/>
                        <a:t>Conclusion</a:t>
                      </a:r>
                      <a:endParaRPr lang="en-PH"/>
                    </a:p>
                  </a:txBody>
                  <a:tcPr/>
                </a:tc>
                <a:tc>
                  <a:txBody>
                    <a:bodyPr/>
                    <a:lstStyle/>
                    <a:p>
                      <a:pPr algn="just"/>
                      <a:r>
                        <a:rPr lang="en-US"/>
                        <a:t>Recommendations</a:t>
                      </a:r>
                      <a:endParaRPr lang="en-PH"/>
                    </a:p>
                  </a:txBody>
                  <a:tcPr/>
                </a:tc>
                <a:extLst>
                  <a:ext uri="{0D108BD9-81ED-4DB2-BD59-A6C34878D82A}">
                    <a16:rowId xmlns:a16="http://schemas.microsoft.com/office/drawing/2014/main" val="2050616205"/>
                  </a:ext>
                </a:extLst>
              </a:tr>
              <a:tr h="2482389">
                <a:tc>
                  <a:txBody>
                    <a:bodyPr/>
                    <a:lstStyle/>
                    <a:p>
                      <a:pPr marL="342900" indent="-342900" algn="just">
                        <a:buAutoNum type="alphaLcPeriod"/>
                      </a:pPr>
                      <a:r>
                        <a:rPr lang="en-US" sz="1400" b="0" i="0" u="none" strike="noStrike" noProof="0" dirty="0">
                          <a:latin typeface="Calibri"/>
                        </a:rPr>
                        <a:t>With the composite mean of 3.65, it can be obtained that the student respondents strongly agree that ISEP is user-friendly. As shown by the composite mean of 3.80, teacher who respond to our survey strongly agree that ISEP is user-friendly.</a:t>
                      </a:r>
                    </a:p>
                    <a:p>
                      <a:pPr marL="342900" lvl="0" indent="-342900" algn="just">
                        <a:buAutoNum type="alphaLcPeriod"/>
                      </a:pPr>
                      <a:r>
                        <a:rPr lang="en-US" sz="1400" b="0" i="0" u="none" strike="noStrike" noProof="0" dirty="0">
                          <a:latin typeface="Calibri"/>
                        </a:rPr>
                        <a:t>According to the composite mean of 3.65, the student respondents strongly agree that the layout of ISEP is consistent. The composite mean of 3.60 and 3.70 indicates that the teacher responds strongly agree that the layout of ISEP is consistent and it can be access in different devices.</a:t>
                      </a:r>
                    </a:p>
                  </a:txBody>
                  <a:tcPr/>
                </a:tc>
                <a:tc>
                  <a:txBody>
                    <a:bodyPr/>
                    <a:lstStyle/>
                    <a:p>
                      <a:pPr lvl="0" algn="just">
                        <a:buNone/>
                      </a:pPr>
                      <a:r>
                        <a:rPr lang="en-PH" dirty="0"/>
                        <a:t>ISEP is a user- friendly learning management system for both teacher and student user. The layout of ISEP is consistent and it can be access in different devices.  </a:t>
                      </a:r>
                    </a:p>
                  </a:txBody>
                  <a:tcPr/>
                </a:tc>
                <a:tc>
                  <a:txBody>
                    <a:bodyPr/>
                    <a:lstStyle/>
                    <a:p>
                      <a:pPr algn="just"/>
                      <a:r>
                        <a:rPr lang="en-PH" dirty="0"/>
                        <a:t>Continuous updating of user-interface of the system based on user feedback. </a:t>
                      </a:r>
                    </a:p>
                    <a:p>
                      <a:pPr lvl="0" algn="just">
                        <a:buNone/>
                      </a:pPr>
                      <a:endParaRPr lang="en-PH" dirty="0"/>
                    </a:p>
                  </a:txBody>
                  <a:tcPr/>
                </a:tc>
                <a:extLst>
                  <a:ext uri="{0D108BD9-81ED-4DB2-BD59-A6C34878D82A}">
                    <a16:rowId xmlns:a16="http://schemas.microsoft.com/office/drawing/2014/main" val="177478863"/>
                  </a:ext>
                </a:extLst>
              </a:tr>
            </a:tbl>
          </a:graphicData>
        </a:graphic>
      </p:graphicFrame>
    </p:spTree>
    <p:extLst>
      <p:ext uri="{BB962C8B-B14F-4D97-AF65-F5344CB8AC3E}">
        <p14:creationId xmlns:p14="http://schemas.microsoft.com/office/powerpoint/2010/main" val="3278198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3159</Words>
  <Application>Microsoft Office PowerPoint</Application>
  <PresentationFormat>Widescreen</PresentationFormat>
  <Paragraphs>200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Century Gothic</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REFERENCES</vt:lpstr>
      <vt:lpstr>REFERENCES</vt:lpstr>
      <vt:lpstr>REFERENCES</vt:lpstr>
      <vt:lpstr>REFERENCES</vt:lpstr>
      <vt:lpstr>REFERENCES</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Ethel Atienza</dc:creator>
  <cp:lastModifiedBy>Ace Zheridan S. Gutierrez</cp:lastModifiedBy>
  <cp:revision>30</cp:revision>
  <dcterms:created xsi:type="dcterms:W3CDTF">2023-01-05T00:42:11Z</dcterms:created>
  <dcterms:modified xsi:type="dcterms:W3CDTF">2023-01-10T23:51:57Z</dcterms:modified>
</cp:coreProperties>
</file>