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301" r:id="rId4"/>
    <p:sldId id="268" r:id="rId5"/>
    <p:sldId id="276" r:id="rId6"/>
    <p:sldId id="274" r:id="rId7"/>
    <p:sldId id="279" r:id="rId8"/>
    <p:sldId id="280" r:id="rId9"/>
    <p:sldId id="281" r:id="rId10"/>
    <p:sldId id="282" r:id="rId11"/>
    <p:sldId id="292" r:id="rId12"/>
    <p:sldId id="293" r:id="rId13"/>
    <p:sldId id="294" r:id="rId14"/>
    <p:sldId id="304" r:id="rId15"/>
    <p:sldId id="305" r:id="rId16"/>
    <p:sldId id="306" r:id="rId17"/>
    <p:sldId id="297" r:id="rId18"/>
    <p:sldId id="291" r:id="rId19"/>
    <p:sldId id="300" r:id="rId20"/>
    <p:sldId id="302" r:id="rId21"/>
    <p:sldId id="307" r:id="rId22"/>
    <p:sldId id="308" r:id="rId23"/>
    <p:sldId id="309" r:id="rId24"/>
    <p:sldId id="303" r:id="rId25"/>
    <p:sldId id="310" r:id="rId26"/>
    <p:sldId id="287" r:id="rId27"/>
    <p:sldId id="311" r:id="rId28"/>
    <p:sldId id="271" r:id="rId29"/>
    <p:sldId id="267" r:id="rId30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359A"/>
    <a:srgbClr val="F4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729B31-B503-8254-4D61-952E8EB14978}" v="379" dt="2024-06-01T08:04:05.222"/>
    <p1510:client id="{69EBBAA8-EE68-C3E3-3E80-B193F042EE2E}" v="20" dt="2024-06-02T07:43:16.006"/>
    <p1510:client id="{77D74DD2-AA0F-5641-A7C9-2F2A77073145}" v="2" dt="2024-06-02T07:18:07.476"/>
    <p1510:client id="{AC1B5CCC-88A2-CD93-BBC6-236616DC7B2D}" v="5275" dt="2024-06-01T15:07:56.528"/>
    <p1510:client id="{B7976843-14D3-4014-B6A2-65DD8DAB8729}" v="735" dt="2024-06-02T04:06:27.606"/>
    <p1510:client id="{CBE7799C-A7CE-A215-1E10-EB6E73EBDD54}" v="191" dt="2024-06-01T10:03:00.223"/>
    <p1510:client id="{CC1B92C9-F343-56CD-1B3D-E2D996698EB8}" v="2" dt="2024-06-02T08:18:11.219"/>
    <p1510:client id="{CD25758C-D68D-4A9A-9581-78195D80B0BC}" v="1067" dt="2024-06-02T07:40:46.5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8" d="100"/>
          <a:sy n="38" d="100"/>
        </p:scale>
        <p:origin x="610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기훈" userId="412d93d3-fbdd-4ea2-8893-3227bf806787" providerId="ADAL" clId="{CD25758C-D68D-4A9A-9581-78195D80B0BC}"/>
    <pc:docChg chg="undo custSel addSld delSld modSld sldOrd">
      <pc:chgData name="김기훈" userId="412d93d3-fbdd-4ea2-8893-3227bf806787" providerId="ADAL" clId="{CD25758C-D68D-4A9A-9581-78195D80B0BC}" dt="2024-06-02T07:40:46.505" v="2405" actId="6549"/>
      <pc:docMkLst>
        <pc:docMk/>
      </pc:docMkLst>
      <pc:sldChg chg="modSp mod">
        <pc:chgData name="김기훈" userId="412d93d3-fbdd-4ea2-8893-3227bf806787" providerId="ADAL" clId="{CD25758C-D68D-4A9A-9581-78195D80B0BC}" dt="2024-06-02T07:28:20.940" v="2386" actId="14100"/>
        <pc:sldMkLst>
          <pc:docMk/>
          <pc:sldMk cId="0" sldId="256"/>
        </pc:sldMkLst>
        <pc:spChg chg="mod">
          <ac:chgData name="김기훈" userId="412d93d3-fbdd-4ea2-8893-3227bf806787" providerId="ADAL" clId="{CD25758C-D68D-4A9A-9581-78195D80B0BC}" dt="2024-06-02T07:28:20.940" v="2386" actId="14100"/>
          <ac:spMkLst>
            <pc:docMk/>
            <pc:sldMk cId="0" sldId="256"/>
            <ac:spMk id="11" creationId="{00000000-0000-0000-0000-000000000000}"/>
          </ac:spMkLst>
        </pc:spChg>
      </pc:sldChg>
      <pc:sldChg chg="delSp modSp mod setBg">
        <pc:chgData name="김기훈" userId="412d93d3-fbdd-4ea2-8893-3227bf806787" providerId="ADAL" clId="{CD25758C-D68D-4A9A-9581-78195D80B0BC}" dt="2024-06-01T15:52:57.119" v="939" actId="478"/>
        <pc:sldMkLst>
          <pc:docMk/>
          <pc:sldMk cId="2016583724" sldId="269"/>
        </pc:sldMkLst>
        <pc:picChg chg="del mod">
          <ac:chgData name="김기훈" userId="412d93d3-fbdd-4ea2-8893-3227bf806787" providerId="ADAL" clId="{CD25758C-D68D-4A9A-9581-78195D80B0BC}" dt="2024-06-01T15:52:57.119" v="939" actId="478"/>
          <ac:picMkLst>
            <pc:docMk/>
            <pc:sldMk cId="2016583724" sldId="269"/>
            <ac:picMk id="4" creationId="{00000000-0000-0000-0000-000000000000}"/>
          </ac:picMkLst>
        </pc:picChg>
      </pc:sldChg>
      <pc:sldChg chg="delSp modSp add del mod setBg">
        <pc:chgData name="김기훈" userId="412d93d3-fbdd-4ea2-8893-3227bf806787" providerId="ADAL" clId="{CD25758C-D68D-4A9A-9581-78195D80B0BC}" dt="2024-06-01T15:51:38.659" v="924" actId="47"/>
        <pc:sldMkLst>
          <pc:docMk/>
          <pc:sldMk cId="133292807" sldId="284"/>
        </pc:sldMkLst>
        <pc:spChg chg="del mod">
          <ac:chgData name="김기훈" userId="412d93d3-fbdd-4ea2-8893-3227bf806787" providerId="ADAL" clId="{CD25758C-D68D-4A9A-9581-78195D80B0BC}" dt="2024-06-01T15:49:46.659" v="913" actId="478"/>
          <ac:spMkLst>
            <pc:docMk/>
            <pc:sldMk cId="133292807" sldId="284"/>
            <ac:spMk id="8" creationId="{756A7F84-A1CC-3CFA-AA14-D7153C1337A8}"/>
          </ac:spMkLst>
        </pc:spChg>
        <pc:spChg chg="mod">
          <ac:chgData name="김기훈" userId="412d93d3-fbdd-4ea2-8893-3227bf806787" providerId="ADAL" clId="{CD25758C-D68D-4A9A-9581-78195D80B0BC}" dt="2024-06-01T15:49:37.456" v="912" actId="20577"/>
          <ac:spMkLst>
            <pc:docMk/>
            <pc:sldMk cId="133292807" sldId="284"/>
            <ac:spMk id="9" creationId="{4F9D6EBB-11D8-B84C-5D33-02548F408B4B}"/>
          </ac:spMkLst>
        </pc:spChg>
        <pc:spChg chg="mod">
          <ac:chgData name="김기훈" userId="412d93d3-fbdd-4ea2-8893-3227bf806787" providerId="ADAL" clId="{CD25758C-D68D-4A9A-9581-78195D80B0BC}" dt="2024-06-01T15:49:16.693" v="857" actId="20577"/>
          <ac:spMkLst>
            <pc:docMk/>
            <pc:sldMk cId="133292807" sldId="284"/>
            <ac:spMk id="31" creationId="{00000000-0000-0000-0000-000000000000}"/>
          </ac:spMkLst>
        </pc:spChg>
      </pc:sldChg>
      <pc:sldChg chg="setBg">
        <pc:chgData name="김기훈" userId="412d93d3-fbdd-4ea2-8893-3227bf806787" providerId="ADAL" clId="{CD25758C-D68D-4A9A-9581-78195D80B0BC}" dt="2024-06-01T15:50:54.644" v="918"/>
        <pc:sldMkLst>
          <pc:docMk/>
          <pc:sldMk cId="1922190405" sldId="287"/>
        </pc:sldMkLst>
      </pc:sldChg>
      <pc:sldChg chg="addSp delSp modSp mod">
        <pc:chgData name="김기훈" userId="412d93d3-fbdd-4ea2-8893-3227bf806787" providerId="ADAL" clId="{CD25758C-D68D-4A9A-9581-78195D80B0BC}" dt="2024-06-02T07:40:46.505" v="2405" actId="6549"/>
        <pc:sldMkLst>
          <pc:docMk/>
          <pc:sldMk cId="2830418549" sldId="289"/>
        </pc:sldMkLst>
        <pc:spChg chg="add mod">
          <ac:chgData name="김기훈" userId="412d93d3-fbdd-4ea2-8893-3227bf806787" providerId="ADAL" clId="{CD25758C-D68D-4A9A-9581-78195D80B0BC}" dt="2024-06-01T15:44:45.569" v="575"/>
          <ac:spMkLst>
            <pc:docMk/>
            <pc:sldMk cId="2830418549" sldId="289"/>
            <ac:spMk id="7" creationId="{A05F5964-2D65-5646-7E3D-89F9004D53C8}"/>
          </ac:spMkLst>
        </pc:spChg>
        <pc:spChg chg="mod">
          <ac:chgData name="김기훈" userId="412d93d3-fbdd-4ea2-8893-3227bf806787" providerId="ADAL" clId="{CD25758C-D68D-4A9A-9581-78195D80B0BC}" dt="2024-06-02T07:40:46.505" v="2405" actId="6549"/>
          <ac:spMkLst>
            <pc:docMk/>
            <pc:sldMk cId="2830418549" sldId="289"/>
            <ac:spMk id="8" creationId="{756A7F84-A1CC-3CFA-AA14-D7153C1337A8}"/>
          </ac:spMkLst>
        </pc:spChg>
        <pc:spChg chg="del">
          <ac:chgData name="김기훈" userId="412d93d3-fbdd-4ea2-8893-3227bf806787" providerId="ADAL" clId="{CD25758C-D68D-4A9A-9581-78195D80B0BC}" dt="2024-06-01T15:44:45.112" v="574" actId="478"/>
          <ac:spMkLst>
            <pc:docMk/>
            <pc:sldMk cId="2830418549" sldId="289"/>
            <ac:spMk id="31" creationId="{00000000-0000-0000-0000-000000000000}"/>
          </ac:spMkLst>
        </pc:spChg>
        <pc:picChg chg="mod">
          <ac:chgData name="김기훈" userId="412d93d3-fbdd-4ea2-8893-3227bf806787" providerId="ADAL" clId="{CD25758C-D68D-4A9A-9581-78195D80B0BC}" dt="2024-06-02T07:40:22.974" v="2402" actId="1076"/>
          <ac:picMkLst>
            <pc:docMk/>
            <pc:sldMk cId="2830418549" sldId="289"/>
            <ac:picMk id="3" creationId="{A7451174-6388-AF59-EC40-36F22B4E4D27}"/>
          </ac:picMkLst>
        </pc:picChg>
        <pc:picChg chg="mod">
          <ac:chgData name="김기훈" userId="412d93d3-fbdd-4ea2-8893-3227bf806787" providerId="ADAL" clId="{CD25758C-D68D-4A9A-9581-78195D80B0BC}" dt="2024-06-02T07:40:26.380" v="2403" actId="1076"/>
          <ac:picMkLst>
            <pc:docMk/>
            <pc:sldMk cId="2830418549" sldId="289"/>
            <ac:picMk id="4" creationId="{155EA673-89EF-5CB1-EBD7-E023754AC27C}"/>
          </ac:picMkLst>
        </pc:picChg>
        <pc:picChg chg="add mod ord">
          <ac:chgData name="김기훈" userId="412d93d3-fbdd-4ea2-8893-3227bf806787" providerId="ADAL" clId="{CD25758C-D68D-4A9A-9581-78195D80B0BC}" dt="2024-06-01T15:52:24.948" v="930" actId="167"/>
          <ac:picMkLst>
            <pc:docMk/>
            <pc:sldMk cId="2830418549" sldId="289"/>
            <ac:picMk id="10" creationId="{A39AB432-1E9B-30D6-AA4B-85DB0FF419C4}"/>
          </ac:picMkLst>
        </pc:picChg>
        <pc:picChg chg="add mod ord">
          <ac:chgData name="김기훈" userId="412d93d3-fbdd-4ea2-8893-3227bf806787" providerId="ADAL" clId="{CD25758C-D68D-4A9A-9581-78195D80B0BC}" dt="2024-06-01T15:53:02.751" v="941" actId="167"/>
          <ac:picMkLst>
            <pc:docMk/>
            <pc:sldMk cId="2830418549" sldId="289"/>
            <ac:picMk id="11" creationId="{B0ABC095-D656-754B-0880-67C6DB8AC236}"/>
          </ac:picMkLst>
        </pc:picChg>
      </pc:sldChg>
      <pc:sldChg chg="addSp delSp modSp mod">
        <pc:chgData name="김기훈" userId="412d93d3-fbdd-4ea2-8893-3227bf806787" providerId="ADAL" clId="{CD25758C-D68D-4A9A-9581-78195D80B0BC}" dt="2024-06-01T15:53:13.098" v="943" actId="167"/>
        <pc:sldMkLst>
          <pc:docMk/>
          <pc:sldMk cId="3244027915" sldId="291"/>
        </pc:sldMkLst>
        <pc:spChg chg="add mod">
          <ac:chgData name="김기훈" userId="412d93d3-fbdd-4ea2-8893-3227bf806787" providerId="ADAL" clId="{CD25758C-D68D-4A9A-9581-78195D80B0BC}" dt="2024-06-01T15:44:49.072" v="577"/>
          <ac:spMkLst>
            <pc:docMk/>
            <pc:sldMk cId="3244027915" sldId="291"/>
            <ac:spMk id="3" creationId="{93089C58-64AB-5CB6-EE30-D519170A9BF2}"/>
          </ac:spMkLst>
        </pc:spChg>
        <pc:spChg chg="del">
          <ac:chgData name="김기훈" userId="412d93d3-fbdd-4ea2-8893-3227bf806787" providerId="ADAL" clId="{CD25758C-D68D-4A9A-9581-78195D80B0BC}" dt="2024-06-01T15:44:48.795" v="576" actId="478"/>
          <ac:spMkLst>
            <pc:docMk/>
            <pc:sldMk cId="3244027915" sldId="291"/>
            <ac:spMk id="31" creationId="{00000000-0000-0000-0000-000000000000}"/>
          </ac:spMkLst>
        </pc:spChg>
        <pc:picChg chg="add mod ord">
          <ac:chgData name="김기훈" userId="412d93d3-fbdd-4ea2-8893-3227bf806787" providerId="ADAL" clId="{CD25758C-D68D-4A9A-9581-78195D80B0BC}" dt="2024-06-01T15:52:38.067" v="932" actId="167"/>
          <ac:picMkLst>
            <pc:docMk/>
            <pc:sldMk cId="3244027915" sldId="291"/>
            <ac:picMk id="4" creationId="{9BF9AF21-4F5F-F2D4-CCDB-DF1C3739911E}"/>
          </ac:picMkLst>
        </pc:picChg>
        <pc:picChg chg="add mod ord">
          <ac:chgData name="김기훈" userId="412d93d3-fbdd-4ea2-8893-3227bf806787" providerId="ADAL" clId="{CD25758C-D68D-4A9A-9581-78195D80B0BC}" dt="2024-06-01T15:53:13.098" v="943" actId="167"/>
          <ac:picMkLst>
            <pc:docMk/>
            <pc:sldMk cId="3244027915" sldId="291"/>
            <ac:picMk id="7" creationId="{A56C876C-F7FB-E263-5C84-F9FF0E1980D9}"/>
          </ac:picMkLst>
        </pc:picChg>
      </pc:sldChg>
      <pc:sldChg chg="addSp delSp modSp add mod setBg">
        <pc:chgData name="김기훈" userId="412d93d3-fbdd-4ea2-8893-3227bf806787" providerId="ADAL" clId="{CD25758C-D68D-4A9A-9581-78195D80B0BC}" dt="2024-06-01T16:38:27.072" v="2371" actId="1076"/>
        <pc:sldMkLst>
          <pc:docMk/>
          <pc:sldMk cId="2825156341" sldId="295"/>
        </pc:sldMkLst>
        <pc:spChg chg="add mod">
          <ac:chgData name="김기훈" userId="412d93d3-fbdd-4ea2-8893-3227bf806787" providerId="ADAL" clId="{CD25758C-D68D-4A9A-9581-78195D80B0BC}" dt="2024-06-01T16:38:27.072" v="2371" actId="1076"/>
          <ac:spMkLst>
            <pc:docMk/>
            <pc:sldMk cId="2825156341" sldId="295"/>
            <ac:spMk id="4" creationId="{D7E62E28-B99E-6367-35E6-16F94187E63C}"/>
          </ac:spMkLst>
        </pc:spChg>
        <pc:spChg chg="mod">
          <ac:chgData name="김기훈" userId="412d93d3-fbdd-4ea2-8893-3227bf806787" providerId="ADAL" clId="{CD25758C-D68D-4A9A-9581-78195D80B0BC}" dt="2024-06-01T15:40:52.866" v="463" actId="113"/>
          <ac:spMkLst>
            <pc:docMk/>
            <pc:sldMk cId="2825156341" sldId="295"/>
            <ac:spMk id="8" creationId="{756A7F84-A1CC-3CFA-AA14-D7153C1337A8}"/>
          </ac:spMkLst>
        </pc:spChg>
        <pc:spChg chg="del mod">
          <ac:chgData name="김기훈" userId="412d93d3-fbdd-4ea2-8893-3227bf806787" providerId="ADAL" clId="{CD25758C-D68D-4A9A-9581-78195D80B0BC}" dt="2024-06-01T15:36:06.912" v="54"/>
          <ac:spMkLst>
            <pc:docMk/>
            <pc:sldMk cId="2825156341" sldId="295"/>
            <ac:spMk id="9" creationId="{4F9D6EBB-11D8-B84C-5D33-02548F408B4B}"/>
          </ac:spMkLst>
        </pc:spChg>
        <pc:spChg chg="add">
          <ac:chgData name="김기훈" userId="412d93d3-fbdd-4ea2-8893-3227bf806787" providerId="ADAL" clId="{CD25758C-D68D-4A9A-9581-78195D80B0BC}" dt="2024-06-01T15:47:48.561" v="825"/>
          <ac:spMkLst>
            <pc:docMk/>
            <pc:sldMk cId="2825156341" sldId="295"/>
            <ac:spMk id="10" creationId="{AEAAECD0-8B6D-AEDE-8DE9-1B9DAF0E797F}"/>
          </ac:spMkLst>
        </pc:spChg>
        <pc:spChg chg="add del mod">
          <ac:chgData name="김기훈" userId="412d93d3-fbdd-4ea2-8893-3227bf806787" providerId="ADAL" clId="{CD25758C-D68D-4A9A-9581-78195D80B0BC}" dt="2024-06-01T15:48:03.666" v="830" actId="478"/>
          <ac:spMkLst>
            <pc:docMk/>
            <pc:sldMk cId="2825156341" sldId="295"/>
            <ac:spMk id="11" creationId="{C7CD0069-E05B-7FFF-F180-4BE5A53C9B9E}"/>
          </ac:spMkLst>
        </pc:spChg>
        <pc:spChg chg="mod">
          <ac:chgData name="김기훈" userId="412d93d3-fbdd-4ea2-8893-3227bf806787" providerId="ADAL" clId="{CD25758C-D68D-4A9A-9581-78195D80B0BC}" dt="2024-06-01T15:44:55.904" v="578" actId="1076"/>
          <ac:spMkLst>
            <pc:docMk/>
            <pc:sldMk cId="2825156341" sldId="295"/>
            <ac:spMk id="31" creationId="{00000000-0000-0000-0000-000000000000}"/>
          </ac:spMkLst>
        </pc:spChg>
        <pc:picChg chg="add mod">
          <ac:chgData name="김기훈" userId="412d93d3-fbdd-4ea2-8893-3227bf806787" providerId="ADAL" clId="{CD25758C-D68D-4A9A-9581-78195D80B0BC}" dt="2024-06-01T16:38:07.086" v="2367" actId="1076"/>
          <ac:picMkLst>
            <pc:docMk/>
            <pc:sldMk cId="2825156341" sldId="295"/>
            <ac:picMk id="3" creationId="{DCA42F87-848C-3D4A-31F9-9DA2C2DE80F6}"/>
          </ac:picMkLst>
        </pc:picChg>
        <pc:picChg chg="add del mod">
          <ac:chgData name="김기훈" userId="412d93d3-fbdd-4ea2-8893-3227bf806787" providerId="ADAL" clId="{CD25758C-D68D-4A9A-9581-78195D80B0BC}" dt="2024-06-01T15:48:28.156" v="837" actId="478"/>
          <ac:picMkLst>
            <pc:docMk/>
            <pc:sldMk cId="2825156341" sldId="295"/>
            <ac:picMk id="7" creationId="{2513CA62-C22D-B46D-0DDF-5AA1DFDF89A6}"/>
          </ac:picMkLst>
        </pc:picChg>
        <pc:picChg chg="add mod ord">
          <ac:chgData name="김기훈" userId="412d93d3-fbdd-4ea2-8893-3227bf806787" providerId="ADAL" clId="{CD25758C-D68D-4A9A-9581-78195D80B0BC}" dt="2024-06-01T15:52:41.770" v="934" actId="167"/>
          <ac:picMkLst>
            <pc:docMk/>
            <pc:sldMk cId="2825156341" sldId="295"/>
            <ac:picMk id="12" creationId="{DDE11BAE-2385-82C7-A5F2-878AE80C1192}"/>
          </ac:picMkLst>
        </pc:picChg>
        <pc:picChg chg="mod">
          <ac:chgData name="김기훈" userId="412d93d3-fbdd-4ea2-8893-3227bf806787" providerId="ADAL" clId="{CD25758C-D68D-4A9A-9581-78195D80B0BC}" dt="2024-06-01T15:42:00.809" v="469" actId="1076"/>
          <ac:picMkLst>
            <pc:docMk/>
            <pc:sldMk cId="2825156341" sldId="295"/>
            <ac:picMk id="13" creationId="{00000000-0000-0000-0000-000000000000}"/>
          </ac:picMkLst>
        </pc:picChg>
        <pc:picChg chg="add mod ord">
          <ac:chgData name="김기훈" userId="412d93d3-fbdd-4ea2-8893-3227bf806787" providerId="ADAL" clId="{CD25758C-D68D-4A9A-9581-78195D80B0BC}" dt="2024-06-01T15:53:19.275" v="945" actId="167"/>
          <ac:picMkLst>
            <pc:docMk/>
            <pc:sldMk cId="2825156341" sldId="295"/>
            <ac:picMk id="14" creationId="{185A329B-66CA-6501-8C49-360412952D4B}"/>
          </ac:picMkLst>
        </pc:picChg>
      </pc:sldChg>
      <pc:sldChg chg="addSp delSp modSp add mod setBg">
        <pc:chgData name="김기훈" userId="412d93d3-fbdd-4ea2-8893-3227bf806787" providerId="ADAL" clId="{CD25758C-D68D-4A9A-9581-78195D80B0BC}" dt="2024-06-01T15:53:23.876" v="947" actId="167"/>
        <pc:sldMkLst>
          <pc:docMk/>
          <pc:sldMk cId="840343104" sldId="296"/>
        </pc:sldMkLst>
        <pc:spChg chg="add mod">
          <ac:chgData name="김기훈" userId="412d93d3-fbdd-4ea2-8893-3227bf806787" providerId="ADAL" clId="{CD25758C-D68D-4A9A-9581-78195D80B0BC}" dt="2024-06-01T15:45:05.833" v="592" actId="20577"/>
          <ac:spMkLst>
            <pc:docMk/>
            <pc:sldMk cId="840343104" sldId="296"/>
            <ac:spMk id="3" creationId="{EB4DFD59-0AD1-1869-E525-73526D1AC962}"/>
          </ac:spMkLst>
        </pc:spChg>
        <pc:spChg chg="mod">
          <ac:chgData name="김기훈" userId="412d93d3-fbdd-4ea2-8893-3227bf806787" providerId="ADAL" clId="{CD25758C-D68D-4A9A-9581-78195D80B0BC}" dt="2024-06-01T15:46:14.982" v="818" actId="1076"/>
          <ac:spMkLst>
            <pc:docMk/>
            <pc:sldMk cId="840343104" sldId="296"/>
            <ac:spMk id="8" creationId="{756A7F84-A1CC-3CFA-AA14-D7153C1337A8}"/>
          </ac:spMkLst>
        </pc:spChg>
        <pc:spChg chg="mod">
          <ac:chgData name="김기훈" userId="412d93d3-fbdd-4ea2-8893-3227bf806787" providerId="ADAL" clId="{CD25758C-D68D-4A9A-9581-78195D80B0BC}" dt="2024-06-01T15:46:07.893" v="817" actId="1076"/>
          <ac:spMkLst>
            <pc:docMk/>
            <pc:sldMk cId="840343104" sldId="296"/>
            <ac:spMk id="9" creationId="{4F9D6EBB-11D8-B84C-5D33-02548F408B4B}"/>
          </ac:spMkLst>
        </pc:spChg>
        <pc:spChg chg="del">
          <ac:chgData name="김기훈" userId="412d93d3-fbdd-4ea2-8893-3227bf806787" providerId="ADAL" clId="{CD25758C-D68D-4A9A-9581-78195D80B0BC}" dt="2024-06-01T15:44:59.433" v="579" actId="478"/>
          <ac:spMkLst>
            <pc:docMk/>
            <pc:sldMk cId="840343104" sldId="296"/>
            <ac:spMk id="31" creationId="{00000000-0000-0000-0000-000000000000}"/>
          </ac:spMkLst>
        </pc:spChg>
        <pc:picChg chg="add mod ord">
          <ac:chgData name="김기훈" userId="412d93d3-fbdd-4ea2-8893-3227bf806787" providerId="ADAL" clId="{CD25758C-D68D-4A9A-9581-78195D80B0BC}" dt="2024-06-01T15:52:44.558" v="936" actId="167"/>
          <ac:picMkLst>
            <pc:docMk/>
            <pc:sldMk cId="840343104" sldId="296"/>
            <ac:picMk id="4" creationId="{042262C2-9C4B-7A53-5855-17D67D5B1B09}"/>
          </ac:picMkLst>
        </pc:picChg>
        <pc:picChg chg="add mod ord">
          <ac:chgData name="김기훈" userId="412d93d3-fbdd-4ea2-8893-3227bf806787" providerId="ADAL" clId="{CD25758C-D68D-4A9A-9581-78195D80B0BC}" dt="2024-06-01T15:53:23.876" v="947" actId="167"/>
          <ac:picMkLst>
            <pc:docMk/>
            <pc:sldMk cId="840343104" sldId="296"/>
            <ac:picMk id="7" creationId="{DF008735-3569-B1F9-1879-0495B9BC03A2}"/>
          </ac:picMkLst>
        </pc:picChg>
      </pc:sldChg>
      <pc:sldChg chg="addSp modSp add mod ord setBg">
        <pc:chgData name="김기훈" userId="412d93d3-fbdd-4ea2-8893-3227bf806787" providerId="ADAL" clId="{CD25758C-D68D-4A9A-9581-78195D80B0BC}" dt="2024-06-01T15:53:44.599" v="951"/>
        <pc:sldMkLst>
          <pc:docMk/>
          <pc:sldMk cId="4096236484" sldId="297"/>
        </pc:sldMkLst>
        <pc:picChg chg="add mod ord">
          <ac:chgData name="김기훈" userId="412d93d3-fbdd-4ea2-8893-3227bf806787" providerId="ADAL" clId="{CD25758C-D68D-4A9A-9581-78195D80B0BC}" dt="2024-06-01T15:52:47.855" v="938" actId="167"/>
          <ac:picMkLst>
            <pc:docMk/>
            <pc:sldMk cId="4096236484" sldId="297"/>
            <ac:picMk id="3" creationId="{EC748F62-3985-F136-7223-AD7F3DA28636}"/>
          </ac:picMkLst>
        </pc:picChg>
        <pc:picChg chg="add mod ord">
          <ac:chgData name="김기훈" userId="412d93d3-fbdd-4ea2-8893-3227bf806787" providerId="ADAL" clId="{CD25758C-D68D-4A9A-9581-78195D80B0BC}" dt="2024-06-01T15:53:27.652" v="949" actId="167"/>
          <ac:picMkLst>
            <pc:docMk/>
            <pc:sldMk cId="4096236484" sldId="297"/>
            <ac:picMk id="4" creationId="{645A782A-005D-5AC2-9DEC-8AFBF66E23BB}"/>
          </ac:picMkLst>
        </pc:picChg>
      </pc:sldChg>
      <pc:sldChg chg="addSp modSp add mod setBg">
        <pc:chgData name="김기훈" userId="412d93d3-fbdd-4ea2-8893-3227bf806787" providerId="ADAL" clId="{CD25758C-D68D-4A9A-9581-78195D80B0BC}" dt="2024-06-01T16:11:55.984" v="1690" actId="14100"/>
        <pc:sldMkLst>
          <pc:docMk/>
          <pc:sldMk cId="1367771613" sldId="298"/>
        </pc:sldMkLst>
        <pc:spChg chg="mod">
          <ac:chgData name="김기훈" userId="412d93d3-fbdd-4ea2-8893-3227bf806787" providerId="ADAL" clId="{CD25758C-D68D-4A9A-9581-78195D80B0BC}" dt="2024-06-01T15:54:09.255" v="971" actId="20577"/>
          <ac:spMkLst>
            <pc:docMk/>
            <pc:sldMk cId="1367771613" sldId="298"/>
            <ac:spMk id="3" creationId="{93089C58-64AB-5CB6-EE30-D519170A9BF2}"/>
          </ac:spMkLst>
        </pc:spChg>
        <pc:spChg chg="mod">
          <ac:chgData name="김기훈" userId="412d93d3-fbdd-4ea2-8893-3227bf806787" providerId="ADAL" clId="{CD25758C-D68D-4A9A-9581-78195D80B0BC}" dt="2024-06-01T16:02:13.650" v="1135" actId="20577"/>
          <ac:spMkLst>
            <pc:docMk/>
            <pc:sldMk cId="1367771613" sldId="298"/>
            <ac:spMk id="8" creationId="{756A7F84-A1CC-3CFA-AA14-D7153C1337A8}"/>
          </ac:spMkLst>
        </pc:spChg>
        <pc:spChg chg="mod">
          <ac:chgData name="김기훈" userId="412d93d3-fbdd-4ea2-8893-3227bf806787" providerId="ADAL" clId="{CD25758C-D68D-4A9A-9581-78195D80B0BC}" dt="2024-06-01T15:54:27.055" v="1022" actId="20577"/>
          <ac:spMkLst>
            <pc:docMk/>
            <pc:sldMk cId="1367771613" sldId="298"/>
            <ac:spMk id="9" creationId="{4F9D6EBB-11D8-B84C-5D33-02548F408B4B}"/>
          </ac:spMkLst>
        </pc:spChg>
        <pc:spChg chg="add mod">
          <ac:chgData name="김기훈" userId="412d93d3-fbdd-4ea2-8893-3227bf806787" providerId="ADAL" clId="{CD25758C-D68D-4A9A-9581-78195D80B0BC}" dt="2024-06-01T16:04:16.085" v="1151" actId="20577"/>
          <ac:spMkLst>
            <pc:docMk/>
            <pc:sldMk cId="1367771613" sldId="298"/>
            <ac:spMk id="11" creationId="{4AE36E0E-2B37-8CAA-3D84-2702CD76FD9E}"/>
          </ac:spMkLst>
        </pc:spChg>
        <pc:spChg chg="add mod">
          <ac:chgData name="김기훈" userId="412d93d3-fbdd-4ea2-8893-3227bf806787" providerId="ADAL" clId="{CD25758C-D68D-4A9A-9581-78195D80B0BC}" dt="2024-06-01T16:11:55.984" v="1690" actId="14100"/>
          <ac:spMkLst>
            <pc:docMk/>
            <pc:sldMk cId="1367771613" sldId="298"/>
            <ac:spMk id="12" creationId="{410B2F96-4057-F861-217E-680C8F08DE6A}"/>
          </ac:spMkLst>
        </pc:spChg>
        <pc:picChg chg="add mod">
          <ac:chgData name="김기훈" userId="412d93d3-fbdd-4ea2-8893-3227bf806787" providerId="ADAL" clId="{CD25758C-D68D-4A9A-9581-78195D80B0BC}" dt="2024-06-01T15:55:37.162" v="1023" actId="571"/>
          <ac:picMkLst>
            <pc:docMk/>
            <pc:sldMk cId="1367771613" sldId="298"/>
            <ac:picMk id="10" creationId="{5DEBFD48-3533-17A3-796A-9A3E07512324}"/>
          </ac:picMkLst>
        </pc:picChg>
      </pc:sldChg>
      <pc:sldChg chg="addSp delSp modSp add mod setBg">
        <pc:chgData name="김기훈" userId="412d93d3-fbdd-4ea2-8893-3227bf806787" providerId="ADAL" clId="{CD25758C-D68D-4A9A-9581-78195D80B0BC}" dt="2024-06-01T16:36:58.311" v="2366" actId="1076"/>
        <pc:sldMkLst>
          <pc:docMk/>
          <pc:sldMk cId="1699148089" sldId="299"/>
        </pc:sldMkLst>
        <pc:spChg chg="mod">
          <ac:chgData name="김기훈" userId="412d93d3-fbdd-4ea2-8893-3227bf806787" providerId="ADAL" clId="{CD25758C-D68D-4A9A-9581-78195D80B0BC}" dt="2024-06-01T16:30:30.207" v="2223" actId="255"/>
          <ac:spMkLst>
            <pc:docMk/>
            <pc:sldMk cId="1699148089" sldId="299"/>
            <ac:spMk id="8" creationId="{756A7F84-A1CC-3CFA-AA14-D7153C1337A8}"/>
          </ac:spMkLst>
        </pc:spChg>
        <pc:spChg chg="mod">
          <ac:chgData name="김기훈" userId="412d93d3-fbdd-4ea2-8893-3227bf806787" providerId="ADAL" clId="{CD25758C-D68D-4A9A-9581-78195D80B0BC}" dt="2024-06-01T16:12:38.769" v="1711" actId="20577"/>
          <ac:spMkLst>
            <pc:docMk/>
            <pc:sldMk cId="1699148089" sldId="299"/>
            <ac:spMk id="9" creationId="{4F9D6EBB-11D8-B84C-5D33-02548F408B4B}"/>
          </ac:spMkLst>
        </pc:spChg>
        <pc:spChg chg="del mod">
          <ac:chgData name="김기훈" userId="412d93d3-fbdd-4ea2-8893-3227bf806787" providerId="ADAL" clId="{CD25758C-D68D-4A9A-9581-78195D80B0BC}" dt="2024-06-01T16:12:43.900" v="1714" actId="478"/>
          <ac:spMkLst>
            <pc:docMk/>
            <pc:sldMk cId="1699148089" sldId="299"/>
            <ac:spMk id="11" creationId="{4AE36E0E-2B37-8CAA-3D84-2702CD76FD9E}"/>
          </ac:spMkLst>
        </pc:spChg>
        <pc:spChg chg="del">
          <ac:chgData name="김기훈" userId="412d93d3-fbdd-4ea2-8893-3227bf806787" providerId="ADAL" clId="{CD25758C-D68D-4A9A-9581-78195D80B0BC}" dt="2024-06-01T16:12:44.938" v="1715" actId="478"/>
          <ac:spMkLst>
            <pc:docMk/>
            <pc:sldMk cId="1699148089" sldId="299"/>
            <ac:spMk id="12" creationId="{410B2F96-4057-F861-217E-680C8F08DE6A}"/>
          </ac:spMkLst>
        </pc:spChg>
        <pc:spChg chg="add mod">
          <ac:chgData name="김기훈" userId="412d93d3-fbdd-4ea2-8893-3227bf806787" providerId="ADAL" clId="{CD25758C-D68D-4A9A-9581-78195D80B0BC}" dt="2024-06-01T16:33:00.843" v="2339" actId="20577"/>
          <ac:spMkLst>
            <pc:docMk/>
            <pc:sldMk cId="1699148089" sldId="299"/>
            <ac:spMk id="15" creationId="{D1C5F844-3352-CD0E-074B-A3F8EBCB944B}"/>
          </ac:spMkLst>
        </pc:spChg>
        <pc:spChg chg="add del mod">
          <ac:chgData name="김기훈" userId="412d93d3-fbdd-4ea2-8893-3227bf806787" providerId="ADAL" clId="{CD25758C-D68D-4A9A-9581-78195D80B0BC}" dt="2024-06-01T16:35:44.668" v="2346"/>
          <ac:spMkLst>
            <pc:docMk/>
            <pc:sldMk cId="1699148089" sldId="299"/>
            <ac:spMk id="19" creationId="{03B38C6D-98C0-D21D-1214-2F7C4751D81A}"/>
          </ac:spMkLst>
        </pc:spChg>
        <pc:spChg chg="add mod">
          <ac:chgData name="김기훈" userId="412d93d3-fbdd-4ea2-8893-3227bf806787" providerId="ADAL" clId="{CD25758C-D68D-4A9A-9581-78195D80B0BC}" dt="2024-06-01T16:36:58.311" v="2366" actId="1076"/>
          <ac:spMkLst>
            <pc:docMk/>
            <pc:sldMk cId="1699148089" sldId="299"/>
            <ac:spMk id="20" creationId="{17FF6792-3EAF-782D-2E28-1EFD1E86F4A4}"/>
          </ac:spMkLst>
        </pc:spChg>
        <pc:picChg chg="mod">
          <ac:chgData name="김기훈" userId="412d93d3-fbdd-4ea2-8893-3227bf806787" providerId="ADAL" clId="{CD25758C-D68D-4A9A-9581-78195D80B0BC}" dt="2024-06-01T16:27:19.038" v="2127" actId="1076"/>
          <ac:picMkLst>
            <pc:docMk/>
            <pc:sldMk cId="1699148089" sldId="299"/>
            <ac:picMk id="7" creationId="{A56C876C-F7FB-E263-5C84-F9FF0E1980D9}"/>
          </ac:picMkLst>
        </pc:picChg>
        <pc:picChg chg="del">
          <ac:chgData name="김기훈" userId="412d93d3-fbdd-4ea2-8893-3227bf806787" providerId="ADAL" clId="{CD25758C-D68D-4A9A-9581-78195D80B0BC}" dt="2024-06-01T16:12:41.583" v="1712" actId="478"/>
          <ac:picMkLst>
            <pc:docMk/>
            <pc:sldMk cId="1699148089" sldId="299"/>
            <ac:picMk id="10" creationId="{5DEBFD48-3533-17A3-796A-9A3E07512324}"/>
          </ac:picMkLst>
        </pc:picChg>
        <pc:picChg chg="add mod">
          <ac:chgData name="김기훈" userId="412d93d3-fbdd-4ea2-8893-3227bf806787" providerId="ADAL" clId="{CD25758C-D68D-4A9A-9581-78195D80B0BC}" dt="2024-06-01T16:31:43.729" v="2224" actId="571"/>
          <ac:picMkLst>
            <pc:docMk/>
            <pc:sldMk cId="1699148089" sldId="299"/>
            <ac:picMk id="14" creationId="{A9B41717-481F-71D1-7642-1B8E8DDC9DE6}"/>
          </ac:picMkLst>
        </pc:picChg>
        <pc:picChg chg="add del mod">
          <ac:chgData name="김기훈" userId="412d93d3-fbdd-4ea2-8893-3227bf806787" providerId="ADAL" clId="{CD25758C-D68D-4A9A-9581-78195D80B0BC}" dt="2024-06-01T16:31:50.461" v="2226" actId="478"/>
          <ac:picMkLst>
            <pc:docMk/>
            <pc:sldMk cId="1699148089" sldId="299"/>
            <ac:picMk id="16" creationId="{ED4128ED-E62C-76C7-BBBE-A776B80FC137}"/>
          </ac:picMkLst>
        </pc:picChg>
        <pc:picChg chg="add mod">
          <ac:chgData name="김기훈" userId="412d93d3-fbdd-4ea2-8893-3227bf806787" providerId="ADAL" clId="{CD25758C-D68D-4A9A-9581-78195D80B0BC}" dt="2024-06-01T16:36:52.701" v="2365" actId="1076"/>
          <ac:picMkLst>
            <pc:docMk/>
            <pc:sldMk cId="1699148089" sldId="299"/>
            <ac:picMk id="18" creationId="{E770C2BE-1766-6834-897F-F279786AF1A1}"/>
          </ac:picMkLst>
        </pc:picChg>
      </pc:sldChg>
      <pc:sldChg chg="delSp modSp mod">
        <pc:chgData name="김기훈" userId="412d93d3-fbdd-4ea2-8893-3227bf806787" providerId="ADAL" clId="{CD25758C-D68D-4A9A-9581-78195D80B0BC}" dt="2024-06-02T07:39:56.251" v="2401" actId="255"/>
        <pc:sldMkLst>
          <pc:docMk/>
          <pc:sldMk cId="3042080565" sldId="300"/>
        </pc:sldMkLst>
        <pc:spChg chg="del">
          <ac:chgData name="김기훈" userId="412d93d3-fbdd-4ea2-8893-3227bf806787" providerId="ADAL" clId="{CD25758C-D68D-4A9A-9581-78195D80B0BC}" dt="2024-06-02T07:17:32.516" v="2372" actId="478"/>
          <ac:spMkLst>
            <pc:docMk/>
            <pc:sldMk cId="3042080565" sldId="300"/>
            <ac:spMk id="8" creationId="{756A7F84-A1CC-3CFA-AA14-D7153C1337A8}"/>
          </ac:spMkLst>
        </pc:spChg>
        <pc:spChg chg="mod">
          <ac:chgData name="김기훈" userId="412d93d3-fbdd-4ea2-8893-3227bf806787" providerId="ADAL" clId="{CD25758C-D68D-4A9A-9581-78195D80B0BC}" dt="2024-06-02T07:39:56.251" v="2401" actId="255"/>
          <ac:spMkLst>
            <pc:docMk/>
            <pc:sldMk cId="3042080565" sldId="300"/>
            <ac:spMk id="12" creationId="{954565F9-63F9-0717-79CB-21CE2CC8704E}"/>
          </ac:spMkLst>
        </pc:spChg>
        <pc:spChg chg="mod">
          <ac:chgData name="김기훈" userId="412d93d3-fbdd-4ea2-8893-3227bf806787" providerId="ADAL" clId="{CD25758C-D68D-4A9A-9581-78195D80B0BC}" dt="2024-06-02T07:19:16.550" v="2384" actId="1076"/>
          <ac:spMkLst>
            <pc:docMk/>
            <pc:sldMk cId="3042080565" sldId="300"/>
            <ac:spMk id="14" creationId="{D99492B6-5427-27AE-EEC3-16FC0CC94BCE}"/>
          </ac:spMkLst>
        </pc:spChg>
        <pc:picChg chg="mod">
          <ac:chgData name="김기훈" userId="412d93d3-fbdd-4ea2-8893-3227bf806787" providerId="ADAL" clId="{CD25758C-D68D-4A9A-9581-78195D80B0BC}" dt="2024-06-02T07:19:12.137" v="2383" actId="1076"/>
          <ac:picMkLst>
            <pc:docMk/>
            <pc:sldMk cId="3042080565" sldId="300"/>
            <ac:picMk id="7" creationId="{A56C876C-F7FB-E263-5C84-F9FF0E1980D9}"/>
          </ac:picMkLst>
        </pc:picChg>
        <pc:picChg chg="mod">
          <ac:chgData name="김기훈" userId="412d93d3-fbdd-4ea2-8893-3227bf806787" providerId="ADAL" clId="{CD25758C-D68D-4A9A-9581-78195D80B0BC}" dt="2024-06-02T07:19:09.263" v="2381" actId="1076"/>
          <ac:picMkLst>
            <pc:docMk/>
            <pc:sldMk cId="3042080565" sldId="300"/>
            <ac:picMk id="10" creationId="{2369591A-0EF1-DA27-BA41-9569700754B3}"/>
          </ac:picMkLst>
        </pc:picChg>
      </pc:sldChg>
    </pc:docChg>
  </pc:docChgLst>
  <pc:docChgLst>
    <pc:chgData name="김기훈" userId="412d93d3-fbdd-4ea2-8893-3227bf806787" providerId="ADAL" clId="{77D74DD2-AA0F-5641-A7C9-2F2A77073145}"/>
    <pc:docChg chg="undo custSel modSld">
      <pc:chgData name="김기훈" userId="412d93d3-fbdd-4ea2-8893-3227bf806787" providerId="ADAL" clId="{77D74DD2-AA0F-5641-A7C9-2F2A77073145}" dt="2024-06-02T07:18:07.476" v="12" actId="22"/>
      <pc:docMkLst>
        <pc:docMk/>
      </pc:docMkLst>
      <pc:sldChg chg="addSp modSp">
        <pc:chgData name="김기훈" userId="412d93d3-fbdd-4ea2-8893-3227bf806787" providerId="ADAL" clId="{77D74DD2-AA0F-5641-A7C9-2F2A77073145}" dt="2024-06-02T07:18:07.476" v="12" actId="22"/>
        <pc:sldMkLst>
          <pc:docMk/>
          <pc:sldMk cId="3042080565" sldId="300"/>
        </pc:sldMkLst>
        <pc:spChg chg="add">
          <ac:chgData name="김기훈" userId="412d93d3-fbdd-4ea2-8893-3227bf806787" providerId="ADAL" clId="{77D74DD2-AA0F-5641-A7C9-2F2A77073145}" dt="2024-06-02T07:15:12.692" v="3" actId="139"/>
          <ac:spMkLst>
            <pc:docMk/>
            <pc:sldMk cId="3042080565" sldId="300"/>
            <ac:spMk id="11" creationId="{0475C030-DD55-A169-858D-2614DA105696}"/>
          </ac:spMkLst>
        </pc:spChg>
        <pc:spChg chg="add mod">
          <ac:chgData name="김기훈" userId="412d93d3-fbdd-4ea2-8893-3227bf806787" providerId="ADAL" clId="{77D74DD2-AA0F-5641-A7C9-2F2A77073145}" dt="2024-06-02T07:15:45.343" v="10" actId="120"/>
          <ac:spMkLst>
            <pc:docMk/>
            <pc:sldMk cId="3042080565" sldId="300"/>
            <ac:spMk id="12" creationId="{954565F9-63F9-0717-79CB-21CE2CC8704E}"/>
          </ac:spMkLst>
        </pc:spChg>
        <pc:spChg chg="add mod">
          <ac:chgData name="김기훈" userId="412d93d3-fbdd-4ea2-8893-3227bf806787" providerId="ADAL" clId="{77D74DD2-AA0F-5641-A7C9-2F2A77073145}" dt="2024-06-02T07:18:07.476" v="12" actId="22"/>
          <ac:spMkLst>
            <pc:docMk/>
            <pc:sldMk cId="3042080565" sldId="300"/>
            <ac:spMk id="14" creationId="{D99492B6-5427-27AE-EEC3-16FC0CC94BCE}"/>
          </ac:spMkLst>
        </pc:spChg>
        <pc:picChg chg="mod">
          <ac:chgData name="김기훈" userId="412d93d3-fbdd-4ea2-8893-3227bf806787" providerId="ADAL" clId="{77D74DD2-AA0F-5641-A7C9-2F2A77073145}" dt="2024-06-02T07:15:34.756" v="9" actId="1076"/>
          <ac:picMkLst>
            <pc:docMk/>
            <pc:sldMk cId="3042080565" sldId="300"/>
            <ac:picMk id="7" creationId="{A56C876C-F7FB-E263-5C84-F9FF0E1980D9}"/>
          </ac:picMkLst>
        </pc:picChg>
        <pc:picChg chg="add mod">
          <ac:chgData name="김기훈" userId="412d93d3-fbdd-4ea2-8893-3227bf806787" providerId="ADAL" clId="{77D74DD2-AA0F-5641-A7C9-2F2A77073145}" dt="2024-06-02T07:14:56.608" v="2" actId="1076"/>
          <ac:picMkLst>
            <pc:docMk/>
            <pc:sldMk cId="3042080565" sldId="300"/>
            <ac:picMk id="10" creationId="{2369591A-0EF1-DA27-BA41-9569700754B3}"/>
          </ac:picMkLst>
        </pc:picChg>
      </pc:sldChg>
    </pc:docChg>
  </pc:docChgLst>
  <pc:docChgLst>
    <pc:chgData name="게스트 사용자" userId="S::urn:spo:anon#223ead868920e77254bda685a8ea11a163dff21db8ec80379d43476ba3d1e196::" providerId="AD" clId="Web-{CC1B92C9-F343-56CD-1B3D-E2D996698EB8}"/>
    <pc:docChg chg="addSld delSld">
      <pc:chgData name="게스트 사용자" userId="S::urn:spo:anon#223ead868920e77254bda685a8ea11a163dff21db8ec80379d43476ba3d1e196::" providerId="AD" clId="Web-{CC1B92C9-F343-56CD-1B3D-E2D996698EB8}" dt="2024-06-02T08:18:11.219" v="1"/>
      <pc:docMkLst>
        <pc:docMk/>
      </pc:docMkLst>
      <pc:sldChg chg="add del replId">
        <pc:chgData name="게스트 사용자" userId="S::urn:spo:anon#223ead868920e77254bda685a8ea11a163dff21db8ec80379d43476ba3d1e196::" providerId="AD" clId="Web-{CC1B92C9-F343-56CD-1B3D-E2D996698EB8}" dt="2024-06-02T08:18:11.219" v="1"/>
        <pc:sldMkLst>
          <pc:docMk/>
          <pc:sldMk cId="2678467281" sldId="301"/>
        </pc:sldMkLst>
      </pc:sldChg>
    </pc:docChg>
  </pc:docChgLst>
  <pc:docChgLst>
    <pc:chgData name="ksj990515@naver.com" userId="S::urn:spo:guest#ksj990515@naver.com::" providerId="AD" clId="Web-{CBE7799C-A7CE-A215-1E10-EB6E73EBDD54}"/>
    <pc:docChg chg="addSld delSld modSld sldOrd">
      <pc:chgData name="ksj990515@naver.com" userId="S::urn:spo:guest#ksj990515@naver.com::" providerId="AD" clId="Web-{CBE7799C-A7CE-A215-1E10-EB6E73EBDD54}" dt="2024-06-01T10:02:59.738" v="157" actId="20577"/>
      <pc:docMkLst>
        <pc:docMk/>
      </pc:docMkLst>
      <pc:sldChg chg="addSp delSp modSp">
        <pc:chgData name="ksj990515@naver.com" userId="S::urn:spo:guest#ksj990515@naver.com::" providerId="AD" clId="Web-{CBE7799C-A7CE-A215-1E10-EB6E73EBDD54}" dt="2024-06-01T10:02:59.738" v="157" actId="20577"/>
        <pc:sldMkLst>
          <pc:docMk/>
          <pc:sldMk cId="0" sldId="257"/>
        </pc:sldMkLst>
        <pc:spChg chg="add del mod">
          <ac:chgData name="ksj990515@naver.com" userId="S::urn:spo:guest#ksj990515@naver.com::" providerId="AD" clId="Web-{CBE7799C-A7CE-A215-1E10-EB6E73EBDD54}" dt="2024-06-01T10:02:59.738" v="157" actId="20577"/>
          <ac:spMkLst>
            <pc:docMk/>
            <pc:sldMk cId="0" sldId="257"/>
            <ac:spMk id="20" creationId="{00000000-0000-0000-0000-000000000000}"/>
          </ac:spMkLst>
        </pc:spChg>
      </pc:sldChg>
      <pc:sldChg chg="modSp ord">
        <pc:chgData name="ksj990515@naver.com" userId="S::urn:spo:guest#ksj990515@naver.com::" providerId="AD" clId="Web-{CBE7799C-A7CE-A215-1E10-EB6E73EBDD54}" dt="2024-06-01T09:32:52.224" v="49"/>
        <pc:sldMkLst>
          <pc:docMk/>
          <pc:sldMk cId="2016583724" sldId="269"/>
        </pc:sldMkLst>
        <pc:spChg chg="mod">
          <ac:chgData name="ksj990515@naver.com" userId="S::urn:spo:guest#ksj990515@naver.com::" providerId="AD" clId="Web-{CBE7799C-A7CE-A215-1E10-EB6E73EBDD54}" dt="2024-06-01T09:11:55.713" v="37" actId="20577"/>
          <ac:spMkLst>
            <pc:docMk/>
            <pc:sldMk cId="2016583724" sldId="269"/>
            <ac:spMk id="15" creationId="{00000000-0000-0000-0000-000000000000}"/>
          </ac:spMkLst>
        </pc:spChg>
      </pc:sldChg>
      <pc:sldChg chg="addSp delSp modSp">
        <pc:chgData name="ksj990515@naver.com" userId="S::urn:spo:guest#ksj990515@naver.com::" providerId="AD" clId="Web-{CBE7799C-A7CE-A215-1E10-EB6E73EBDD54}" dt="2024-06-01T09:43:26.958" v="97" actId="20577"/>
        <pc:sldMkLst>
          <pc:docMk/>
          <pc:sldMk cId="133292807" sldId="284"/>
        </pc:sldMkLst>
        <pc:spChg chg="mod">
          <ac:chgData name="ksj990515@naver.com" userId="S::urn:spo:guest#ksj990515@naver.com::" providerId="AD" clId="Web-{CBE7799C-A7CE-A215-1E10-EB6E73EBDD54}" dt="2024-06-01T09:43:26.958" v="97" actId="20577"/>
          <ac:spMkLst>
            <pc:docMk/>
            <pc:sldMk cId="133292807" sldId="284"/>
            <ac:spMk id="8" creationId="{756A7F84-A1CC-3CFA-AA14-D7153C1337A8}"/>
          </ac:spMkLst>
        </pc:spChg>
        <pc:spChg chg="mod">
          <ac:chgData name="ksj990515@naver.com" userId="S::urn:spo:guest#ksj990515@naver.com::" providerId="AD" clId="Web-{CBE7799C-A7CE-A215-1E10-EB6E73EBDD54}" dt="2024-06-01T09:33:05.458" v="51" actId="20577"/>
          <ac:spMkLst>
            <pc:docMk/>
            <pc:sldMk cId="133292807" sldId="284"/>
            <ac:spMk id="31" creationId="{00000000-0000-0000-0000-000000000000}"/>
          </ac:spMkLst>
        </pc:spChg>
        <pc:picChg chg="add del mod">
          <ac:chgData name="ksj990515@naver.com" userId="S::urn:spo:guest#ksj990515@naver.com::" providerId="AD" clId="Web-{CBE7799C-A7CE-A215-1E10-EB6E73EBDD54}" dt="2024-06-01T09:43:24.427" v="96"/>
          <ac:picMkLst>
            <pc:docMk/>
            <pc:sldMk cId="133292807" sldId="284"/>
            <ac:picMk id="3" creationId="{A7451174-6388-AF59-EC40-36F22B4E4D27}"/>
          </ac:picMkLst>
        </pc:picChg>
      </pc:sldChg>
      <pc:sldChg chg="addSp modSp add replId">
        <pc:chgData name="ksj990515@naver.com" userId="S::urn:spo:guest#ksj990515@naver.com::" providerId="AD" clId="Web-{CBE7799C-A7CE-A215-1E10-EB6E73EBDD54}" dt="2024-06-01T09:43:46.271" v="106" actId="1076"/>
        <pc:sldMkLst>
          <pc:docMk/>
          <pc:sldMk cId="2830418549" sldId="289"/>
        </pc:sldMkLst>
        <pc:spChg chg="mod">
          <ac:chgData name="ksj990515@naver.com" userId="S::urn:spo:guest#ksj990515@naver.com::" providerId="AD" clId="Web-{CBE7799C-A7CE-A215-1E10-EB6E73EBDD54}" dt="2024-06-01T09:43:37.630" v="103" actId="1076"/>
          <ac:spMkLst>
            <pc:docMk/>
            <pc:sldMk cId="2830418549" sldId="289"/>
            <ac:spMk id="8" creationId="{756A7F84-A1CC-3CFA-AA14-D7153C1337A8}"/>
          </ac:spMkLst>
        </pc:spChg>
        <pc:picChg chg="mod">
          <ac:chgData name="ksj990515@naver.com" userId="S::urn:spo:guest#ksj990515@naver.com::" providerId="AD" clId="Web-{CBE7799C-A7CE-A215-1E10-EB6E73EBDD54}" dt="2024-06-01T09:43:37.661" v="104" actId="1076"/>
          <ac:picMkLst>
            <pc:docMk/>
            <pc:sldMk cId="2830418549" sldId="289"/>
            <ac:picMk id="3" creationId="{A7451174-6388-AF59-EC40-36F22B4E4D27}"/>
          </ac:picMkLst>
        </pc:picChg>
        <pc:picChg chg="add mod">
          <ac:chgData name="ksj990515@naver.com" userId="S::urn:spo:guest#ksj990515@naver.com::" providerId="AD" clId="Web-{CBE7799C-A7CE-A215-1E10-EB6E73EBDD54}" dt="2024-06-01T09:43:46.271" v="106" actId="1076"/>
          <ac:picMkLst>
            <pc:docMk/>
            <pc:sldMk cId="2830418549" sldId="289"/>
            <ac:picMk id="4" creationId="{155EA673-89EF-5CB1-EBD7-E023754AC27C}"/>
          </ac:picMkLst>
        </pc:picChg>
      </pc:sldChg>
      <pc:sldChg chg="add del replId">
        <pc:chgData name="ksj990515@naver.com" userId="S::urn:spo:guest#ksj990515@naver.com::" providerId="AD" clId="Web-{CBE7799C-A7CE-A215-1E10-EB6E73EBDD54}" dt="2024-06-01T09:33:11.333" v="52"/>
        <pc:sldMkLst>
          <pc:docMk/>
          <pc:sldMk cId="3396844179" sldId="289"/>
        </pc:sldMkLst>
      </pc:sldChg>
      <pc:sldChg chg="addSp delSp modSp add replId">
        <pc:chgData name="ksj990515@naver.com" userId="S::urn:spo:guest#ksj990515@naver.com::" providerId="AD" clId="Web-{CBE7799C-A7CE-A215-1E10-EB6E73EBDD54}" dt="2024-06-01T10:02:32.144" v="145"/>
        <pc:sldMkLst>
          <pc:docMk/>
          <pc:sldMk cId="510443478" sldId="290"/>
        </pc:sldMkLst>
        <pc:spChg chg="add del mod">
          <ac:chgData name="ksj990515@naver.com" userId="S::urn:spo:guest#ksj990515@naver.com::" providerId="AD" clId="Web-{CBE7799C-A7CE-A215-1E10-EB6E73EBDD54}" dt="2024-06-01T10:02:32.144" v="145"/>
          <ac:spMkLst>
            <pc:docMk/>
            <pc:sldMk cId="510443478" sldId="290"/>
            <ac:spMk id="7" creationId="{8F710B91-5845-E789-DEB9-B2C0AAAF42E1}"/>
          </ac:spMkLst>
        </pc:spChg>
      </pc:sldChg>
      <pc:sldChg chg="addSp delSp modSp add replId">
        <pc:chgData name="ksj990515@naver.com" userId="S::urn:spo:guest#ksj990515@naver.com::" providerId="AD" clId="Web-{CBE7799C-A7CE-A215-1E10-EB6E73EBDD54}" dt="2024-06-01T10:02:22.222" v="141"/>
        <pc:sldMkLst>
          <pc:docMk/>
          <pc:sldMk cId="3244027915" sldId="291"/>
        </pc:sldMkLst>
        <pc:spChg chg="del">
          <ac:chgData name="ksj990515@naver.com" userId="S::urn:spo:guest#ksj990515@naver.com::" providerId="AD" clId="Web-{CBE7799C-A7CE-A215-1E10-EB6E73EBDD54}" dt="2024-06-01T09:44:37.022" v="114"/>
          <ac:spMkLst>
            <pc:docMk/>
            <pc:sldMk cId="3244027915" sldId="291"/>
            <ac:spMk id="7" creationId="{8F710B91-5845-E789-DEB9-B2C0AAAF42E1}"/>
          </ac:spMkLst>
        </pc:spChg>
        <pc:spChg chg="mod">
          <ac:chgData name="ksj990515@naver.com" userId="S::urn:spo:guest#ksj990515@naver.com::" providerId="AD" clId="Web-{CBE7799C-A7CE-A215-1E10-EB6E73EBDD54}" dt="2024-06-01T09:44:54.913" v="129" actId="1076"/>
          <ac:spMkLst>
            <pc:docMk/>
            <pc:sldMk cId="3244027915" sldId="291"/>
            <ac:spMk id="8" creationId="{756A7F84-A1CC-3CFA-AA14-D7153C1337A8}"/>
          </ac:spMkLst>
        </pc:spChg>
        <pc:spChg chg="add del mod">
          <ac:chgData name="ksj990515@naver.com" userId="S::urn:spo:guest#ksj990515@naver.com::" providerId="AD" clId="Web-{CBE7799C-A7CE-A215-1E10-EB6E73EBDD54}" dt="2024-06-01T09:50:42.294" v="137"/>
          <ac:spMkLst>
            <pc:docMk/>
            <pc:sldMk cId="3244027915" sldId="291"/>
            <ac:spMk id="11" creationId="{EC87BA89-EAB9-72FC-2C0C-25F90C70E50D}"/>
          </ac:spMkLst>
        </pc:spChg>
        <pc:picChg chg="del">
          <ac:chgData name="ksj990515@naver.com" userId="S::urn:spo:guest#ksj990515@naver.com::" providerId="AD" clId="Web-{CBE7799C-A7CE-A215-1E10-EB6E73EBDD54}" dt="2024-06-01T09:44:38.944" v="115"/>
          <ac:picMkLst>
            <pc:docMk/>
            <pc:sldMk cId="3244027915" sldId="291"/>
            <ac:picMk id="3" creationId="{A7451174-6388-AF59-EC40-36F22B4E4D27}"/>
          </ac:picMkLst>
        </pc:picChg>
        <pc:picChg chg="del">
          <ac:chgData name="ksj990515@naver.com" userId="S::urn:spo:guest#ksj990515@naver.com::" providerId="AD" clId="Web-{CBE7799C-A7CE-A215-1E10-EB6E73EBDD54}" dt="2024-06-01T09:44:35.913" v="113"/>
          <ac:picMkLst>
            <pc:docMk/>
            <pc:sldMk cId="3244027915" sldId="291"/>
            <ac:picMk id="4" creationId="{155EA673-89EF-5CB1-EBD7-E023754AC27C}"/>
          </ac:picMkLst>
        </pc:picChg>
        <pc:picChg chg="add del mod">
          <ac:chgData name="ksj990515@naver.com" userId="S::urn:spo:guest#ksj990515@naver.com::" providerId="AD" clId="Web-{CBE7799C-A7CE-A215-1E10-EB6E73EBDD54}" dt="2024-06-01T10:02:21.581" v="140"/>
          <ac:picMkLst>
            <pc:docMk/>
            <pc:sldMk cId="3244027915" sldId="291"/>
            <ac:picMk id="10" creationId="{CA4C6383-4550-0FF9-3819-ACF8CF61AFEC}"/>
          </ac:picMkLst>
        </pc:picChg>
        <pc:picChg chg="add del mod">
          <ac:chgData name="ksj990515@naver.com" userId="S::urn:spo:guest#ksj990515@naver.com::" providerId="AD" clId="Web-{CBE7799C-A7CE-A215-1E10-EB6E73EBDD54}" dt="2024-06-01T10:02:22.222" v="141"/>
          <ac:picMkLst>
            <pc:docMk/>
            <pc:sldMk cId="3244027915" sldId="291"/>
            <ac:picMk id="12" creationId="{90E6067F-F355-D585-D612-21A97C016714}"/>
          </ac:picMkLst>
        </pc:picChg>
      </pc:sldChg>
    </pc:docChg>
  </pc:docChgLst>
  <pc:docChgLst>
    <pc:chgData name="게스트 사용자" userId="S::urn:spo:anon#223ead868920e77254bda685a8ea11a163dff21db8ec80379d43476ba3d1e196::" providerId="AD" clId="Web-{948D69B7-B206-AB17-6D1C-B980C65909DB}"/>
    <pc:docChg chg="modSld">
      <pc:chgData name="게스트 사용자" userId="S::urn:spo:anon#223ead868920e77254bda685a8ea11a163dff21db8ec80379d43476ba3d1e196::" providerId="AD" clId="Web-{948D69B7-B206-AB17-6D1C-B980C65909DB}" dt="2024-06-01T01:52:00.822" v="537" actId="1076"/>
      <pc:docMkLst>
        <pc:docMk/>
      </pc:docMkLst>
      <pc:sldChg chg="delSp">
        <pc:chgData name="게스트 사용자" userId="S::urn:spo:anon#223ead868920e77254bda685a8ea11a163dff21db8ec80379d43476ba3d1e196::" providerId="AD" clId="Web-{948D69B7-B206-AB17-6D1C-B980C65909DB}" dt="2024-06-01T01:50:44.708" v="526"/>
        <pc:sldMkLst>
          <pc:docMk/>
          <pc:sldMk cId="0" sldId="257"/>
        </pc:sldMkLst>
        <pc:picChg chg="del">
          <ac:chgData name="게스트 사용자" userId="S::urn:spo:anon#223ead868920e77254bda685a8ea11a163dff21db8ec80379d43476ba3d1e196::" providerId="AD" clId="Web-{948D69B7-B206-AB17-6D1C-B980C65909DB}" dt="2024-06-01T01:50:44.708" v="526"/>
          <ac:picMkLst>
            <pc:docMk/>
            <pc:sldMk cId="0" sldId="257"/>
            <ac:picMk id="6" creationId="{00000000-0000-0000-0000-000000000000}"/>
          </ac:picMkLst>
        </pc:picChg>
        <pc:picChg chg="del">
          <ac:chgData name="게스트 사용자" userId="S::urn:spo:anon#223ead868920e77254bda685a8ea11a163dff21db8ec80379d43476ba3d1e196::" providerId="AD" clId="Web-{948D69B7-B206-AB17-6D1C-B980C65909DB}" dt="2024-06-01T01:50:42.443" v="525"/>
          <ac:picMkLst>
            <pc:docMk/>
            <pc:sldMk cId="0" sldId="257"/>
            <ac:picMk id="7" creationId="{00000000-0000-0000-0000-000000000000}"/>
          </ac:picMkLst>
        </pc:picChg>
      </pc:sldChg>
      <pc:sldChg chg="modSp">
        <pc:chgData name="게스트 사용자" userId="S::urn:spo:anon#223ead868920e77254bda685a8ea11a163dff21db8ec80379d43476ba3d1e196::" providerId="AD" clId="Web-{948D69B7-B206-AB17-6D1C-B980C65909DB}" dt="2024-06-01T01:29:08.894" v="53" actId="20577"/>
        <pc:sldMkLst>
          <pc:docMk/>
          <pc:sldMk cId="0" sldId="258"/>
        </pc:sldMkLst>
        <pc:spChg chg="mod">
          <ac:chgData name="게스트 사용자" userId="S::urn:spo:anon#223ead868920e77254bda685a8ea11a163dff21db8ec80379d43476ba3d1e196::" providerId="AD" clId="Web-{948D69B7-B206-AB17-6D1C-B980C65909DB}" dt="2024-06-01T01:29:08.894" v="53" actId="20577"/>
          <ac:spMkLst>
            <pc:docMk/>
            <pc:sldMk cId="0" sldId="258"/>
            <ac:spMk id="20" creationId="{00000000-0000-0000-0000-000000000000}"/>
          </ac:spMkLst>
        </pc:spChg>
        <pc:spChg chg="mod">
          <ac:chgData name="게스트 사용자" userId="S::urn:spo:anon#223ead868920e77254bda685a8ea11a163dff21db8ec80379d43476ba3d1e196::" providerId="AD" clId="Web-{948D69B7-B206-AB17-6D1C-B980C65909DB}" dt="2024-06-01T01:29:01.237" v="33" actId="20577"/>
          <ac:spMkLst>
            <pc:docMk/>
            <pc:sldMk cId="0" sldId="258"/>
            <ac:spMk id="22" creationId="{00000000-0000-0000-0000-000000000000}"/>
          </ac:spMkLst>
        </pc:spChg>
        <pc:spChg chg="mod">
          <ac:chgData name="게스트 사용자" userId="S::urn:spo:anon#223ead868920e77254bda685a8ea11a163dff21db8ec80379d43476ba3d1e196::" providerId="AD" clId="Web-{948D69B7-B206-AB17-6D1C-B980C65909DB}" dt="2024-06-01T01:29:05.144" v="43" actId="20577"/>
          <ac:spMkLst>
            <pc:docMk/>
            <pc:sldMk cId="0" sldId="258"/>
            <ac:spMk id="24" creationId="{00000000-0000-0000-0000-000000000000}"/>
          </ac:spMkLst>
        </pc:spChg>
      </pc:sldChg>
      <pc:sldChg chg="delSp modSp">
        <pc:chgData name="게스트 사용자" userId="S::urn:spo:anon#223ead868920e77254bda685a8ea11a163dff21db8ec80379d43476ba3d1e196::" providerId="AD" clId="Web-{948D69B7-B206-AB17-6D1C-B980C65909DB}" dt="2024-06-01T01:52:00.822" v="537" actId="1076"/>
        <pc:sldMkLst>
          <pc:docMk/>
          <pc:sldMk cId="1115904525" sldId="271"/>
        </pc:sldMkLst>
        <pc:spChg chg="del mod">
          <ac:chgData name="게스트 사용자" userId="S::urn:spo:anon#223ead868920e77254bda685a8ea11a163dff21db8ec80379d43476ba3d1e196::" providerId="AD" clId="Web-{948D69B7-B206-AB17-6D1C-B980C65909DB}" dt="2024-06-01T01:39:45.526" v="299"/>
          <ac:spMkLst>
            <pc:docMk/>
            <pc:sldMk cId="1115904525" sldId="271"/>
            <ac:spMk id="12" creationId="{00000000-0000-0000-0000-000000000000}"/>
          </ac:spMkLst>
        </pc:spChg>
        <pc:spChg chg="del mod">
          <ac:chgData name="게스트 사용자" userId="S::urn:spo:anon#223ead868920e77254bda685a8ea11a163dff21db8ec80379d43476ba3d1e196::" providerId="AD" clId="Web-{948D69B7-B206-AB17-6D1C-B980C65909DB}" dt="2024-06-01T01:43:08.431" v="410"/>
          <ac:spMkLst>
            <pc:docMk/>
            <pc:sldMk cId="1115904525" sldId="271"/>
            <ac:spMk id="13" creationId="{00000000-0000-0000-0000-000000000000}"/>
          </ac:spMkLst>
        </pc:spChg>
        <pc:spChg chg="del mod">
          <ac:chgData name="게스트 사용자" userId="S::urn:spo:anon#223ead868920e77254bda685a8ea11a163dff21db8ec80379d43476ba3d1e196::" providerId="AD" clId="Web-{948D69B7-B206-AB17-6D1C-B980C65909DB}" dt="2024-06-01T01:42:54.024" v="402"/>
          <ac:spMkLst>
            <pc:docMk/>
            <pc:sldMk cId="1115904525" sldId="271"/>
            <ac:spMk id="14" creationId="{00000000-0000-0000-0000-000000000000}"/>
          </ac:spMkLst>
        </pc:spChg>
        <pc:spChg chg="mod">
          <ac:chgData name="게스트 사용자" userId="S::urn:spo:anon#223ead868920e77254bda685a8ea11a163dff21db8ec80379d43476ba3d1e196::" providerId="AD" clId="Web-{948D69B7-B206-AB17-6D1C-B980C65909DB}" dt="2024-06-01T01:52:00.822" v="537" actId="1076"/>
          <ac:spMkLst>
            <pc:docMk/>
            <pc:sldMk cId="1115904525" sldId="271"/>
            <ac:spMk id="15" creationId="{00000000-0000-0000-0000-000000000000}"/>
          </ac:spMkLst>
        </pc:spChg>
        <pc:picChg chg="del">
          <ac:chgData name="게스트 사용자" userId="S::urn:spo:anon#223ead868920e77254bda685a8ea11a163dff21db8ec80379d43476ba3d1e196::" providerId="AD" clId="Web-{948D69B7-B206-AB17-6D1C-B980C65909DB}" dt="2024-06-01T01:37:27.159" v="202"/>
          <ac:picMkLst>
            <pc:docMk/>
            <pc:sldMk cId="1115904525" sldId="271"/>
            <ac:picMk id="3" creationId="{00000000-0000-0000-0000-000000000000}"/>
          </ac:picMkLst>
        </pc:picChg>
        <pc:picChg chg="del mod">
          <ac:chgData name="게스트 사용자" userId="S::urn:spo:anon#223ead868920e77254bda685a8ea11a163dff21db8ec80379d43476ba3d1e196::" providerId="AD" clId="Web-{948D69B7-B206-AB17-6D1C-B980C65909DB}" dt="2024-06-01T01:37:25.330" v="201"/>
          <ac:picMkLst>
            <pc:docMk/>
            <pc:sldMk cId="1115904525" sldId="271"/>
            <ac:picMk id="4" creationId="{00000000-0000-0000-0000-000000000000}"/>
          </ac:picMkLst>
        </pc:picChg>
        <pc:picChg chg="del">
          <ac:chgData name="게스트 사용자" userId="S::urn:spo:anon#223ead868920e77254bda685a8ea11a163dff21db8ec80379d43476ba3d1e196::" providerId="AD" clId="Web-{948D69B7-B206-AB17-6D1C-B980C65909DB}" dt="2024-06-01T01:37:42.550" v="206"/>
          <ac:picMkLst>
            <pc:docMk/>
            <pc:sldMk cId="1115904525" sldId="271"/>
            <ac:picMk id="6" creationId="{00000000-0000-0000-0000-000000000000}"/>
          </ac:picMkLst>
        </pc:picChg>
        <pc:picChg chg="del">
          <ac:chgData name="게스트 사용자" userId="S::urn:spo:anon#223ead868920e77254bda685a8ea11a163dff21db8ec80379d43476ba3d1e196::" providerId="AD" clId="Web-{948D69B7-B206-AB17-6D1C-B980C65909DB}" dt="2024-06-01T01:37:40.863" v="205"/>
          <ac:picMkLst>
            <pc:docMk/>
            <pc:sldMk cId="1115904525" sldId="271"/>
            <ac:picMk id="7" creationId="{00000000-0000-0000-0000-000000000000}"/>
          </ac:picMkLst>
        </pc:picChg>
      </pc:sldChg>
      <pc:sldChg chg="delSp modSp">
        <pc:chgData name="게스트 사용자" userId="S::urn:spo:anon#223ead868920e77254bda685a8ea11a163dff21db8ec80379d43476ba3d1e196::" providerId="AD" clId="Web-{948D69B7-B206-AB17-6D1C-B980C65909DB}" dt="2024-06-01T01:37:34.268" v="204"/>
        <pc:sldMkLst>
          <pc:docMk/>
          <pc:sldMk cId="2285237623" sldId="286"/>
        </pc:sldMkLst>
        <pc:spChg chg="mod">
          <ac:chgData name="게스트 사용자" userId="S::urn:spo:anon#223ead868920e77254bda685a8ea11a163dff21db8ec80379d43476ba3d1e196::" providerId="AD" clId="Web-{948D69B7-B206-AB17-6D1C-B980C65909DB}" dt="2024-06-01T01:34:30.257" v="193" actId="20577"/>
          <ac:spMkLst>
            <pc:docMk/>
            <pc:sldMk cId="2285237623" sldId="286"/>
            <ac:spMk id="16" creationId="{00000000-0000-0000-0000-000000000000}"/>
          </ac:spMkLst>
        </pc:spChg>
        <pc:spChg chg="mod">
          <ac:chgData name="게스트 사용자" userId="S::urn:spo:anon#223ead868920e77254bda685a8ea11a163dff21db8ec80379d43476ba3d1e196::" providerId="AD" clId="Web-{948D69B7-B206-AB17-6D1C-B980C65909DB}" dt="2024-06-01T01:31:11.683" v="63" actId="1076"/>
          <ac:spMkLst>
            <pc:docMk/>
            <pc:sldMk cId="2285237623" sldId="286"/>
            <ac:spMk id="18" creationId="{00000000-0000-0000-0000-000000000000}"/>
          </ac:spMkLst>
        </pc:spChg>
        <pc:picChg chg="del">
          <ac:chgData name="게스트 사용자" userId="S::urn:spo:anon#223ead868920e77254bda685a8ea11a163dff21db8ec80379d43476ba3d1e196::" providerId="AD" clId="Web-{948D69B7-B206-AB17-6D1C-B980C65909DB}" dt="2024-06-01T01:37:34.268" v="204"/>
          <ac:picMkLst>
            <pc:docMk/>
            <pc:sldMk cId="2285237623" sldId="286"/>
            <ac:picMk id="3" creationId="{00000000-0000-0000-0000-000000000000}"/>
          </ac:picMkLst>
        </pc:picChg>
        <pc:picChg chg="del">
          <ac:chgData name="게스트 사용자" userId="S::urn:spo:anon#223ead868920e77254bda685a8ea11a163dff21db8ec80379d43476ba3d1e196::" providerId="AD" clId="Web-{948D69B7-B206-AB17-6D1C-B980C65909DB}" dt="2024-06-01T01:37:31.737" v="203"/>
          <ac:picMkLst>
            <pc:docMk/>
            <pc:sldMk cId="2285237623" sldId="286"/>
            <ac:picMk id="4" creationId="{00000000-0000-0000-0000-000000000000}"/>
          </ac:picMkLst>
        </pc:picChg>
        <pc:picChg chg="del">
          <ac:chgData name="게스트 사용자" userId="S::urn:spo:anon#223ead868920e77254bda685a8ea11a163dff21db8ec80379d43476ba3d1e196::" providerId="AD" clId="Web-{948D69B7-B206-AB17-6D1C-B980C65909DB}" dt="2024-06-01T01:34:44.352" v="194"/>
          <ac:picMkLst>
            <pc:docMk/>
            <pc:sldMk cId="2285237623" sldId="286"/>
            <ac:picMk id="14" creationId="{00000000-0000-0000-0000-000000000000}"/>
          </ac:picMkLst>
        </pc:picChg>
      </pc:sldChg>
      <pc:sldChg chg="modSp">
        <pc:chgData name="게스트 사용자" userId="S::urn:spo:anon#223ead868920e77254bda685a8ea11a163dff21db8ec80379d43476ba3d1e196::" providerId="AD" clId="Web-{948D69B7-B206-AB17-6D1C-B980C65909DB}" dt="2024-06-01T01:29:45.037" v="56"/>
        <pc:sldMkLst>
          <pc:docMk/>
          <pc:sldMk cId="1922190405" sldId="287"/>
        </pc:sldMkLst>
        <pc:spChg chg="mod">
          <ac:chgData name="게스트 사용자" userId="S::urn:spo:anon#223ead868920e77254bda685a8ea11a163dff21db8ec80379d43476ba3d1e196::" providerId="AD" clId="Web-{948D69B7-B206-AB17-6D1C-B980C65909DB}" dt="2024-06-01T01:28:10.984" v="19" actId="20577"/>
          <ac:spMkLst>
            <pc:docMk/>
            <pc:sldMk cId="1922190405" sldId="287"/>
            <ac:spMk id="27" creationId="{8B308D87-434F-0F26-7DE7-3AD6E8BFA4DC}"/>
          </ac:spMkLst>
        </pc:spChg>
        <pc:picChg chg="mod">
          <ac:chgData name="게스트 사용자" userId="S::urn:spo:anon#223ead868920e77254bda685a8ea11a163dff21db8ec80379d43476ba3d1e196::" providerId="AD" clId="Web-{948D69B7-B206-AB17-6D1C-B980C65909DB}" dt="2024-06-01T01:29:45.037" v="56"/>
          <ac:picMkLst>
            <pc:docMk/>
            <pc:sldMk cId="1922190405" sldId="287"/>
            <ac:picMk id="25" creationId="{E486CE48-26FE-BD02-7C09-AF0D9D402B26}"/>
          </ac:picMkLst>
        </pc:picChg>
      </pc:sldChg>
    </pc:docChg>
  </pc:docChgLst>
  <pc:docChgLst>
    <pc:chgData name="게스트 사용자" userId="S::urn:spo:anon#223ead868920e77254bda685a8ea11a163dff21db8ec80379d43476ba3d1e196::" providerId="AD" clId="Web-{DB0EE0FF-8656-CE12-CEAF-9268D5DF9613}"/>
    <pc:docChg chg="addSld modSld">
      <pc:chgData name="게스트 사용자" userId="S::urn:spo:anon#223ead868920e77254bda685a8ea11a163dff21db8ec80379d43476ba3d1e196::" providerId="AD" clId="Web-{DB0EE0FF-8656-CE12-CEAF-9268D5DF9613}" dt="2024-06-01T00:56:11.292" v="194" actId="14100"/>
      <pc:docMkLst>
        <pc:docMk/>
      </pc:docMkLst>
      <pc:sldChg chg="addSp delSp modSp">
        <pc:chgData name="게스트 사용자" userId="S::urn:spo:anon#223ead868920e77254bda685a8ea11a163dff21db8ec80379d43476ba3d1e196::" providerId="AD" clId="Web-{DB0EE0FF-8656-CE12-CEAF-9268D5DF9613}" dt="2024-06-01T00:56:11.292" v="194" actId="14100"/>
        <pc:sldMkLst>
          <pc:docMk/>
          <pc:sldMk cId="3242608732" sldId="270"/>
        </pc:sldMkLst>
        <pc:spChg chg="add mod">
          <ac:chgData name="게스트 사용자" userId="S::urn:spo:anon#223ead868920e77254bda685a8ea11a163dff21db8ec80379d43476ba3d1e196::" providerId="AD" clId="Web-{DB0EE0FF-8656-CE12-CEAF-9268D5DF9613}" dt="2024-06-01T00:17:39.483" v="39" actId="1076"/>
          <ac:spMkLst>
            <pc:docMk/>
            <pc:sldMk cId="3242608732" sldId="270"/>
            <ac:spMk id="11" creationId="{079877EC-F6EF-ED4F-F9B7-83977BE573FD}"/>
          </ac:spMkLst>
        </pc:spChg>
        <pc:spChg chg="mod">
          <ac:chgData name="게스트 사용자" userId="S::urn:spo:anon#223ead868920e77254bda685a8ea11a163dff21db8ec80379d43476ba3d1e196::" providerId="AD" clId="Web-{DB0EE0FF-8656-CE12-CEAF-9268D5DF9613}" dt="2024-06-01T00:35:58.305" v="43" actId="1076"/>
          <ac:spMkLst>
            <pc:docMk/>
            <pc:sldMk cId="3242608732" sldId="270"/>
            <ac:spMk id="12" creationId="{00000000-0000-0000-0000-000000000000}"/>
          </ac:spMkLst>
        </pc:spChg>
        <pc:spChg chg="mod">
          <ac:chgData name="게스트 사용자" userId="S::urn:spo:anon#223ead868920e77254bda685a8ea11a163dff21db8ec80379d43476ba3d1e196::" providerId="AD" clId="Web-{DB0EE0FF-8656-CE12-CEAF-9268D5DF9613}" dt="2024-06-01T00:15:56.745" v="29" actId="20577"/>
          <ac:spMkLst>
            <pc:docMk/>
            <pc:sldMk cId="3242608732" sldId="270"/>
            <ac:spMk id="13" creationId="{00000000-0000-0000-0000-000000000000}"/>
          </ac:spMkLst>
        </pc:spChg>
        <pc:spChg chg="mod">
          <ac:chgData name="게스트 사용자" userId="S::urn:spo:anon#223ead868920e77254bda685a8ea11a163dff21db8ec80379d43476ba3d1e196::" providerId="AD" clId="Web-{DB0EE0FF-8656-CE12-CEAF-9268D5DF9613}" dt="2024-06-01T00:15:49.933" v="19" actId="20577"/>
          <ac:spMkLst>
            <pc:docMk/>
            <pc:sldMk cId="3242608732" sldId="270"/>
            <ac:spMk id="14" creationId="{00000000-0000-0000-0000-000000000000}"/>
          </ac:spMkLst>
        </pc:spChg>
        <pc:spChg chg="mod">
          <ac:chgData name="게스트 사용자" userId="S::urn:spo:anon#223ead868920e77254bda685a8ea11a163dff21db8ec80379d43476ba3d1e196::" providerId="AD" clId="Web-{DB0EE0FF-8656-CE12-CEAF-9268D5DF9613}" dt="2024-06-01T00:15:50.917" v="20" actId="20577"/>
          <ac:spMkLst>
            <pc:docMk/>
            <pc:sldMk cId="3242608732" sldId="270"/>
            <ac:spMk id="15" creationId="{00000000-0000-0000-0000-000000000000}"/>
          </ac:spMkLst>
        </pc:spChg>
        <pc:spChg chg="add mod">
          <ac:chgData name="게스트 사용자" userId="S::urn:spo:anon#223ead868920e77254bda685a8ea11a163dff21db8ec80379d43476ba3d1e196::" providerId="AD" clId="Web-{DB0EE0FF-8656-CE12-CEAF-9268D5DF9613}" dt="2024-06-01T00:19:46.518" v="42" actId="1076"/>
          <ac:spMkLst>
            <pc:docMk/>
            <pc:sldMk cId="3242608732" sldId="270"/>
            <ac:spMk id="16" creationId="{A8951E88-AD20-EE0B-5CEF-FF4A88986AAE}"/>
          </ac:spMkLst>
        </pc:spChg>
        <pc:spChg chg="mod">
          <ac:chgData name="게스트 사용자" userId="S::urn:spo:anon#223ead868920e77254bda685a8ea11a163dff21db8ec80379d43476ba3d1e196::" providerId="AD" clId="Web-{DB0EE0FF-8656-CE12-CEAF-9268D5DF9613}" dt="2024-06-01T00:48:13.965" v="115" actId="20577"/>
          <ac:spMkLst>
            <pc:docMk/>
            <pc:sldMk cId="3242608732" sldId="270"/>
            <ac:spMk id="17" creationId="{00000000-0000-0000-0000-000000000000}"/>
          </ac:spMkLst>
        </pc:spChg>
        <pc:spChg chg="add del mod">
          <ac:chgData name="게스트 사용자" userId="S::urn:spo:anon#223ead868920e77254bda685a8ea11a163dff21db8ec80379d43476ba3d1e196::" providerId="AD" clId="Web-{DB0EE0FF-8656-CE12-CEAF-9268D5DF9613}" dt="2024-06-01T00:53:57.506" v="172"/>
          <ac:spMkLst>
            <pc:docMk/>
            <pc:sldMk cId="3242608732" sldId="270"/>
            <ac:spMk id="19" creationId="{0E1A0161-0254-7B02-07AD-9DC8E1A174C4}"/>
          </ac:spMkLst>
        </pc:spChg>
        <pc:spChg chg="add del mod">
          <ac:chgData name="게스트 사용자" userId="S::urn:spo:anon#223ead868920e77254bda685a8ea11a163dff21db8ec80379d43476ba3d1e196::" providerId="AD" clId="Web-{DB0EE0FF-8656-CE12-CEAF-9268D5DF9613}" dt="2024-06-01T00:48:24.481" v="119"/>
          <ac:spMkLst>
            <pc:docMk/>
            <pc:sldMk cId="3242608732" sldId="270"/>
            <ac:spMk id="20" creationId="{5FC80761-24C1-1BE2-2B27-369B22403117}"/>
          </ac:spMkLst>
        </pc:spChg>
        <pc:spChg chg="add mod">
          <ac:chgData name="게스트 사용자" userId="S::urn:spo:anon#223ead868920e77254bda685a8ea11a163dff21db8ec80379d43476ba3d1e196::" providerId="AD" clId="Web-{DB0EE0FF-8656-CE12-CEAF-9268D5DF9613}" dt="2024-06-01T00:56:11.292" v="194" actId="14100"/>
          <ac:spMkLst>
            <pc:docMk/>
            <pc:sldMk cId="3242608732" sldId="270"/>
            <ac:spMk id="21" creationId="{DE7B09B2-8C29-A55C-526C-53041FDAFF83}"/>
          </ac:spMkLst>
        </pc:spChg>
        <pc:picChg chg="add del mod">
          <ac:chgData name="게스트 사용자" userId="S::urn:spo:anon#223ead868920e77254bda685a8ea11a163dff21db8ec80379d43476ba3d1e196::" providerId="AD" clId="Web-{DB0EE0FF-8656-CE12-CEAF-9268D5DF9613}" dt="2024-06-01T00:52:27.425" v="154"/>
          <ac:picMkLst>
            <pc:docMk/>
            <pc:sldMk cId="3242608732" sldId="270"/>
            <ac:picMk id="9" creationId="{00000000-0000-0000-0000-000000000000}"/>
          </ac:picMkLst>
        </pc:picChg>
        <pc:picChg chg="del">
          <ac:chgData name="게스트 사용자" userId="S::urn:spo:anon#223ead868920e77254bda685a8ea11a163dff21db8ec80379d43476ba3d1e196::" providerId="AD" clId="Web-{DB0EE0FF-8656-CE12-CEAF-9268D5DF9613}" dt="2024-06-01T00:40:21.099" v="44"/>
          <ac:picMkLst>
            <pc:docMk/>
            <pc:sldMk cId="3242608732" sldId="270"/>
            <ac:picMk id="10" creationId="{00000000-0000-0000-0000-000000000000}"/>
          </ac:picMkLst>
        </pc:picChg>
        <pc:picChg chg="add del mod">
          <ac:chgData name="게스트 사용자" userId="S::urn:spo:anon#223ead868920e77254bda685a8ea11a163dff21db8ec80379d43476ba3d1e196::" providerId="AD" clId="Web-{DB0EE0FF-8656-CE12-CEAF-9268D5DF9613}" dt="2024-06-01T00:56:05.354" v="193"/>
          <ac:picMkLst>
            <pc:docMk/>
            <pc:sldMk cId="3242608732" sldId="270"/>
            <ac:picMk id="22" creationId="{E3690451-83C6-8CB0-02BE-2D20D47A631F}"/>
          </ac:picMkLst>
        </pc:picChg>
      </pc:sldChg>
      <pc:sldChg chg="delSp">
        <pc:chgData name="게스트 사용자" userId="S::urn:spo:anon#223ead868920e77254bda685a8ea11a163dff21db8ec80379d43476ba3d1e196::" providerId="AD" clId="Web-{DB0EE0FF-8656-CE12-CEAF-9268D5DF9613}" dt="2024-06-01T00:16:44.762" v="36"/>
        <pc:sldMkLst>
          <pc:docMk/>
          <pc:sldMk cId="1115904525" sldId="271"/>
        </pc:sldMkLst>
        <pc:picChg chg="del">
          <ac:chgData name="게스트 사용자" userId="S::urn:spo:anon#223ead868920e77254bda685a8ea11a163dff21db8ec80379d43476ba3d1e196::" providerId="AD" clId="Web-{DB0EE0FF-8656-CE12-CEAF-9268D5DF9613}" dt="2024-06-01T00:16:43.497" v="35"/>
          <ac:picMkLst>
            <pc:docMk/>
            <pc:sldMk cId="1115904525" sldId="271"/>
            <ac:picMk id="9" creationId="{00000000-0000-0000-0000-000000000000}"/>
          </ac:picMkLst>
        </pc:picChg>
        <pc:picChg chg="del">
          <ac:chgData name="게스트 사용자" userId="S::urn:spo:anon#223ead868920e77254bda685a8ea11a163dff21db8ec80379d43476ba3d1e196::" providerId="AD" clId="Web-{DB0EE0FF-8656-CE12-CEAF-9268D5DF9613}" dt="2024-06-01T00:16:44.762" v="36"/>
          <ac:picMkLst>
            <pc:docMk/>
            <pc:sldMk cId="1115904525" sldId="271"/>
            <ac:picMk id="10" creationId="{00000000-0000-0000-0000-000000000000}"/>
          </ac:picMkLst>
        </pc:picChg>
      </pc:sldChg>
      <pc:sldChg chg="delSp modSp add replId">
        <pc:chgData name="게스트 사용자" userId="S::urn:spo:anon#223ead868920e77254bda685a8ea11a163dff21db8ec80379d43476ba3d1e196::" providerId="AD" clId="Web-{DB0EE0FF-8656-CE12-CEAF-9268D5DF9613}" dt="2024-06-01T00:48:40.263" v="132" actId="1076"/>
        <pc:sldMkLst>
          <pc:docMk/>
          <pc:sldMk cId="1723987865" sldId="285"/>
        </pc:sldMkLst>
        <pc:spChg chg="mod">
          <ac:chgData name="게스트 사용자" userId="S::urn:spo:anon#223ead868920e77254bda685a8ea11a163dff21db8ec80379d43476ba3d1e196::" providerId="AD" clId="Web-{DB0EE0FF-8656-CE12-CEAF-9268D5DF9613}" dt="2024-06-01T00:48:19.575" v="118" actId="20577"/>
          <ac:spMkLst>
            <pc:docMk/>
            <pc:sldMk cId="1723987865" sldId="285"/>
            <ac:spMk id="17" creationId="{00000000-0000-0000-0000-000000000000}"/>
          </ac:spMkLst>
        </pc:spChg>
        <pc:spChg chg="del">
          <ac:chgData name="게스트 사용자" userId="S::urn:spo:anon#223ead868920e77254bda685a8ea11a163dff21db8ec80379d43476ba3d1e196::" providerId="AD" clId="Web-{DB0EE0FF-8656-CE12-CEAF-9268D5DF9613}" dt="2024-06-01T00:48:29.856" v="120"/>
          <ac:spMkLst>
            <pc:docMk/>
            <pc:sldMk cId="1723987865" sldId="285"/>
            <ac:spMk id="19" creationId="{0E1A0161-0254-7B02-07AD-9DC8E1A174C4}"/>
          </ac:spMkLst>
        </pc:spChg>
        <pc:spChg chg="mod">
          <ac:chgData name="게스트 사용자" userId="S::urn:spo:anon#223ead868920e77254bda685a8ea11a163dff21db8ec80379d43476ba3d1e196::" providerId="AD" clId="Web-{DB0EE0FF-8656-CE12-CEAF-9268D5DF9613}" dt="2024-06-01T00:48:40.263" v="132" actId="1076"/>
          <ac:spMkLst>
            <pc:docMk/>
            <pc:sldMk cId="1723987865" sldId="285"/>
            <ac:spMk id="20" creationId="{5FC80761-24C1-1BE2-2B27-369B22403117}"/>
          </ac:spMkLst>
        </pc:spChg>
      </pc:sldChg>
    </pc:docChg>
  </pc:docChgLst>
  <pc:docChgLst>
    <pc:chgData name="ksj990515@naver.com" userId="S::urn:spo:guest#ksj990515@naver.com::" providerId="AD" clId="Web-{1A90468A-A2D2-0DD4-08F2-68E4595E830D}"/>
    <pc:docChg chg="addSld delSld modSld sldOrd">
      <pc:chgData name="ksj990515@naver.com" userId="S::urn:spo:guest#ksj990515@naver.com::" providerId="AD" clId="Web-{1A90468A-A2D2-0DD4-08F2-68E4595E830D}" dt="2024-05-31T17:22:51.814" v="383"/>
      <pc:docMkLst>
        <pc:docMk/>
      </pc:docMkLst>
      <pc:sldChg chg="addSp delSp modSp">
        <pc:chgData name="ksj990515@naver.com" userId="S::urn:spo:guest#ksj990515@naver.com::" providerId="AD" clId="Web-{1A90468A-A2D2-0DD4-08F2-68E4595E830D}" dt="2024-05-31T17:13:42.879" v="382" actId="20577"/>
        <pc:sldMkLst>
          <pc:docMk/>
          <pc:sldMk cId="0" sldId="261"/>
        </pc:sldMkLst>
        <pc:spChg chg="add mod">
          <ac:chgData name="ksj990515@naver.com" userId="S::urn:spo:guest#ksj990515@naver.com::" providerId="AD" clId="Web-{1A90468A-A2D2-0DD4-08F2-68E4595E830D}" dt="2024-05-31T17:13:42.879" v="382" actId="20577"/>
          <ac:spMkLst>
            <pc:docMk/>
            <pc:sldMk cId="0" sldId="261"/>
            <ac:spMk id="11" creationId="{710C0FB8-67DB-B8FE-CB16-225938B7E311}"/>
          </ac:spMkLst>
        </pc:spChg>
        <pc:picChg chg="del">
          <ac:chgData name="ksj990515@naver.com" userId="S::urn:spo:guest#ksj990515@naver.com::" providerId="AD" clId="Web-{1A90468A-A2D2-0DD4-08F2-68E4595E830D}" dt="2024-05-31T17:13:32.364" v="372"/>
          <ac:picMkLst>
            <pc:docMk/>
            <pc:sldMk cId="0" sldId="261"/>
            <ac:picMk id="3" creationId="{00000000-0000-0000-0000-000000000000}"/>
          </ac:picMkLst>
        </pc:picChg>
        <pc:picChg chg="del">
          <ac:chgData name="ksj990515@naver.com" userId="S::urn:spo:guest#ksj990515@naver.com::" providerId="AD" clId="Web-{1A90468A-A2D2-0DD4-08F2-68E4595E830D}" dt="2024-05-31T17:13:30.723" v="371"/>
          <ac:picMkLst>
            <pc:docMk/>
            <pc:sldMk cId="0" sldId="261"/>
            <ac:picMk id="4" creationId="{00000000-0000-0000-0000-000000000000}"/>
          </ac:picMkLst>
        </pc:picChg>
        <pc:picChg chg="del">
          <ac:chgData name="ksj990515@naver.com" userId="S::urn:spo:guest#ksj990515@naver.com::" providerId="AD" clId="Web-{1A90468A-A2D2-0DD4-08F2-68E4595E830D}" dt="2024-05-31T17:13:35.207" v="373"/>
          <ac:picMkLst>
            <pc:docMk/>
            <pc:sldMk cId="0" sldId="261"/>
            <ac:picMk id="6" creationId="{00000000-0000-0000-0000-000000000000}"/>
          </ac:picMkLst>
        </pc:picChg>
        <pc:picChg chg="del">
          <ac:chgData name="ksj990515@naver.com" userId="S::urn:spo:guest#ksj990515@naver.com::" providerId="AD" clId="Web-{1A90468A-A2D2-0DD4-08F2-68E4595E830D}" dt="2024-05-31T17:13:30.723" v="370"/>
          <ac:picMkLst>
            <pc:docMk/>
            <pc:sldMk cId="0" sldId="261"/>
            <ac:picMk id="7" creationId="{00000000-0000-0000-0000-000000000000}"/>
          </ac:picMkLst>
        </pc:picChg>
        <pc:picChg chg="del">
          <ac:chgData name="ksj990515@naver.com" userId="S::urn:spo:guest#ksj990515@naver.com::" providerId="AD" clId="Web-{1A90468A-A2D2-0DD4-08F2-68E4595E830D}" dt="2024-05-31T17:13:12.875" v="363"/>
          <ac:picMkLst>
            <pc:docMk/>
            <pc:sldMk cId="0" sldId="261"/>
            <ac:picMk id="9" creationId="{00000000-0000-0000-0000-000000000000}"/>
          </ac:picMkLst>
        </pc:picChg>
        <pc:picChg chg="del">
          <ac:chgData name="ksj990515@naver.com" userId="S::urn:spo:guest#ksj990515@naver.com::" providerId="AD" clId="Web-{1A90468A-A2D2-0DD4-08F2-68E4595E830D}" dt="2024-05-31T17:13:14.141" v="364"/>
          <ac:picMkLst>
            <pc:docMk/>
            <pc:sldMk cId="0" sldId="261"/>
            <ac:picMk id="10" creationId="{00000000-0000-0000-0000-000000000000}"/>
          </ac:picMkLst>
        </pc:picChg>
      </pc:sldChg>
      <pc:sldChg chg="modSp">
        <pc:chgData name="ksj990515@naver.com" userId="S::urn:spo:guest#ksj990515@naver.com::" providerId="AD" clId="Web-{1A90468A-A2D2-0DD4-08F2-68E4595E830D}" dt="2024-05-31T17:03:21.731" v="305" actId="20577"/>
        <pc:sldMkLst>
          <pc:docMk/>
          <pc:sldMk cId="116867257" sldId="268"/>
        </pc:sldMkLst>
        <pc:spChg chg="mod">
          <ac:chgData name="ksj990515@naver.com" userId="S::urn:spo:guest#ksj990515@naver.com::" providerId="AD" clId="Web-{1A90468A-A2D2-0DD4-08F2-68E4595E830D}" dt="2024-05-31T17:03:21.731" v="305" actId="20577"/>
          <ac:spMkLst>
            <pc:docMk/>
            <pc:sldMk cId="116867257" sldId="268"/>
            <ac:spMk id="24" creationId="{00000000-0000-0000-0000-000000000000}"/>
          </ac:spMkLst>
        </pc:spChg>
      </pc:sldChg>
      <pc:sldChg chg="del">
        <pc:chgData name="ksj990515@naver.com" userId="S::urn:spo:guest#ksj990515@naver.com::" providerId="AD" clId="Web-{1A90468A-A2D2-0DD4-08F2-68E4595E830D}" dt="2024-05-31T16:04:26.600" v="0"/>
        <pc:sldMkLst>
          <pc:docMk/>
          <pc:sldMk cId="2940869166" sldId="273"/>
        </pc:sldMkLst>
      </pc:sldChg>
      <pc:sldChg chg="addSp delSp modSp ord">
        <pc:chgData name="ksj990515@naver.com" userId="S::urn:spo:guest#ksj990515@naver.com::" providerId="AD" clId="Web-{1A90468A-A2D2-0DD4-08F2-68E4595E830D}" dt="2024-05-31T17:22:51.814" v="383"/>
        <pc:sldMkLst>
          <pc:docMk/>
          <pc:sldMk cId="4007551808" sldId="274"/>
        </pc:sldMkLst>
        <pc:spChg chg="del mod">
          <ac:chgData name="ksj990515@naver.com" userId="S::urn:spo:guest#ksj990515@naver.com::" providerId="AD" clId="Web-{1A90468A-A2D2-0DD4-08F2-68E4595E830D}" dt="2024-05-31T16:59:36.537" v="268"/>
          <ac:spMkLst>
            <pc:docMk/>
            <pc:sldMk cId="4007551808" sldId="274"/>
            <ac:spMk id="3" creationId="{9F49A8AB-B203-C46D-04F9-E60420AEF665}"/>
          </ac:spMkLst>
        </pc:spChg>
        <pc:spChg chg="add mod">
          <ac:chgData name="ksj990515@naver.com" userId="S::urn:spo:guest#ksj990515@naver.com::" providerId="AD" clId="Web-{1A90468A-A2D2-0DD4-08F2-68E4595E830D}" dt="2024-05-31T17:03:40.607" v="312" actId="1076"/>
          <ac:spMkLst>
            <pc:docMk/>
            <pc:sldMk cId="4007551808" sldId="274"/>
            <ac:spMk id="7" creationId="{D6D1EB39-ED70-0D3A-0E69-4EC2DDCAF140}"/>
          </ac:spMkLst>
        </pc:spChg>
        <pc:spChg chg="add del mod">
          <ac:chgData name="ksj990515@naver.com" userId="S::urn:spo:guest#ksj990515@naver.com::" providerId="AD" clId="Web-{1A90468A-A2D2-0DD4-08F2-68E4595E830D}" dt="2024-05-31T17:03:32.466" v="309"/>
          <ac:spMkLst>
            <pc:docMk/>
            <pc:sldMk cId="4007551808" sldId="274"/>
            <ac:spMk id="8" creationId="{B85EE4F8-CD86-6BCA-2ACC-A600F676DCAC}"/>
          </ac:spMkLst>
        </pc:spChg>
        <pc:spChg chg="add mod">
          <ac:chgData name="ksj990515@naver.com" userId="S::urn:spo:guest#ksj990515@naver.com::" providerId="AD" clId="Web-{1A90468A-A2D2-0DD4-08F2-68E4595E830D}" dt="2024-05-31T17:13:06.828" v="362" actId="20577"/>
          <ac:spMkLst>
            <pc:docMk/>
            <pc:sldMk cId="4007551808" sldId="274"/>
            <ac:spMk id="10" creationId="{7DF3FC9C-91C2-1899-750B-3AAC317202D9}"/>
          </ac:spMkLst>
        </pc:spChg>
        <pc:spChg chg="del">
          <ac:chgData name="ksj990515@naver.com" userId="S::urn:spo:guest#ksj990515@naver.com::" providerId="AD" clId="Web-{1A90468A-A2D2-0DD4-08F2-68E4595E830D}" dt="2024-05-31T16:59:02.646" v="252"/>
          <ac:spMkLst>
            <pc:docMk/>
            <pc:sldMk cId="4007551808" sldId="274"/>
            <ac:spMk id="26" creationId="{00000000-0000-0000-0000-000000000000}"/>
          </ac:spMkLst>
        </pc:spChg>
      </pc:sldChg>
      <pc:sldChg chg="modSp">
        <pc:chgData name="ksj990515@naver.com" userId="S::urn:spo:guest#ksj990515@naver.com::" providerId="AD" clId="Web-{1A90468A-A2D2-0DD4-08F2-68E4595E830D}" dt="2024-05-31T16:58:29.535" v="247" actId="1076"/>
        <pc:sldMkLst>
          <pc:docMk/>
          <pc:sldMk cId="2976891990" sldId="275"/>
        </pc:sldMkLst>
        <pc:spChg chg="mod">
          <ac:chgData name="ksj990515@naver.com" userId="S::urn:spo:guest#ksj990515@naver.com::" providerId="AD" clId="Web-{1A90468A-A2D2-0DD4-08F2-68E4595E830D}" dt="2024-05-31T16:58:29.535" v="247" actId="1076"/>
          <ac:spMkLst>
            <pc:docMk/>
            <pc:sldMk cId="2976891990" sldId="275"/>
            <ac:spMk id="3" creationId="{9F49A8AB-B203-C46D-04F9-E60420AEF665}"/>
          </ac:spMkLst>
        </pc:spChg>
        <pc:spChg chg="mod">
          <ac:chgData name="ksj990515@naver.com" userId="S::urn:spo:guest#ksj990515@naver.com::" providerId="AD" clId="Web-{1A90468A-A2D2-0DD4-08F2-68E4595E830D}" dt="2024-05-31T16:58:25.238" v="246"/>
          <ac:spMkLst>
            <pc:docMk/>
            <pc:sldMk cId="2976891990" sldId="275"/>
            <ac:spMk id="26" creationId="{00000000-0000-0000-0000-000000000000}"/>
          </ac:spMkLst>
        </pc:spChg>
      </pc:sldChg>
      <pc:sldChg chg="addSp delSp">
        <pc:chgData name="ksj990515@naver.com" userId="S::urn:spo:guest#ksj990515@naver.com::" providerId="AD" clId="Web-{1A90468A-A2D2-0DD4-08F2-68E4595E830D}" dt="2024-05-31T16:59:13.208" v="255"/>
        <pc:sldMkLst>
          <pc:docMk/>
          <pc:sldMk cId="84937297" sldId="276"/>
        </pc:sldMkLst>
        <pc:spChg chg="add">
          <ac:chgData name="ksj990515@naver.com" userId="S::urn:spo:guest#ksj990515@naver.com::" providerId="AD" clId="Web-{1A90468A-A2D2-0DD4-08F2-68E4595E830D}" dt="2024-05-31T16:59:13.208" v="255"/>
          <ac:spMkLst>
            <pc:docMk/>
            <pc:sldMk cId="84937297" sldId="276"/>
            <ac:spMk id="7" creationId="{8835DFCB-068F-9430-05F3-C74E3863A85D}"/>
          </ac:spMkLst>
        </pc:spChg>
        <pc:spChg chg="del">
          <ac:chgData name="ksj990515@naver.com" userId="S::urn:spo:guest#ksj990515@naver.com::" providerId="AD" clId="Web-{1A90468A-A2D2-0DD4-08F2-68E4595E830D}" dt="2024-05-31T16:59:13.099" v="254"/>
          <ac:spMkLst>
            <pc:docMk/>
            <pc:sldMk cId="84937297" sldId="276"/>
            <ac:spMk id="26" creationId="{00000000-0000-0000-0000-000000000000}"/>
          </ac:spMkLst>
        </pc:spChg>
      </pc:sldChg>
      <pc:sldChg chg="add replId">
        <pc:chgData name="ksj990515@naver.com" userId="S::urn:spo:guest#ksj990515@naver.com::" providerId="AD" clId="Web-{1A90468A-A2D2-0DD4-08F2-68E4595E830D}" dt="2024-05-31T17:03:44.919" v="313"/>
        <pc:sldMkLst>
          <pc:docMk/>
          <pc:sldMk cId="2480878632" sldId="277"/>
        </pc:sldMkLst>
      </pc:sldChg>
    </pc:docChg>
  </pc:docChgLst>
  <pc:docChgLst>
    <pc:chgData name="게스트 사용자" userId="S::urn:spo:anon#223ead868920e77254bda685a8ea11a163dff21db8ec80379d43476ba3d1e196::" providerId="AD" clId="Web-{6C84BDA5-3238-D62B-DD2E-EDC892F56167}"/>
    <pc:docChg chg="modSld">
      <pc:chgData name="게스트 사용자" userId="S::urn:spo:anon#223ead868920e77254bda685a8ea11a163dff21db8ec80379d43476ba3d1e196::" providerId="AD" clId="Web-{6C84BDA5-3238-D62B-DD2E-EDC892F56167}" dt="2024-06-01T00:05:03.815" v="5" actId="1076"/>
      <pc:docMkLst>
        <pc:docMk/>
      </pc:docMkLst>
      <pc:sldChg chg="modSp">
        <pc:chgData name="게스트 사용자" userId="S::urn:spo:anon#223ead868920e77254bda685a8ea11a163dff21db8ec80379d43476ba3d1e196::" providerId="AD" clId="Web-{6C84BDA5-3238-D62B-DD2E-EDC892F56167}" dt="2024-06-01T00:04:24.953" v="2" actId="20577"/>
        <pc:sldMkLst>
          <pc:docMk/>
          <pc:sldMk cId="0" sldId="256"/>
        </pc:sldMkLst>
        <pc:spChg chg="mod">
          <ac:chgData name="게스트 사용자" userId="S::urn:spo:anon#223ead868920e77254bda685a8ea11a163dff21db8ec80379d43476ba3d1e196::" providerId="AD" clId="Web-{6C84BDA5-3238-D62B-DD2E-EDC892F56167}" dt="2024-06-01T00:04:24.953" v="2" actId="20577"/>
          <ac:spMkLst>
            <pc:docMk/>
            <pc:sldMk cId="0" sldId="256"/>
            <ac:spMk id="12" creationId="{00000000-0000-0000-0000-000000000000}"/>
          </ac:spMkLst>
        </pc:spChg>
      </pc:sldChg>
      <pc:sldChg chg="modSp">
        <pc:chgData name="게스트 사용자" userId="S::urn:spo:anon#223ead868920e77254bda685a8ea11a163dff21db8ec80379d43476ba3d1e196::" providerId="AD" clId="Web-{6C84BDA5-3238-D62B-DD2E-EDC892F56167}" dt="2024-06-01T00:05:03.815" v="5" actId="1076"/>
        <pc:sldMkLst>
          <pc:docMk/>
          <pc:sldMk cId="0" sldId="257"/>
        </pc:sldMkLst>
        <pc:spChg chg="mod">
          <ac:chgData name="게스트 사용자" userId="S::urn:spo:anon#223ead868920e77254bda685a8ea11a163dff21db8ec80379d43476ba3d1e196::" providerId="AD" clId="Web-{6C84BDA5-3238-D62B-DD2E-EDC892F56167}" dt="2024-06-01T00:04:51.549" v="3" actId="1076"/>
          <ac:spMkLst>
            <pc:docMk/>
            <pc:sldMk cId="0" sldId="257"/>
            <ac:spMk id="22" creationId="{00000000-0000-0000-0000-000000000000}"/>
          </ac:spMkLst>
        </pc:spChg>
        <pc:spChg chg="mod">
          <ac:chgData name="게스트 사용자" userId="S::urn:spo:anon#223ead868920e77254bda685a8ea11a163dff21db8ec80379d43476ba3d1e196::" providerId="AD" clId="Web-{6C84BDA5-3238-D62B-DD2E-EDC892F56167}" dt="2024-06-01T00:05:03.815" v="5" actId="1076"/>
          <ac:spMkLst>
            <pc:docMk/>
            <pc:sldMk cId="0" sldId="257"/>
            <ac:spMk id="32" creationId="{D4A10AE1-4BF1-D643-4160-223390C340C2}"/>
          </ac:spMkLst>
        </pc:spChg>
        <pc:spChg chg="mod">
          <ac:chgData name="게스트 사용자" userId="S::urn:spo:anon#223ead868920e77254bda685a8ea11a163dff21db8ec80379d43476ba3d1e196::" providerId="AD" clId="Web-{6C84BDA5-3238-D62B-DD2E-EDC892F56167}" dt="2024-06-01T00:04:56.486" v="4" actId="1076"/>
          <ac:spMkLst>
            <pc:docMk/>
            <pc:sldMk cId="0" sldId="257"/>
            <ac:spMk id="35" creationId="{539DF860-BD1C-722B-D320-DF53B37BB3DD}"/>
          </ac:spMkLst>
        </pc:spChg>
      </pc:sldChg>
    </pc:docChg>
  </pc:docChgLst>
  <pc:docChgLst>
    <pc:chgData name="김기훈" userId="412d93d3-fbdd-4ea2-8893-3227bf806787" providerId="ADAL" clId="{34F6E9D7-D9B6-DB4F-B2A5-73F3F03B260D}"/>
    <pc:docChg chg="undo custSel modSld">
      <pc:chgData name="김기훈" userId="412d93d3-fbdd-4ea2-8893-3227bf806787" providerId="ADAL" clId="{34F6E9D7-D9B6-DB4F-B2A5-73F3F03B260D}" dt="2024-05-31T17:42:13.958" v="600" actId="1076"/>
      <pc:docMkLst>
        <pc:docMk/>
      </pc:docMkLst>
      <pc:sldChg chg="modSp mod">
        <pc:chgData name="김기훈" userId="412d93d3-fbdd-4ea2-8893-3227bf806787" providerId="ADAL" clId="{34F6E9D7-D9B6-DB4F-B2A5-73F3F03B260D}" dt="2024-05-31T10:42:41.693" v="514" actId="20577"/>
        <pc:sldMkLst>
          <pc:docMk/>
          <pc:sldMk cId="0" sldId="256"/>
        </pc:sldMkLst>
        <pc:spChg chg="mod">
          <ac:chgData name="김기훈" userId="412d93d3-fbdd-4ea2-8893-3227bf806787" providerId="ADAL" clId="{34F6E9D7-D9B6-DB4F-B2A5-73F3F03B260D}" dt="2024-05-31T10:42:41.693" v="514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 mod">
        <pc:chgData name="김기훈" userId="412d93d3-fbdd-4ea2-8893-3227bf806787" providerId="ADAL" clId="{34F6E9D7-D9B6-DB4F-B2A5-73F3F03B260D}" dt="2024-05-31T10:43:47.276" v="516" actId="20577"/>
        <pc:sldMkLst>
          <pc:docMk/>
          <pc:sldMk cId="0" sldId="257"/>
        </pc:sldMkLst>
        <pc:spChg chg="mod">
          <ac:chgData name="김기훈" userId="412d93d3-fbdd-4ea2-8893-3227bf806787" providerId="ADAL" clId="{34F6E9D7-D9B6-DB4F-B2A5-73F3F03B260D}" dt="2024-05-31T10:43:47.276" v="516" actId="20577"/>
          <ac:spMkLst>
            <pc:docMk/>
            <pc:sldMk cId="0" sldId="257"/>
            <ac:spMk id="37" creationId="{5FEA7A5C-4A9E-F5C5-C771-971930D8531B}"/>
          </ac:spMkLst>
        </pc:spChg>
      </pc:sldChg>
      <pc:sldChg chg="addSp delSp modSp mod">
        <pc:chgData name="김기훈" userId="412d93d3-fbdd-4ea2-8893-3227bf806787" providerId="ADAL" clId="{34F6E9D7-D9B6-DB4F-B2A5-73F3F03B260D}" dt="2024-05-31T10:45:06.183" v="537" actId="20577"/>
        <pc:sldMkLst>
          <pc:docMk/>
          <pc:sldMk cId="0" sldId="258"/>
        </pc:sldMkLst>
        <pc:spChg chg="add mod">
          <ac:chgData name="김기훈" userId="412d93d3-fbdd-4ea2-8893-3227bf806787" providerId="ADAL" clId="{34F6E9D7-D9B6-DB4F-B2A5-73F3F03B260D}" dt="2024-05-31T10:43:57.043" v="517"/>
          <ac:spMkLst>
            <pc:docMk/>
            <pc:sldMk cId="0" sldId="258"/>
            <ac:spMk id="14" creationId="{80179D91-7269-AD09-1ED5-68591B796416}"/>
          </ac:spMkLst>
        </pc:spChg>
        <pc:spChg chg="add mod">
          <ac:chgData name="김기훈" userId="412d93d3-fbdd-4ea2-8893-3227bf806787" providerId="ADAL" clId="{34F6E9D7-D9B6-DB4F-B2A5-73F3F03B260D}" dt="2024-05-31T10:43:59.763" v="519"/>
          <ac:spMkLst>
            <pc:docMk/>
            <pc:sldMk cId="0" sldId="258"/>
            <ac:spMk id="16" creationId="{A2386555-42B3-D0DC-4F78-386E3D026F35}"/>
          </ac:spMkLst>
        </pc:spChg>
        <pc:spChg chg="add mod">
          <ac:chgData name="김기훈" userId="412d93d3-fbdd-4ea2-8893-3227bf806787" providerId="ADAL" clId="{34F6E9D7-D9B6-DB4F-B2A5-73F3F03B260D}" dt="2024-05-31T10:44:13.611" v="521"/>
          <ac:spMkLst>
            <pc:docMk/>
            <pc:sldMk cId="0" sldId="258"/>
            <ac:spMk id="18" creationId="{4F4DD84E-343C-9E9F-91DE-47B47CCF087F}"/>
          </ac:spMkLst>
        </pc:spChg>
        <pc:spChg chg="mod">
          <ac:chgData name="김기훈" userId="412d93d3-fbdd-4ea2-8893-3227bf806787" providerId="ADAL" clId="{34F6E9D7-D9B6-DB4F-B2A5-73F3F03B260D}" dt="2024-05-31T10:45:06.183" v="537" actId="20577"/>
          <ac:spMkLst>
            <pc:docMk/>
            <pc:sldMk cId="0" sldId="258"/>
            <ac:spMk id="26" creationId="{00000000-0000-0000-0000-000000000000}"/>
          </ac:spMkLst>
        </pc:spChg>
        <pc:spChg chg="del mod">
          <ac:chgData name="김기훈" userId="412d93d3-fbdd-4ea2-8893-3227bf806787" providerId="ADAL" clId="{34F6E9D7-D9B6-DB4F-B2A5-73F3F03B260D}" dt="2024-05-31T10:44:12.604" v="520" actId="478"/>
          <ac:spMkLst>
            <pc:docMk/>
            <pc:sldMk cId="0" sldId="258"/>
            <ac:spMk id="29" creationId="{ED30769C-B13D-0C28-1683-EB8C1E1D316A}"/>
          </ac:spMkLst>
        </pc:spChg>
        <pc:picChg chg="mod">
          <ac:chgData name="김기훈" userId="412d93d3-fbdd-4ea2-8893-3227bf806787" providerId="ADAL" clId="{34F6E9D7-D9B6-DB4F-B2A5-73F3F03B260D}" dt="2024-05-31T10:44:58.850" v="536" actId="1076"/>
          <ac:picMkLst>
            <pc:docMk/>
            <pc:sldMk cId="0" sldId="258"/>
            <ac:picMk id="10" creationId="{00000000-0000-0000-0000-000000000000}"/>
          </ac:picMkLst>
        </pc:picChg>
      </pc:sldChg>
      <pc:sldChg chg="addSp delSp modSp mod">
        <pc:chgData name="김기훈" userId="412d93d3-fbdd-4ea2-8893-3227bf806787" providerId="ADAL" clId="{34F6E9D7-D9B6-DB4F-B2A5-73F3F03B260D}" dt="2024-05-31T10:44:23.210" v="526"/>
        <pc:sldMkLst>
          <pc:docMk/>
          <pc:sldMk cId="0" sldId="260"/>
        </pc:sldMkLst>
        <pc:spChg chg="add mod">
          <ac:chgData name="김기훈" userId="412d93d3-fbdd-4ea2-8893-3227bf806787" providerId="ADAL" clId="{34F6E9D7-D9B6-DB4F-B2A5-73F3F03B260D}" dt="2024-05-31T10:44:23.210" v="526"/>
          <ac:spMkLst>
            <pc:docMk/>
            <pc:sldMk cId="0" sldId="260"/>
            <ac:spMk id="8" creationId="{2F56EF9C-B037-3BDC-D039-221BEAC9C826}"/>
          </ac:spMkLst>
        </pc:spChg>
        <pc:spChg chg="del">
          <ac:chgData name="김기훈" userId="412d93d3-fbdd-4ea2-8893-3227bf806787" providerId="ADAL" clId="{34F6E9D7-D9B6-DB4F-B2A5-73F3F03B260D}" dt="2024-05-31T10:44:22.950" v="525" actId="478"/>
          <ac:spMkLst>
            <pc:docMk/>
            <pc:sldMk cId="0" sldId="260"/>
            <ac:spMk id="19" creationId="{842BDC16-59E2-4988-6DFD-B2CE75788C2A}"/>
          </ac:spMkLst>
        </pc:spChg>
      </pc:sldChg>
      <pc:sldChg chg="modSp mod">
        <pc:chgData name="김기훈" userId="412d93d3-fbdd-4ea2-8893-3227bf806787" providerId="ADAL" clId="{34F6E9D7-D9B6-DB4F-B2A5-73F3F03B260D}" dt="2024-05-31T10:44:43.984" v="534" actId="20577"/>
        <pc:sldMkLst>
          <pc:docMk/>
          <pc:sldMk cId="0" sldId="267"/>
        </pc:sldMkLst>
        <pc:spChg chg="mod">
          <ac:chgData name="김기훈" userId="412d93d3-fbdd-4ea2-8893-3227bf806787" providerId="ADAL" clId="{34F6E9D7-D9B6-DB4F-B2A5-73F3F03B260D}" dt="2024-05-31T10:44:43.984" v="534" actId="20577"/>
          <ac:spMkLst>
            <pc:docMk/>
            <pc:sldMk cId="0" sldId="267"/>
            <ac:spMk id="12" creationId="{00000000-0000-0000-0000-000000000000}"/>
          </ac:spMkLst>
        </pc:spChg>
      </pc:sldChg>
      <pc:sldChg chg="addSp delSp modSp mod">
        <pc:chgData name="김기훈" userId="412d93d3-fbdd-4ea2-8893-3227bf806787" providerId="ADAL" clId="{34F6E9D7-D9B6-DB4F-B2A5-73F3F03B260D}" dt="2024-05-31T10:47:41.884" v="598" actId="20577"/>
        <pc:sldMkLst>
          <pc:docMk/>
          <pc:sldMk cId="116867257" sldId="268"/>
        </pc:sldMkLst>
        <pc:spChg chg="add mod">
          <ac:chgData name="김기훈" userId="412d93d3-fbdd-4ea2-8893-3227bf806787" providerId="ADAL" clId="{34F6E9D7-D9B6-DB4F-B2A5-73F3F03B260D}" dt="2024-05-31T10:44:16.162" v="522"/>
          <ac:spMkLst>
            <pc:docMk/>
            <pc:sldMk cId="116867257" sldId="268"/>
            <ac:spMk id="6" creationId="{922AAED4-9C67-42C4-CB98-2696097653C7}"/>
          </ac:spMkLst>
        </pc:spChg>
        <pc:spChg chg="add mod">
          <ac:chgData name="김기훈" userId="412d93d3-fbdd-4ea2-8893-3227bf806787" providerId="ADAL" clId="{34F6E9D7-D9B6-DB4F-B2A5-73F3F03B260D}" dt="2024-05-31T10:47:41.884" v="598" actId="20577"/>
          <ac:spMkLst>
            <pc:docMk/>
            <pc:sldMk cId="116867257" sldId="268"/>
            <ac:spMk id="7" creationId="{2A378F0B-E6EF-CE52-1A68-9A201FDD16C6}"/>
          </ac:spMkLst>
        </pc:spChg>
        <pc:spChg chg="mod">
          <ac:chgData name="김기훈" userId="412d93d3-fbdd-4ea2-8893-3227bf806787" providerId="ADAL" clId="{34F6E9D7-D9B6-DB4F-B2A5-73F3F03B260D}" dt="2024-05-31T10:46:54.293" v="586" actId="1076"/>
          <ac:spMkLst>
            <pc:docMk/>
            <pc:sldMk cId="116867257" sldId="268"/>
            <ac:spMk id="20" creationId="{00000000-0000-0000-0000-000000000000}"/>
          </ac:spMkLst>
        </pc:spChg>
        <pc:spChg chg="del mod">
          <ac:chgData name="김기훈" userId="412d93d3-fbdd-4ea2-8893-3227bf806787" providerId="ADAL" clId="{34F6E9D7-D9B6-DB4F-B2A5-73F3F03B260D}" dt="2024-05-31T10:46:02.427" v="574" actId="478"/>
          <ac:spMkLst>
            <pc:docMk/>
            <pc:sldMk cId="116867257" sldId="268"/>
            <ac:spMk id="22" creationId="{00000000-0000-0000-0000-000000000000}"/>
          </ac:spMkLst>
        </pc:spChg>
        <pc:spChg chg="mod">
          <ac:chgData name="김기훈" userId="412d93d3-fbdd-4ea2-8893-3227bf806787" providerId="ADAL" clId="{34F6E9D7-D9B6-DB4F-B2A5-73F3F03B260D}" dt="2024-05-31T10:46:47.435" v="584" actId="1076"/>
          <ac:spMkLst>
            <pc:docMk/>
            <pc:sldMk cId="116867257" sldId="268"/>
            <ac:spMk id="24" creationId="{00000000-0000-0000-0000-000000000000}"/>
          </ac:spMkLst>
        </pc:spChg>
        <pc:spChg chg="mod">
          <ac:chgData name="김기훈" userId="412d93d3-fbdd-4ea2-8893-3227bf806787" providerId="ADAL" clId="{34F6E9D7-D9B6-DB4F-B2A5-73F3F03B260D}" dt="2024-05-31T10:47:32.744" v="590" actId="1076"/>
          <ac:spMkLst>
            <pc:docMk/>
            <pc:sldMk cId="116867257" sldId="268"/>
            <ac:spMk id="26" creationId="{00000000-0000-0000-0000-000000000000}"/>
          </ac:spMkLst>
        </pc:spChg>
        <pc:picChg chg="mod">
          <ac:chgData name="김기훈" userId="412d93d3-fbdd-4ea2-8893-3227bf806787" providerId="ADAL" clId="{34F6E9D7-D9B6-DB4F-B2A5-73F3F03B260D}" dt="2024-05-31T10:47:02.847" v="587" actId="1076"/>
          <ac:picMkLst>
            <pc:docMk/>
            <pc:sldMk cId="116867257" sldId="268"/>
            <ac:picMk id="10" creationId="{00000000-0000-0000-0000-000000000000}"/>
          </ac:picMkLst>
        </pc:picChg>
        <pc:picChg chg="mod">
          <ac:chgData name="김기훈" userId="412d93d3-fbdd-4ea2-8893-3227bf806787" providerId="ADAL" clId="{34F6E9D7-D9B6-DB4F-B2A5-73F3F03B260D}" dt="2024-05-31T10:46:51.994" v="585" actId="1076"/>
          <ac:picMkLst>
            <pc:docMk/>
            <pc:sldMk cId="116867257" sldId="268"/>
            <ac:picMk id="11" creationId="{00000000-0000-0000-0000-000000000000}"/>
          </ac:picMkLst>
        </pc:picChg>
        <pc:picChg chg="mod">
          <ac:chgData name="김기훈" userId="412d93d3-fbdd-4ea2-8893-3227bf806787" providerId="ADAL" clId="{34F6E9D7-D9B6-DB4F-B2A5-73F3F03B260D}" dt="2024-05-31T10:46:42.385" v="583" actId="1076"/>
          <ac:picMkLst>
            <pc:docMk/>
            <pc:sldMk cId="116867257" sldId="268"/>
            <ac:picMk id="12" creationId="{00000000-0000-0000-0000-000000000000}"/>
          </ac:picMkLst>
        </pc:picChg>
        <pc:picChg chg="mod">
          <ac:chgData name="김기훈" userId="412d93d3-fbdd-4ea2-8893-3227bf806787" providerId="ADAL" clId="{34F6E9D7-D9B6-DB4F-B2A5-73F3F03B260D}" dt="2024-05-31T10:46:29.952" v="581" actId="1076"/>
          <ac:picMkLst>
            <pc:docMk/>
            <pc:sldMk cId="116867257" sldId="268"/>
            <ac:picMk id="13" creationId="{00000000-0000-0000-0000-000000000000}"/>
          </ac:picMkLst>
        </pc:picChg>
      </pc:sldChg>
      <pc:sldChg chg="addSp delSp modSp mod">
        <pc:chgData name="김기훈" userId="412d93d3-fbdd-4ea2-8893-3227bf806787" providerId="ADAL" clId="{34F6E9D7-D9B6-DB4F-B2A5-73F3F03B260D}" dt="2024-05-31T17:42:13.958" v="600" actId="1076"/>
        <pc:sldMkLst>
          <pc:docMk/>
          <pc:sldMk cId="2016583724" sldId="269"/>
        </pc:sldMkLst>
        <pc:spChg chg="add mod">
          <ac:chgData name="김기훈" userId="412d93d3-fbdd-4ea2-8893-3227bf806787" providerId="ADAL" clId="{34F6E9D7-D9B6-DB4F-B2A5-73F3F03B260D}" dt="2024-05-31T10:44:32.581" v="528"/>
          <ac:spMkLst>
            <pc:docMk/>
            <pc:sldMk cId="2016583724" sldId="269"/>
            <ac:spMk id="9" creationId="{E030C847-AE4B-D12B-8CE9-73FA834B6218}"/>
          </ac:spMkLst>
        </pc:spChg>
        <pc:spChg chg="mod">
          <ac:chgData name="김기훈" userId="412d93d3-fbdd-4ea2-8893-3227bf806787" providerId="ADAL" clId="{34F6E9D7-D9B6-DB4F-B2A5-73F3F03B260D}" dt="2024-05-31T10:39:09.195" v="427" actId="1076"/>
          <ac:spMkLst>
            <pc:docMk/>
            <pc:sldMk cId="2016583724" sldId="269"/>
            <ac:spMk id="12" creationId="{00000000-0000-0000-0000-000000000000}"/>
          </ac:spMkLst>
        </pc:spChg>
        <pc:spChg chg="mod">
          <ac:chgData name="김기훈" userId="412d93d3-fbdd-4ea2-8893-3227bf806787" providerId="ADAL" clId="{34F6E9D7-D9B6-DB4F-B2A5-73F3F03B260D}" dt="2024-05-31T09:37:30.617" v="116" actId="408"/>
          <ac:spMkLst>
            <pc:docMk/>
            <pc:sldMk cId="2016583724" sldId="269"/>
            <ac:spMk id="13" creationId="{00000000-0000-0000-0000-000000000000}"/>
          </ac:spMkLst>
        </pc:spChg>
        <pc:spChg chg="mod">
          <ac:chgData name="김기훈" userId="412d93d3-fbdd-4ea2-8893-3227bf806787" providerId="ADAL" clId="{34F6E9D7-D9B6-DB4F-B2A5-73F3F03B260D}" dt="2024-05-31T09:37:30.617" v="116" actId="408"/>
          <ac:spMkLst>
            <pc:docMk/>
            <pc:sldMk cId="2016583724" sldId="269"/>
            <ac:spMk id="14" creationId="{00000000-0000-0000-0000-000000000000}"/>
          </ac:spMkLst>
        </pc:spChg>
        <pc:spChg chg="mod">
          <ac:chgData name="김기훈" userId="412d93d3-fbdd-4ea2-8893-3227bf806787" providerId="ADAL" clId="{34F6E9D7-D9B6-DB4F-B2A5-73F3F03B260D}" dt="2024-05-31T09:40:52.890" v="304" actId="2711"/>
          <ac:spMkLst>
            <pc:docMk/>
            <pc:sldMk cId="2016583724" sldId="269"/>
            <ac:spMk id="15" creationId="{00000000-0000-0000-0000-000000000000}"/>
          </ac:spMkLst>
        </pc:spChg>
        <pc:spChg chg="mod">
          <ac:chgData name="김기훈" userId="412d93d3-fbdd-4ea2-8893-3227bf806787" providerId="ADAL" clId="{34F6E9D7-D9B6-DB4F-B2A5-73F3F03B260D}" dt="2024-05-31T09:39:59.281" v="301" actId="207"/>
          <ac:spMkLst>
            <pc:docMk/>
            <pc:sldMk cId="2016583724" sldId="269"/>
            <ac:spMk id="17" creationId="{00000000-0000-0000-0000-000000000000}"/>
          </ac:spMkLst>
        </pc:spChg>
        <pc:spChg chg="del">
          <ac:chgData name="김기훈" userId="412d93d3-fbdd-4ea2-8893-3227bf806787" providerId="ADAL" clId="{34F6E9D7-D9B6-DB4F-B2A5-73F3F03B260D}" dt="2024-05-31T10:44:32.381" v="527" actId="478"/>
          <ac:spMkLst>
            <pc:docMk/>
            <pc:sldMk cId="2016583724" sldId="269"/>
            <ac:spMk id="19" creationId="{842BDC16-59E2-4988-6DFD-B2CE75788C2A}"/>
          </ac:spMkLst>
        </pc:spChg>
        <pc:grpChg chg="add mod">
          <ac:chgData name="김기훈" userId="412d93d3-fbdd-4ea2-8893-3227bf806787" providerId="ADAL" clId="{34F6E9D7-D9B6-DB4F-B2A5-73F3F03B260D}" dt="2024-05-31T09:37:46.326" v="118" actId="1076"/>
          <ac:grpSpMkLst>
            <pc:docMk/>
            <pc:sldMk cId="2016583724" sldId="269"/>
            <ac:grpSpMk id="8" creationId="{EBDFE93F-C056-0639-D42F-9BBEC2C7E354}"/>
          </ac:grpSpMkLst>
        </pc:grpChg>
        <pc:picChg chg="mod">
          <ac:chgData name="김기훈" userId="412d93d3-fbdd-4ea2-8893-3227bf806787" providerId="ADAL" clId="{34F6E9D7-D9B6-DB4F-B2A5-73F3F03B260D}" dt="2024-05-31T17:42:13.958" v="600" actId="1076"/>
          <ac:picMkLst>
            <pc:docMk/>
            <pc:sldMk cId="2016583724" sldId="269"/>
            <ac:picMk id="4" creationId="{00000000-0000-0000-0000-000000000000}"/>
          </ac:picMkLst>
        </pc:picChg>
      </pc:sldChg>
      <pc:sldChg chg="addSp delSp modSp mod">
        <pc:chgData name="김기훈" userId="412d93d3-fbdd-4ea2-8893-3227bf806787" providerId="ADAL" clId="{34F6E9D7-D9B6-DB4F-B2A5-73F3F03B260D}" dt="2024-05-31T10:44:35.812" v="530"/>
        <pc:sldMkLst>
          <pc:docMk/>
          <pc:sldMk cId="3242608732" sldId="270"/>
        </pc:sldMkLst>
        <pc:spChg chg="add mod">
          <ac:chgData name="김기훈" userId="412d93d3-fbdd-4ea2-8893-3227bf806787" providerId="ADAL" clId="{34F6E9D7-D9B6-DB4F-B2A5-73F3F03B260D}" dt="2024-05-31T10:44:35.812" v="530"/>
          <ac:spMkLst>
            <pc:docMk/>
            <pc:sldMk cId="3242608732" sldId="270"/>
            <ac:spMk id="8" creationId="{B094EAB8-0C21-2D04-DB0E-93D6C02D7651}"/>
          </ac:spMkLst>
        </pc:spChg>
        <pc:spChg chg="del">
          <ac:chgData name="김기훈" userId="412d93d3-fbdd-4ea2-8893-3227bf806787" providerId="ADAL" clId="{34F6E9D7-D9B6-DB4F-B2A5-73F3F03B260D}" dt="2024-05-31T10:44:35.596" v="529" actId="478"/>
          <ac:spMkLst>
            <pc:docMk/>
            <pc:sldMk cId="3242608732" sldId="270"/>
            <ac:spMk id="19" creationId="{842BDC16-59E2-4988-6DFD-B2CE75788C2A}"/>
          </ac:spMkLst>
        </pc:spChg>
      </pc:sldChg>
      <pc:sldChg chg="addSp delSp modSp mod">
        <pc:chgData name="김기훈" userId="412d93d3-fbdd-4ea2-8893-3227bf806787" providerId="ADAL" clId="{34F6E9D7-D9B6-DB4F-B2A5-73F3F03B260D}" dt="2024-05-31T10:44:40.139" v="532"/>
        <pc:sldMkLst>
          <pc:docMk/>
          <pc:sldMk cId="1115904525" sldId="271"/>
        </pc:sldMkLst>
        <pc:spChg chg="add mod">
          <ac:chgData name="김기훈" userId="412d93d3-fbdd-4ea2-8893-3227bf806787" providerId="ADAL" clId="{34F6E9D7-D9B6-DB4F-B2A5-73F3F03B260D}" dt="2024-05-31T10:44:40.139" v="532"/>
          <ac:spMkLst>
            <pc:docMk/>
            <pc:sldMk cId="1115904525" sldId="271"/>
            <ac:spMk id="8" creationId="{B88C9562-402B-97EF-A377-883722F489C5}"/>
          </ac:spMkLst>
        </pc:spChg>
        <pc:spChg chg="del">
          <ac:chgData name="김기훈" userId="412d93d3-fbdd-4ea2-8893-3227bf806787" providerId="ADAL" clId="{34F6E9D7-D9B6-DB4F-B2A5-73F3F03B260D}" dt="2024-05-31T10:44:39.963" v="531" actId="478"/>
          <ac:spMkLst>
            <pc:docMk/>
            <pc:sldMk cId="1115904525" sldId="271"/>
            <ac:spMk id="19" creationId="{842BDC16-59E2-4988-6DFD-B2CE75788C2A}"/>
          </ac:spMkLst>
        </pc:spChg>
      </pc:sldChg>
      <pc:sldChg chg="addSp delSp modSp mod">
        <pc:chgData name="김기훈" userId="412d93d3-fbdd-4ea2-8893-3227bf806787" providerId="ADAL" clId="{34F6E9D7-D9B6-DB4F-B2A5-73F3F03B260D}" dt="2024-05-31T10:44:19.843" v="524"/>
        <pc:sldMkLst>
          <pc:docMk/>
          <pc:sldMk cId="2219790931" sldId="272"/>
        </pc:sldMkLst>
        <pc:spChg chg="del">
          <ac:chgData name="김기훈" userId="412d93d3-fbdd-4ea2-8893-3227bf806787" providerId="ADAL" clId="{34F6E9D7-D9B6-DB4F-B2A5-73F3F03B260D}" dt="2024-05-31T10:37:09.841" v="408" actId="478"/>
          <ac:spMkLst>
            <pc:docMk/>
            <pc:sldMk cId="2219790931" sldId="272"/>
            <ac:spMk id="12" creationId="{00000000-0000-0000-0000-000000000000}"/>
          </ac:spMkLst>
        </pc:spChg>
        <pc:spChg chg="del mod">
          <ac:chgData name="김기훈" userId="412d93d3-fbdd-4ea2-8893-3227bf806787" providerId="ADAL" clId="{34F6E9D7-D9B6-DB4F-B2A5-73F3F03B260D}" dt="2024-05-31T10:37:07.073" v="407" actId="478"/>
          <ac:spMkLst>
            <pc:docMk/>
            <pc:sldMk cId="2219790931" sldId="272"/>
            <ac:spMk id="13" creationId="{00000000-0000-0000-0000-000000000000}"/>
          </ac:spMkLst>
        </pc:spChg>
        <pc:spChg chg="del">
          <ac:chgData name="김기훈" userId="412d93d3-fbdd-4ea2-8893-3227bf806787" providerId="ADAL" clId="{34F6E9D7-D9B6-DB4F-B2A5-73F3F03B260D}" dt="2024-05-31T10:37:05.092" v="404" actId="478"/>
          <ac:spMkLst>
            <pc:docMk/>
            <pc:sldMk cId="2219790931" sldId="272"/>
            <ac:spMk id="14" creationId="{00000000-0000-0000-0000-000000000000}"/>
          </ac:spMkLst>
        </pc:spChg>
        <pc:spChg chg="mod">
          <ac:chgData name="김기훈" userId="412d93d3-fbdd-4ea2-8893-3227bf806787" providerId="ADAL" clId="{34F6E9D7-D9B6-DB4F-B2A5-73F3F03B260D}" dt="2024-05-31T10:37:37.931" v="411" actId="1076"/>
          <ac:spMkLst>
            <pc:docMk/>
            <pc:sldMk cId="2219790931" sldId="272"/>
            <ac:spMk id="15" creationId="{00000000-0000-0000-0000-000000000000}"/>
          </ac:spMkLst>
        </pc:spChg>
        <pc:spChg chg="del mod">
          <ac:chgData name="김기훈" userId="412d93d3-fbdd-4ea2-8893-3227bf806787" providerId="ADAL" clId="{34F6E9D7-D9B6-DB4F-B2A5-73F3F03B260D}" dt="2024-05-31T10:44:19.454" v="523" actId="478"/>
          <ac:spMkLst>
            <pc:docMk/>
            <pc:sldMk cId="2219790931" sldId="272"/>
            <ac:spMk id="19" creationId="{842BDC16-59E2-4988-6DFD-B2CE75788C2A}"/>
          </ac:spMkLst>
        </pc:spChg>
        <pc:spChg chg="add mod">
          <ac:chgData name="김기훈" userId="412d93d3-fbdd-4ea2-8893-3227bf806787" providerId="ADAL" clId="{34F6E9D7-D9B6-DB4F-B2A5-73F3F03B260D}" dt="2024-05-31T10:44:19.843" v="524"/>
          <ac:spMkLst>
            <pc:docMk/>
            <pc:sldMk cId="2219790931" sldId="272"/>
            <ac:spMk id="20" creationId="{20FFBDCC-B443-3F6A-879F-D7AD56A30EAC}"/>
          </ac:spMkLst>
        </pc:spChg>
        <pc:grpChg chg="add mod">
          <ac:chgData name="김기훈" userId="412d93d3-fbdd-4ea2-8893-3227bf806787" providerId="ADAL" clId="{34F6E9D7-D9B6-DB4F-B2A5-73F3F03B260D}" dt="2024-05-31T10:40:01.724" v="435" actId="14100"/>
          <ac:grpSpMkLst>
            <pc:docMk/>
            <pc:sldMk cId="2219790931" sldId="272"/>
            <ac:grpSpMk id="16" creationId="{4DAC656D-F60D-FA5A-4BDB-128A80DD57C2}"/>
          </ac:grpSpMkLst>
        </pc:grpChg>
        <pc:graphicFrameChg chg="add del mod">
          <ac:chgData name="김기훈" userId="412d93d3-fbdd-4ea2-8893-3227bf806787" providerId="ADAL" clId="{34F6E9D7-D9B6-DB4F-B2A5-73F3F03B260D}" dt="2024-05-31T10:35:55.402" v="335" actId="478"/>
          <ac:graphicFrameMkLst>
            <pc:docMk/>
            <pc:sldMk cId="2219790931" sldId="272"/>
            <ac:graphicFrameMk id="8" creationId="{EBBCDBD9-3976-E755-81C1-4AA5BA6AAB44}"/>
          </ac:graphicFrameMkLst>
        </pc:graphicFrameChg>
        <pc:graphicFrameChg chg="add mod">
          <ac:chgData name="김기훈" userId="412d93d3-fbdd-4ea2-8893-3227bf806787" providerId="ADAL" clId="{34F6E9D7-D9B6-DB4F-B2A5-73F3F03B260D}" dt="2024-05-31T10:41:41.032" v="511"/>
          <ac:graphicFrameMkLst>
            <pc:docMk/>
            <pc:sldMk cId="2219790931" sldId="272"/>
            <ac:graphicFrameMk id="11" creationId="{5C11B653-53BB-16B6-CBB0-F93FC77FA931}"/>
          </ac:graphicFrameMkLst>
        </pc:graphicFrameChg>
        <pc:picChg chg="mod">
          <ac:chgData name="김기훈" userId="412d93d3-fbdd-4ea2-8893-3227bf806787" providerId="ADAL" clId="{34F6E9D7-D9B6-DB4F-B2A5-73F3F03B260D}" dt="2024-05-31T10:37:34.862" v="410" actId="1076"/>
          <ac:picMkLst>
            <pc:docMk/>
            <pc:sldMk cId="2219790931" sldId="272"/>
            <ac:picMk id="4" creationId="{00000000-0000-0000-0000-000000000000}"/>
          </ac:picMkLst>
        </pc:picChg>
        <pc:picChg chg="mod">
          <ac:chgData name="김기훈" userId="412d93d3-fbdd-4ea2-8893-3227bf806787" providerId="ADAL" clId="{34F6E9D7-D9B6-DB4F-B2A5-73F3F03B260D}" dt="2024-05-31T10:38:09.021" v="421" actId="164"/>
          <ac:picMkLst>
            <pc:docMk/>
            <pc:sldMk cId="2219790931" sldId="272"/>
            <ac:picMk id="9" creationId="{00000000-0000-0000-0000-000000000000}"/>
          </ac:picMkLst>
        </pc:picChg>
        <pc:picChg chg="del">
          <ac:chgData name="김기훈" userId="412d93d3-fbdd-4ea2-8893-3227bf806787" providerId="ADAL" clId="{34F6E9D7-D9B6-DB4F-B2A5-73F3F03B260D}" dt="2024-05-31T10:27:36.845" v="309" actId="478"/>
          <ac:picMkLst>
            <pc:docMk/>
            <pc:sldMk cId="2219790931" sldId="272"/>
            <ac:picMk id="10" creationId="{00000000-0000-0000-0000-000000000000}"/>
          </ac:picMkLst>
        </pc:picChg>
      </pc:sldChg>
    </pc:docChg>
  </pc:docChgLst>
  <pc:docChgLst>
    <pc:chgData name="게스트 사용자" userId="S::urn:spo:anon#223ead868920e77254bda685a8ea11a163dff21db8ec80379d43476ba3d1e196::" providerId="AD" clId="Web-{B7976843-14D3-4014-B6A2-65DD8DAB8729}"/>
    <pc:docChg chg="addSld modSld">
      <pc:chgData name="게스트 사용자" userId="S::urn:spo:anon#223ead868920e77254bda685a8ea11a163dff21db8ec80379d43476ba3d1e196::" providerId="AD" clId="Web-{B7976843-14D3-4014-B6A2-65DD8DAB8729}" dt="2024-06-02T04:06:27.153" v="696" actId="20577"/>
      <pc:docMkLst>
        <pc:docMk/>
      </pc:docMkLst>
      <pc:sldChg chg="delSp modSp">
        <pc:chgData name="게스트 사용자" userId="S::urn:spo:anon#223ead868920e77254bda685a8ea11a163dff21db8ec80379d43476ba3d1e196::" providerId="AD" clId="Web-{B7976843-14D3-4014-B6A2-65DD8DAB8729}" dt="2024-06-02T02:59:17.150" v="502" actId="20577"/>
        <pc:sldMkLst>
          <pc:docMk/>
          <pc:sldMk cId="116867257" sldId="268"/>
        </pc:sldMkLst>
        <pc:spChg chg="mod">
          <ac:chgData name="게스트 사용자" userId="S::urn:spo:anon#223ead868920e77254bda685a8ea11a163dff21db8ec80379d43476ba3d1e196::" providerId="AD" clId="Web-{B7976843-14D3-4014-B6A2-65DD8DAB8729}" dt="2024-05-31T14:38:41.885" v="56" actId="1076"/>
          <ac:spMkLst>
            <pc:docMk/>
            <pc:sldMk cId="116867257" sldId="268"/>
            <ac:spMk id="7" creationId="{2A378F0B-E6EF-CE52-1A68-9A201FDD16C6}"/>
          </ac:spMkLst>
        </pc:spChg>
        <pc:spChg chg="mod">
          <ac:chgData name="게스트 사용자" userId="S::urn:spo:anon#223ead868920e77254bda685a8ea11a163dff21db8ec80379d43476ba3d1e196::" providerId="AD" clId="Web-{B7976843-14D3-4014-B6A2-65DD8DAB8729}" dt="2024-06-02T02:59:17.150" v="502" actId="20577"/>
          <ac:spMkLst>
            <pc:docMk/>
            <pc:sldMk cId="116867257" sldId="268"/>
            <ac:spMk id="20" creationId="{00000000-0000-0000-0000-000000000000}"/>
          </ac:spMkLst>
        </pc:spChg>
        <pc:spChg chg="mod">
          <ac:chgData name="게스트 사용자" userId="S::urn:spo:anon#223ead868920e77254bda685a8ea11a163dff21db8ec80379d43476ba3d1e196::" providerId="AD" clId="Web-{B7976843-14D3-4014-B6A2-65DD8DAB8729}" dt="2024-05-31T14:38:41.853" v="53" actId="1076"/>
          <ac:spMkLst>
            <pc:docMk/>
            <pc:sldMk cId="116867257" sldId="268"/>
            <ac:spMk id="24" creationId="{00000000-0000-0000-0000-000000000000}"/>
          </ac:spMkLst>
        </pc:spChg>
        <pc:spChg chg="mod">
          <ac:chgData name="게스트 사용자" userId="S::urn:spo:anon#223ead868920e77254bda685a8ea11a163dff21db8ec80379d43476ba3d1e196::" providerId="AD" clId="Web-{B7976843-14D3-4014-B6A2-65DD8DAB8729}" dt="2024-05-31T14:38:41.869" v="54" actId="1076"/>
          <ac:spMkLst>
            <pc:docMk/>
            <pc:sldMk cId="116867257" sldId="268"/>
            <ac:spMk id="26" creationId="{00000000-0000-0000-0000-000000000000}"/>
          </ac:spMkLst>
        </pc:spChg>
        <pc:spChg chg="del">
          <ac:chgData name="게스트 사용자" userId="S::urn:spo:anon#223ead868920e77254bda685a8ea11a163dff21db8ec80379d43476ba3d1e196::" providerId="AD" clId="Web-{B7976843-14D3-4014-B6A2-65DD8DAB8729}" dt="2024-05-31T14:38:14.821" v="29"/>
          <ac:spMkLst>
            <pc:docMk/>
            <pc:sldMk cId="116867257" sldId="268"/>
            <ac:spMk id="28" creationId="{00000000-0000-0000-0000-000000000000}"/>
          </ac:spMkLst>
        </pc:spChg>
        <pc:spChg chg="del">
          <ac:chgData name="게스트 사용자" userId="S::urn:spo:anon#223ead868920e77254bda685a8ea11a163dff21db8ec80379d43476ba3d1e196::" providerId="AD" clId="Web-{B7976843-14D3-4014-B6A2-65DD8DAB8729}" dt="2024-05-31T14:38:14.821" v="28"/>
          <ac:spMkLst>
            <pc:docMk/>
            <pc:sldMk cId="116867257" sldId="268"/>
            <ac:spMk id="29" creationId="{00000000-0000-0000-0000-000000000000}"/>
          </ac:spMkLst>
        </pc:spChg>
        <pc:spChg chg="del mod">
          <ac:chgData name="게스트 사용자" userId="S::urn:spo:anon#223ead868920e77254bda685a8ea11a163dff21db8ec80379d43476ba3d1e196::" providerId="AD" clId="Web-{B7976843-14D3-4014-B6A2-65DD8DAB8729}" dt="2024-05-31T14:53:35.157" v="57"/>
          <ac:spMkLst>
            <pc:docMk/>
            <pc:sldMk cId="116867257" sldId="268"/>
            <ac:spMk id="30" creationId="{00000000-0000-0000-0000-000000000000}"/>
          </ac:spMkLst>
        </pc:spChg>
        <pc:spChg chg="mod">
          <ac:chgData name="게스트 사용자" userId="S::urn:spo:anon#223ead868920e77254bda685a8ea11a163dff21db8ec80379d43476ba3d1e196::" providerId="AD" clId="Web-{B7976843-14D3-4014-B6A2-65DD8DAB8729}" dt="2024-05-31T14:38:35.525" v="47" actId="1076"/>
          <ac:spMkLst>
            <pc:docMk/>
            <pc:sldMk cId="116867257" sldId="268"/>
            <ac:spMk id="31" creationId="{00000000-0000-0000-0000-000000000000}"/>
          </ac:spMkLst>
        </pc:spChg>
        <pc:picChg chg="del mod">
          <ac:chgData name="게스트 사용자" userId="S::urn:spo:anon#223ead868920e77254bda685a8ea11a163dff21db8ec80379d43476ba3d1e196::" providerId="AD" clId="Web-{B7976843-14D3-4014-B6A2-65DD8DAB8729}" dt="2024-05-31T14:38:30.759" v="46"/>
          <ac:picMkLst>
            <pc:docMk/>
            <pc:sldMk cId="116867257" sldId="268"/>
            <ac:picMk id="3" creationId="{00000000-0000-0000-0000-000000000000}"/>
          </ac:picMkLst>
        </pc:picChg>
        <pc:picChg chg="del mod">
          <ac:chgData name="게스트 사용자" userId="S::urn:spo:anon#223ead868920e77254bda685a8ea11a163dff21db8ec80379d43476ba3d1e196::" providerId="AD" clId="Web-{B7976843-14D3-4014-B6A2-65DD8DAB8729}" dt="2024-05-31T14:38:29.134" v="45"/>
          <ac:picMkLst>
            <pc:docMk/>
            <pc:sldMk cId="116867257" sldId="268"/>
            <ac:picMk id="4" creationId="{00000000-0000-0000-0000-000000000000}"/>
          </ac:picMkLst>
        </pc:picChg>
        <pc:picChg chg="mod">
          <ac:chgData name="게스트 사용자" userId="S::urn:spo:anon#223ead868920e77254bda685a8ea11a163dff21db8ec80379d43476ba3d1e196::" providerId="AD" clId="Web-{B7976843-14D3-4014-B6A2-65DD8DAB8729}" dt="2024-05-31T14:38:41.822" v="48" actId="1076"/>
          <ac:picMkLst>
            <pc:docMk/>
            <pc:sldMk cId="116867257" sldId="268"/>
            <ac:picMk id="10" creationId="{00000000-0000-0000-0000-000000000000}"/>
          </ac:picMkLst>
        </pc:picChg>
        <pc:picChg chg="mod">
          <ac:chgData name="게스트 사용자" userId="S::urn:spo:anon#223ead868920e77254bda685a8ea11a163dff21db8ec80379d43476ba3d1e196::" providerId="AD" clId="Web-{B7976843-14D3-4014-B6A2-65DD8DAB8729}" dt="2024-05-31T14:38:41.822" v="49" actId="1076"/>
          <ac:picMkLst>
            <pc:docMk/>
            <pc:sldMk cId="116867257" sldId="268"/>
            <ac:picMk id="11" creationId="{00000000-0000-0000-0000-000000000000}"/>
          </ac:picMkLst>
        </pc:picChg>
        <pc:picChg chg="mod">
          <ac:chgData name="게스트 사용자" userId="S::urn:spo:anon#223ead868920e77254bda685a8ea11a163dff21db8ec80379d43476ba3d1e196::" providerId="AD" clId="Web-{B7976843-14D3-4014-B6A2-65DD8DAB8729}" dt="2024-05-31T14:38:41.838" v="50" actId="1076"/>
          <ac:picMkLst>
            <pc:docMk/>
            <pc:sldMk cId="116867257" sldId="268"/>
            <ac:picMk id="12" creationId="{00000000-0000-0000-0000-000000000000}"/>
          </ac:picMkLst>
        </pc:picChg>
        <pc:picChg chg="mod">
          <ac:chgData name="게스트 사용자" userId="S::urn:spo:anon#223ead868920e77254bda685a8ea11a163dff21db8ec80379d43476ba3d1e196::" providerId="AD" clId="Web-{B7976843-14D3-4014-B6A2-65DD8DAB8729}" dt="2024-05-31T14:38:41.838" v="51" actId="1076"/>
          <ac:picMkLst>
            <pc:docMk/>
            <pc:sldMk cId="116867257" sldId="268"/>
            <ac:picMk id="13" creationId="{00000000-0000-0000-0000-000000000000}"/>
          </ac:picMkLst>
        </pc:picChg>
        <pc:picChg chg="del">
          <ac:chgData name="게스트 사용자" userId="S::urn:spo:anon#223ead868920e77254bda685a8ea11a163dff21db8ec80379d43476ba3d1e196::" providerId="AD" clId="Web-{B7976843-14D3-4014-B6A2-65DD8DAB8729}" dt="2024-05-31T14:38:14.821" v="32"/>
          <ac:picMkLst>
            <pc:docMk/>
            <pc:sldMk cId="116867257" sldId="268"/>
            <ac:picMk id="14" creationId="{00000000-0000-0000-0000-000000000000}"/>
          </ac:picMkLst>
        </pc:picChg>
        <pc:picChg chg="del">
          <ac:chgData name="게스트 사용자" userId="S::urn:spo:anon#223ead868920e77254bda685a8ea11a163dff21db8ec80379d43476ba3d1e196::" providerId="AD" clId="Web-{B7976843-14D3-4014-B6A2-65DD8DAB8729}" dt="2024-05-31T14:38:14.821" v="31"/>
          <ac:picMkLst>
            <pc:docMk/>
            <pc:sldMk cId="116867257" sldId="268"/>
            <ac:picMk id="15" creationId="{00000000-0000-0000-0000-000000000000}"/>
          </ac:picMkLst>
        </pc:picChg>
        <pc:picChg chg="del">
          <ac:chgData name="게스트 사용자" userId="S::urn:spo:anon#223ead868920e77254bda685a8ea11a163dff21db8ec80379d43476ba3d1e196::" providerId="AD" clId="Web-{B7976843-14D3-4014-B6A2-65DD8DAB8729}" dt="2024-05-31T14:38:14.821" v="30"/>
          <ac:picMkLst>
            <pc:docMk/>
            <pc:sldMk cId="116867257" sldId="268"/>
            <ac:picMk id="16" creationId="{00000000-0000-0000-0000-000000000000}"/>
          </ac:picMkLst>
        </pc:picChg>
      </pc:sldChg>
      <pc:sldChg chg="modSp">
        <pc:chgData name="게스트 사용자" userId="S::urn:spo:anon#223ead868920e77254bda685a8ea11a163dff21db8ec80379d43476ba3d1e196::" providerId="AD" clId="Web-{B7976843-14D3-4014-B6A2-65DD8DAB8729}" dt="2024-06-02T02:45:14.805" v="478" actId="20577"/>
        <pc:sldMkLst>
          <pc:docMk/>
          <pc:sldMk cId="1115904525" sldId="271"/>
        </pc:sldMkLst>
        <pc:spChg chg="mod">
          <ac:chgData name="게스트 사용자" userId="S::urn:spo:anon#223ead868920e77254bda685a8ea11a163dff21db8ec80379d43476ba3d1e196::" providerId="AD" clId="Web-{B7976843-14D3-4014-B6A2-65DD8DAB8729}" dt="2024-06-02T02:45:14.805" v="478" actId="20577"/>
          <ac:spMkLst>
            <pc:docMk/>
            <pc:sldMk cId="1115904525" sldId="271"/>
            <ac:spMk id="15" creationId="{00000000-0000-0000-0000-000000000000}"/>
          </ac:spMkLst>
        </pc:spChg>
      </pc:sldChg>
      <pc:sldChg chg="add replId">
        <pc:chgData name="게스트 사용자" userId="S::urn:spo:anon#223ead868920e77254bda685a8ea11a163dff21db8ec80379d43476ba3d1e196::" providerId="AD" clId="Web-{B7976843-14D3-4014-B6A2-65DD8DAB8729}" dt="2024-05-31T14:53:51.252" v="58"/>
        <pc:sldMkLst>
          <pc:docMk/>
          <pc:sldMk cId="2940869166" sldId="273"/>
        </pc:sldMkLst>
      </pc:sldChg>
      <pc:sldChg chg="addSp delSp modSp add replId">
        <pc:chgData name="게스트 사용자" userId="S::urn:spo:anon#223ead868920e77254bda685a8ea11a163dff21db8ec80379d43476ba3d1e196::" providerId="AD" clId="Web-{B7976843-14D3-4014-B6A2-65DD8DAB8729}" dt="2024-06-01T14:25:51.721" v="415" actId="1076"/>
        <pc:sldMkLst>
          <pc:docMk/>
          <pc:sldMk cId="4007551808" sldId="274"/>
        </pc:sldMkLst>
        <pc:spChg chg="add mod">
          <ac:chgData name="게스트 사용자" userId="S::urn:spo:anon#223ead868920e77254bda685a8ea11a163dff21db8ec80379d43476ba3d1e196::" providerId="AD" clId="Web-{B7976843-14D3-4014-B6A2-65DD8DAB8729}" dt="2024-05-31T15:48:36.774" v="408" actId="1076"/>
          <ac:spMkLst>
            <pc:docMk/>
            <pc:sldMk cId="4007551808" sldId="274"/>
            <ac:spMk id="3" creationId="{9F49A8AB-B203-C46D-04F9-E60420AEF665}"/>
          </ac:spMkLst>
        </pc:spChg>
        <pc:spChg chg="del">
          <ac:chgData name="게스트 사용자" userId="S::urn:spo:anon#223ead868920e77254bda685a8ea11a163dff21db8ec80379d43476ba3d1e196::" providerId="AD" clId="Web-{B7976843-14D3-4014-B6A2-65DD8DAB8729}" dt="2024-05-31T15:05:13.837" v="60"/>
          <ac:spMkLst>
            <pc:docMk/>
            <pc:sldMk cId="4007551808" sldId="274"/>
            <ac:spMk id="7" creationId="{2A378F0B-E6EF-CE52-1A68-9A201FDD16C6}"/>
          </ac:spMkLst>
        </pc:spChg>
        <pc:spChg chg="mod">
          <ac:chgData name="게스트 사용자" userId="S::urn:spo:anon#223ead868920e77254bda685a8ea11a163dff21db8ec80379d43476ba3d1e196::" providerId="AD" clId="Web-{B7976843-14D3-4014-B6A2-65DD8DAB8729}" dt="2024-06-01T14:25:51.721" v="415" actId="1076"/>
          <ac:spMkLst>
            <pc:docMk/>
            <pc:sldMk cId="4007551808" sldId="274"/>
            <ac:spMk id="9" creationId="{536DC154-18AF-4E5C-9EDB-76563DC7B406}"/>
          </ac:spMkLst>
        </pc:spChg>
        <pc:spChg chg="del">
          <ac:chgData name="게스트 사용자" userId="S::urn:spo:anon#223ead868920e77254bda685a8ea11a163dff21db8ec80379d43476ba3d1e196::" providerId="AD" clId="Web-{B7976843-14D3-4014-B6A2-65DD8DAB8729}" dt="2024-05-31T15:05:13.837" v="62"/>
          <ac:spMkLst>
            <pc:docMk/>
            <pc:sldMk cId="4007551808" sldId="274"/>
            <ac:spMk id="20" creationId="{00000000-0000-0000-0000-000000000000}"/>
          </ac:spMkLst>
        </pc:spChg>
        <pc:spChg chg="del">
          <ac:chgData name="게스트 사용자" userId="S::urn:spo:anon#223ead868920e77254bda685a8ea11a163dff21db8ec80379d43476ba3d1e196::" providerId="AD" clId="Web-{B7976843-14D3-4014-B6A2-65DD8DAB8729}" dt="2024-05-31T15:05:13.837" v="61"/>
          <ac:spMkLst>
            <pc:docMk/>
            <pc:sldMk cId="4007551808" sldId="274"/>
            <ac:spMk id="24" creationId="{00000000-0000-0000-0000-000000000000}"/>
          </ac:spMkLst>
        </pc:spChg>
        <pc:spChg chg="mod">
          <ac:chgData name="게스트 사용자" userId="S::urn:spo:anon#223ead868920e77254bda685a8ea11a163dff21db8ec80379d43476ba3d1e196::" providerId="AD" clId="Web-{B7976843-14D3-4014-B6A2-65DD8DAB8729}" dt="2024-05-31T15:13:56.929" v="122" actId="20577"/>
          <ac:spMkLst>
            <pc:docMk/>
            <pc:sldMk cId="4007551808" sldId="274"/>
            <ac:spMk id="26" creationId="{00000000-0000-0000-0000-000000000000}"/>
          </ac:spMkLst>
        </pc:spChg>
        <pc:spChg chg="mod">
          <ac:chgData name="게스트 사용자" userId="S::urn:spo:anon#223ead868920e77254bda685a8ea11a163dff21db8ec80379d43476ba3d1e196::" providerId="AD" clId="Web-{B7976843-14D3-4014-B6A2-65DD8DAB8729}" dt="2024-05-31T15:37:32.081" v="241" actId="20577"/>
          <ac:spMkLst>
            <pc:docMk/>
            <pc:sldMk cId="4007551808" sldId="274"/>
            <ac:spMk id="31" creationId="{00000000-0000-0000-0000-000000000000}"/>
          </ac:spMkLst>
        </pc:spChg>
        <pc:picChg chg="del">
          <ac:chgData name="게스트 사용자" userId="S::urn:spo:anon#223ead868920e77254bda685a8ea11a163dff21db8ec80379d43476ba3d1e196::" providerId="AD" clId="Web-{B7976843-14D3-4014-B6A2-65DD8DAB8729}" dt="2024-05-31T15:05:13.837" v="65"/>
          <ac:picMkLst>
            <pc:docMk/>
            <pc:sldMk cId="4007551808" sldId="274"/>
            <ac:picMk id="10" creationId="{00000000-0000-0000-0000-000000000000}"/>
          </ac:picMkLst>
        </pc:picChg>
        <pc:picChg chg="del">
          <ac:chgData name="게스트 사용자" userId="S::urn:spo:anon#223ead868920e77254bda685a8ea11a163dff21db8ec80379d43476ba3d1e196::" providerId="AD" clId="Web-{B7976843-14D3-4014-B6A2-65DD8DAB8729}" dt="2024-05-31T15:05:13.837" v="64"/>
          <ac:picMkLst>
            <pc:docMk/>
            <pc:sldMk cId="4007551808" sldId="274"/>
            <ac:picMk id="11" creationId="{00000000-0000-0000-0000-000000000000}"/>
          </ac:picMkLst>
        </pc:picChg>
        <pc:picChg chg="del">
          <ac:chgData name="게스트 사용자" userId="S::urn:spo:anon#223ead868920e77254bda685a8ea11a163dff21db8ec80379d43476ba3d1e196::" providerId="AD" clId="Web-{B7976843-14D3-4014-B6A2-65DD8DAB8729}" dt="2024-05-31T15:05:13.837" v="63"/>
          <ac:picMkLst>
            <pc:docMk/>
            <pc:sldMk cId="4007551808" sldId="274"/>
            <ac:picMk id="12" creationId="{00000000-0000-0000-0000-000000000000}"/>
          </ac:picMkLst>
        </pc:picChg>
        <pc:picChg chg="mod">
          <ac:chgData name="게스트 사용자" userId="S::urn:spo:anon#223ead868920e77254bda685a8ea11a163dff21db8ec80379d43476ba3d1e196::" providerId="AD" clId="Web-{B7976843-14D3-4014-B6A2-65DD8DAB8729}" dt="2024-05-31T15:05:24.931" v="67" actId="1076"/>
          <ac:picMkLst>
            <pc:docMk/>
            <pc:sldMk cId="4007551808" sldId="274"/>
            <ac:picMk id="13" creationId="{00000000-0000-0000-0000-000000000000}"/>
          </ac:picMkLst>
        </pc:picChg>
      </pc:sldChg>
      <pc:sldChg chg="modSp add replId">
        <pc:chgData name="게스트 사용자" userId="S::urn:spo:anon#223ead868920e77254bda685a8ea11a163dff21db8ec80379d43476ba3d1e196::" providerId="AD" clId="Web-{B7976843-14D3-4014-B6A2-65DD8DAB8729}" dt="2024-05-31T15:51:05.141" v="412" actId="14100"/>
        <pc:sldMkLst>
          <pc:docMk/>
          <pc:sldMk cId="2976891990" sldId="275"/>
        </pc:sldMkLst>
        <pc:spChg chg="mod">
          <ac:chgData name="게스트 사용자" userId="S::urn:spo:anon#223ead868920e77254bda685a8ea11a163dff21db8ec80379d43476ba3d1e196::" providerId="AD" clId="Web-{B7976843-14D3-4014-B6A2-65DD8DAB8729}" dt="2024-05-31T15:51:05.141" v="412" actId="14100"/>
          <ac:spMkLst>
            <pc:docMk/>
            <pc:sldMk cId="2976891990" sldId="275"/>
            <ac:spMk id="26" creationId="{00000000-0000-0000-0000-000000000000}"/>
          </ac:spMkLst>
        </pc:spChg>
      </pc:sldChg>
      <pc:sldChg chg="add replId">
        <pc:chgData name="게스트 사용자" userId="S::urn:spo:anon#223ead868920e77254bda685a8ea11a163dff21db8ec80379d43476ba3d1e196::" providerId="AD" clId="Web-{B7976843-14D3-4014-B6A2-65DD8DAB8729}" dt="2024-05-31T15:48:44.571" v="410"/>
        <pc:sldMkLst>
          <pc:docMk/>
          <pc:sldMk cId="84937297" sldId="276"/>
        </pc:sldMkLst>
      </pc:sldChg>
      <pc:sldChg chg="modSp">
        <pc:chgData name="게스트 사용자" userId="S::urn:spo:anon#223ead868920e77254bda685a8ea11a163dff21db8ec80379d43476ba3d1e196::" providerId="AD" clId="Web-{B7976843-14D3-4014-B6A2-65DD8DAB8729}" dt="2024-06-02T03:52:42.572" v="651" actId="20577"/>
        <pc:sldMkLst>
          <pc:docMk/>
          <pc:sldMk cId="2830418549" sldId="289"/>
        </pc:sldMkLst>
        <pc:spChg chg="mod">
          <ac:chgData name="게스트 사용자" userId="S::urn:spo:anon#223ead868920e77254bda685a8ea11a163dff21db8ec80379d43476ba3d1e196::" providerId="AD" clId="Web-{B7976843-14D3-4014-B6A2-65DD8DAB8729}" dt="2024-06-02T03:52:42.572" v="651" actId="20577"/>
          <ac:spMkLst>
            <pc:docMk/>
            <pc:sldMk cId="2830418549" sldId="289"/>
            <ac:spMk id="8" creationId="{756A7F84-A1CC-3CFA-AA14-D7153C1337A8}"/>
          </ac:spMkLst>
        </pc:spChg>
      </pc:sldChg>
      <pc:sldChg chg="addSp delSp modSp">
        <pc:chgData name="게스트 사용자" userId="S::urn:spo:anon#223ead868920e77254bda685a8ea11a163dff21db8ec80379d43476ba3d1e196::" providerId="AD" clId="Web-{B7976843-14D3-4014-B6A2-65DD8DAB8729}" dt="2024-06-02T03:45:09.180" v="591" actId="20577"/>
        <pc:sldMkLst>
          <pc:docMk/>
          <pc:sldMk cId="3244027915" sldId="291"/>
        </pc:sldMkLst>
        <pc:spChg chg="mod">
          <ac:chgData name="게스트 사용자" userId="S::urn:spo:anon#223ead868920e77254bda685a8ea11a163dff21db8ec80379d43476ba3d1e196::" providerId="AD" clId="Web-{B7976843-14D3-4014-B6A2-65DD8DAB8729}" dt="2024-06-02T03:45:09.180" v="591" actId="20577"/>
          <ac:spMkLst>
            <pc:docMk/>
            <pc:sldMk cId="3244027915" sldId="291"/>
            <ac:spMk id="8" creationId="{756A7F84-A1CC-3CFA-AA14-D7153C1337A8}"/>
          </ac:spMkLst>
        </pc:spChg>
        <pc:spChg chg="add del mod">
          <ac:chgData name="게스트 사용자" userId="S::urn:spo:anon#223ead868920e77254bda685a8ea11a163dff21db8ec80379d43476ba3d1e196::" providerId="AD" clId="Web-{B7976843-14D3-4014-B6A2-65DD8DAB8729}" dt="2024-06-02T03:17:24.952" v="507"/>
          <ac:spMkLst>
            <pc:docMk/>
            <pc:sldMk cId="3244027915" sldId="291"/>
            <ac:spMk id="10" creationId="{AE979D80-33F2-D243-D696-DC1908E799D7}"/>
          </ac:spMkLst>
        </pc:spChg>
        <pc:spChg chg="add del mod">
          <ac:chgData name="게스트 사용자" userId="S::urn:spo:anon#223ead868920e77254bda685a8ea11a163dff21db8ec80379d43476ba3d1e196::" providerId="AD" clId="Web-{B7976843-14D3-4014-B6A2-65DD8DAB8729}" dt="2024-06-02T03:30:05.195" v="515"/>
          <ac:spMkLst>
            <pc:docMk/>
            <pc:sldMk cId="3244027915" sldId="291"/>
            <ac:spMk id="12" creationId="{C7C42EEB-3F1E-68A3-D29A-2C803BAA548D}"/>
          </ac:spMkLst>
        </pc:spChg>
        <pc:spChg chg="add del mod">
          <ac:chgData name="게스트 사용자" userId="S::urn:spo:anon#223ead868920e77254bda685a8ea11a163dff21db8ec80379d43476ba3d1e196::" providerId="AD" clId="Web-{B7976843-14D3-4014-B6A2-65DD8DAB8729}" dt="2024-06-02T03:30:55.245" v="522"/>
          <ac:spMkLst>
            <pc:docMk/>
            <pc:sldMk cId="3244027915" sldId="291"/>
            <ac:spMk id="15" creationId="{9B78758D-D475-86A3-4F87-C28DA3A2C985}"/>
          </ac:spMkLst>
        </pc:spChg>
        <pc:spChg chg="add mod">
          <ac:chgData name="게스트 사용자" userId="S::urn:spo:anon#223ead868920e77254bda685a8ea11a163dff21db8ec80379d43476ba3d1e196::" providerId="AD" clId="Web-{B7976843-14D3-4014-B6A2-65DD8DAB8729}" dt="2024-06-02T03:31:33.481" v="532" actId="1076"/>
          <ac:spMkLst>
            <pc:docMk/>
            <pc:sldMk cId="3244027915" sldId="291"/>
            <ac:spMk id="17" creationId="{06178A4D-109D-D171-E77F-F07E0453727A}"/>
          </ac:spMkLst>
        </pc:spChg>
        <pc:spChg chg="add mod">
          <ac:chgData name="게스트 사용자" userId="S::urn:spo:anon#223ead868920e77254bda685a8ea11a163dff21db8ec80379d43476ba3d1e196::" providerId="AD" clId="Web-{B7976843-14D3-4014-B6A2-65DD8DAB8729}" dt="2024-06-02T03:31:47.763" v="540" actId="1076"/>
          <ac:spMkLst>
            <pc:docMk/>
            <pc:sldMk cId="3244027915" sldId="291"/>
            <ac:spMk id="18" creationId="{27CC6F0A-A0FE-66A7-8075-E12706FEF773}"/>
          </ac:spMkLst>
        </pc:spChg>
        <pc:picChg chg="add del mod">
          <ac:chgData name="게스트 사용자" userId="S::urn:spo:anon#223ead868920e77254bda685a8ea11a163dff21db8ec80379d43476ba3d1e196::" providerId="AD" clId="Web-{B7976843-14D3-4014-B6A2-65DD8DAB8729}" dt="2024-06-02T03:30:23.071" v="518"/>
          <ac:picMkLst>
            <pc:docMk/>
            <pc:sldMk cId="3244027915" sldId="291"/>
            <ac:picMk id="11" creationId="{C58D7132-767C-EE0B-A3E5-1816B284A781}"/>
          </ac:picMkLst>
        </pc:picChg>
        <pc:picChg chg="add mod">
          <ac:chgData name="게스트 사용자" userId="S::urn:spo:anon#223ead868920e77254bda685a8ea11a163dff21db8ec80379d43476ba3d1e196::" providerId="AD" clId="Web-{B7976843-14D3-4014-B6A2-65DD8DAB8729}" dt="2024-06-02T03:31:15.308" v="526" actId="1076"/>
          <ac:picMkLst>
            <pc:docMk/>
            <pc:sldMk cId="3244027915" sldId="291"/>
            <ac:picMk id="14" creationId="{602909F8-D11C-3B25-B63C-CA254EEDE07B}"/>
          </ac:picMkLst>
        </pc:picChg>
        <pc:picChg chg="add mod">
          <ac:chgData name="게스트 사용자" userId="S::urn:spo:anon#223ead868920e77254bda685a8ea11a163dff21db8ec80379d43476ba3d1e196::" providerId="AD" clId="Web-{B7976843-14D3-4014-B6A2-65DD8DAB8729}" dt="2024-06-02T03:31:56.123" v="542" actId="1076"/>
          <ac:picMkLst>
            <pc:docMk/>
            <pc:sldMk cId="3244027915" sldId="291"/>
            <ac:picMk id="16" creationId="{CBD1F2AA-8FEA-7580-29D5-D479863D1A57}"/>
          </ac:picMkLst>
        </pc:picChg>
      </pc:sldChg>
      <pc:sldChg chg="modSp">
        <pc:chgData name="게스트 사용자" userId="S::urn:spo:anon#223ead868920e77254bda685a8ea11a163dff21db8ec80379d43476ba3d1e196::" providerId="AD" clId="Web-{B7976843-14D3-4014-B6A2-65DD8DAB8729}" dt="2024-06-02T04:06:27.153" v="696" actId="20577"/>
        <pc:sldMkLst>
          <pc:docMk/>
          <pc:sldMk cId="2559826465" sldId="292"/>
        </pc:sldMkLst>
        <pc:spChg chg="mod">
          <ac:chgData name="게스트 사용자" userId="S::urn:spo:anon#223ead868920e77254bda685a8ea11a163dff21db8ec80379d43476ba3d1e196::" providerId="AD" clId="Web-{B7976843-14D3-4014-B6A2-65DD8DAB8729}" dt="2024-06-02T04:06:27.153" v="696" actId="20577"/>
          <ac:spMkLst>
            <pc:docMk/>
            <pc:sldMk cId="2559826465" sldId="292"/>
            <ac:spMk id="10" creationId="{127CB34A-3BF7-7DBB-7676-F107C5B21189}"/>
          </ac:spMkLst>
        </pc:spChg>
      </pc:sldChg>
      <pc:sldChg chg="modSp">
        <pc:chgData name="게스트 사용자" userId="S::urn:spo:anon#223ead868920e77254bda685a8ea11a163dff21db8ec80379d43476ba3d1e196::" providerId="AD" clId="Web-{B7976843-14D3-4014-B6A2-65DD8DAB8729}" dt="2024-06-02T02:57:33.050" v="500" actId="14100"/>
        <pc:sldMkLst>
          <pc:docMk/>
          <pc:sldMk cId="3002276040" sldId="294"/>
        </pc:sldMkLst>
        <pc:spChg chg="mod">
          <ac:chgData name="게스트 사용자" userId="S::urn:spo:anon#223ead868920e77254bda685a8ea11a163dff21db8ec80379d43476ba3d1e196::" providerId="AD" clId="Web-{B7976843-14D3-4014-B6A2-65DD8DAB8729}" dt="2024-06-02T02:57:33.050" v="500" actId="14100"/>
          <ac:spMkLst>
            <pc:docMk/>
            <pc:sldMk cId="3002276040" sldId="294"/>
            <ac:spMk id="11" creationId="{13D9EC61-891D-EABF-7F84-4E2822644603}"/>
          </ac:spMkLst>
        </pc:spChg>
      </pc:sldChg>
      <pc:sldChg chg="modSp add replId">
        <pc:chgData name="게스트 사용자" userId="S::urn:spo:anon#223ead868920e77254bda685a8ea11a163dff21db8ec80379d43476ba3d1e196::" providerId="AD" clId="Web-{B7976843-14D3-4014-B6A2-65DD8DAB8729}" dt="2024-06-02T03:54:31.828" v="671" actId="20577"/>
        <pc:sldMkLst>
          <pc:docMk/>
          <pc:sldMk cId="3042080565" sldId="300"/>
        </pc:sldMkLst>
        <pc:spChg chg="mod">
          <ac:chgData name="게스트 사용자" userId="S::urn:spo:anon#223ead868920e77254bda685a8ea11a163dff21db8ec80379d43476ba3d1e196::" providerId="AD" clId="Web-{B7976843-14D3-4014-B6A2-65DD8DAB8729}" dt="2024-06-02T03:54:28.766" v="670" actId="20577"/>
          <ac:spMkLst>
            <pc:docMk/>
            <pc:sldMk cId="3042080565" sldId="300"/>
            <ac:spMk id="8" creationId="{756A7F84-A1CC-3CFA-AA14-D7153C1337A8}"/>
          </ac:spMkLst>
        </pc:spChg>
        <pc:spChg chg="mod">
          <ac:chgData name="게스트 사용자" userId="S::urn:spo:anon#223ead868920e77254bda685a8ea11a163dff21db8ec80379d43476ba3d1e196::" providerId="AD" clId="Web-{B7976843-14D3-4014-B6A2-65DD8DAB8729}" dt="2024-06-02T03:54:31.828" v="671" actId="20577"/>
          <ac:spMkLst>
            <pc:docMk/>
            <pc:sldMk cId="3042080565" sldId="300"/>
            <ac:spMk id="9" creationId="{4F9D6EBB-11D8-B84C-5D33-02548F408B4B}"/>
          </ac:spMkLst>
        </pc:spChg>
      </pc:sldChg>
    </pc:docChg>
  </pc:docChgLst>
  <pc:docChgLst>
    <pc:chgData name="게스트 사용자" userId="S::urn:spo:anon#223ead868920e77254bda685a8ea11a163dff21db8ec80379d43476ba3d1e196::" providerId="AD" clId="Web-{7A2D7118-1AB3-95F7-26D7-055E2308EDA3}"/>
    <pc:docChg chg="addSld delSld modSld sldOrd">
      <pc:chgData name="게스트 사용자" userId="S::urn:spo:anon#223ead868920e77254bda685a8ea11a163dff21db8ec80379d43476ba3d1e196::" providerId="AD" clId="Web-{7A2D7118-1AB3-95F7-26D7-055E2308EDA3}" dt="2024-06-01T01:26:44.486" v="529"/>
      <pc:docMkLst>
        <pc:docMk/>
      </pc:docMkLst>
      <pc:sldChg chg="modSp del">
        <pc:chgData name="게스트 사용자" userId="S::urn:spo:anon#223ead868920e77254bda685a8ea11a163dff21db8ec80379d43476ba3d1e196::" providerId="AD" clId="Web-{7A2D7118-1AB3-95F7-26D7-055E2308EDA3}" dt="2024-06-01T01:01:15.934" v="69"/>
        <pc:sldMkLst>
          <pc:docMk/>
          <pc:sldMk cId="3242608732" sldId="270"/>
        </pc:sldMkLst>
        <pc:spChg chg="mod">
          <ac:chgData name="게스트 사용자" userId="S::urn:spo:anon#223ead868920e77254bda685a8ea11a163dff21db8ec80379d43476ba3d1e196::" providerId="AD" clId="Web-{7A2D7118-1AB3-95F7-26D7-055E2308EDA3}" dt="2024-06-01T00:57:45.857" v="4" actId="1076"/>
          <ac:spMkLst>
            <pc:docMk/>
            <pc:sldMk cId="3242608732" sldId="270"/>
            <ac:spMk id="21" creationId="{DE7B09B2-8C29-A55C-526C-53041FDAFF83}"/>
          </ac:spMkLst>
        </pc:spChg>
      </pc:sldChg>
      <pc:sldChg chg="delSp modSp del">
        <pc:chgData name="게스트 사용자" userId="S::urn:spo:anon#223ead868920e77254bda685a8ea11a163dff21db8ec80379d43476ba3d1e196::" providerId="AD" clId="Web-{7A2D7118-1AB3-95F7-26D7-055E2308EDA3}" dt="2024-06-01T01:26:44.486" v="529"/>
        <pc:sldMkLst>
          <pc:docMk/>
          <pc:sldMk cId="1723987865" sldId="285"/>
        </pc:sldMkLst>
        <pc:spChg chg="mod">
          <ac:chgData name="게스트 사용자" userId="S::urn:spo:anon#223ead868920e77254bda685a8ea11a163dff21db8ec80379d43476ba3d1e196::" providerId="AD" clId="Web-{7A2D7118-1AB3-95F7-26D7-055E2308EDA3}" dt="2024-06-01T01:01:45.873" v="75" actId="1076"/>
          <ac:spMkLst>
            <pc:docMk/>
            <pc:sldMk cId="1723987865" sldId="285"/>
            <ac:spMk id="11" creationId="{079877EC-F6EF-ED4F-F9B7-83977BE573FD}"/>
          </ac:spMkLst>
        </pc:spChg>
        <pc:spChg chg="del">
          <ac:chgData name="게스트 사용자" userId="S::urn:spo:anon#223ead868920e77254bda685a8ea11a163dff21db8ec80379d43476ba3d1e196::" providerId="AD" clId="Web-{7A2D7118-1AB3-95F7-26D7-055E2308EDA3}" dt="2024-06-01T01:01:52.546" v="76"/>
          <ac:spMkLst>
            <pc:docMk/>
            <pc:sldMk cId="1723987865" sldId="285"/>
            <ac:spMk id="16" creationId="{A8951E88-AD20-EE0B-5CEF-FF4A88986AAE}"/>
          </ac:spMkLst>
        </pc:spChg>
      </pc:sldChg>
      <pc:sldChg chg="addSp delSp modSp add ord replId">
        <pc:chgData name="게스트 사용자" userId="S::urn:spo:anon#223ead868920e77254bda685a8ea11a163dff21db8ec80379d43476ba3d1e196::" providerId="AD" clId="Web-{7A2D7118-1AB3-95F7-26D7-055E2308EDA3}" dt="2024-06-01T01:08:13.699" v="153" actId="20577"/>
        <pc:sldMkLst>
          <pc:docMk/>
          <pc:sldMk cId="2285237623" sldId="286"/>
        </pc:sldMkLst>
        <pc:spChg chg="mod">
          <ac:chgData name="게스트 사용자" userId="S::urn:spo:anon#223ead868920e77254bda685a8ea11a163dff21db8ec80379d43476ba3d1e196::" providerId="AD" clId="Web-{7A2D7118-1AB3-95F7-26D7-055E2308EDA3}" dt="2024-06-01T01:07:44.822" v="151" actId="20577"/>
          <ac:spMkLst>
            <pc:docMk/>
            <pc:sldMk cId="2285237623" sldId="286"/>
            <ac:spMk id="16" creationId="{00000000-0000-0000-0000-000000000000}"/>
          </ac:spMkLst>
        </pc:spChg>
        <pc:spChg chg="mod">
          <ac:chgData name="게스트 사용자" userId="S::urn:spo:anon#223ead868920e77254bda685a8ea11a163dff21db8ec80379d43476ba3d1e196::" providerId="AD" clId="Web-{7A2D7118-1AB3-95F7-26D7-055E2308EDA3}" dt="2024-06-01T01:07:28.399" v="119" actId="1076"/>
          <ac:spMkLst>
            <pc:docMk/>
            <pc:sldMk cId="2285237623" sldId="286"/>
            <ac:spMk id="17" creationId="{00000000-0000-0000-0000-000000000000}"/>
          </ac:spMkLst>
        </pc:spChg>
        <pc:spChg chg="mod">
          <ac:chgData name="게스트 사용자" userId="S::urn:spo:anon#223ead868920e77254bda685a8ea11a163dff21db8ec80379d43476ba3d1e196::" providerId="AD" clId="Web-{7A2D7118-1AB3-95F7-26D7-055E2308EDA3}" dt="2024-06-01T01:08:13.699" v="153" actId="20577"/>
          <ac:spMkLst>
            <pc:docMk/>
            <pc:sldMk cId="2285237623" sldId="286"/>
            <ac:spMk id="18" creationId="{00000000-0000-0000-0000-000000000000}"/>
          </ac:spMkLst>
        </pc:spChg>
        <pc:spChg chg="mod">
          <ac:chgData name="게스트 사용자" userId="S::urn:spo:anon#223ead868920e77254bda685a8ea11a163dff21db8ec80379d43476ba3d1e196::" providerId="AD" clId="Web-{7A2D7118-1AB3-95F7-26D7-055E2308EDA3}" dt="2024-06-01T01:07:31.914" v="120" actId="1076"/>
          <ac:spMkLst>
            <pc:docMk/>
            <pc:sldMk cId="2285237623" sldId="286"/>
            <ac:spMk id="19" creationId="{00000000-0000-0000-0000-000000000000}"/>
          </ac:spMkLst>
        </pc:spChg>
        <pc:spChg chg="mod">
          <ac:chgData name="게스트 사용자" userId="S::urn:spo:anon#223ead868920e77254bda685a8ea11a163dff21db8ec80379d43476ba3d1e196::" providerId="AD" clId="Web-{7A2D7118-1AB3-95F7-26D7-055E2308EDA3}" dt="2024-06-01T01:03:07.379" v="89" actId="20577"/>
          <ac:spMkLst>
            <pc:docMk/>
            <pc:sldMk cId="2285237623" sldId="286"/>
            <ac:spMk id="20" creationId="{00000000-0000-0000-0000-000000000000}"/>
          </ac:spMkLst>
        </pc:spChg>
        <pc:spChg chg="mod">
          <ac:chgData name="게스트 사용자" userId="S::urn:spo:anon#223ead868920e77254bda685a8ea11a163dff21db8ec80379d43476ba3d1e196::" providerId="AD" clId="Web-{7A2D7118-1AB3-95F7-26D7-055E2308EDA3}" dt="2024-06-01T01:01:06.324" v="68" actId="1076"/>
          <ac:spMkLst>
            <pc:docMk/>
            <pc:sldMk cId="2285237623" sldId="286"/>
            <ac:spMk id="21" creationId="{00000000-0000-0000-0000-000000000000}"/>
          </ac:spMkLst>
        </pc:spChg>
        <pc:spChg chg="del">
          <ac:chgData name="게스트 사용자" userId="S::urn:spo:anon#223ead868920e77254bda685a8ea11a163dff21db8ec80379d43476ba3d1e196::" providerId="AD" clId="Web-{7A2D7118-1AB3-95F7-26D7-055E2308EDA3}" dt="2024-06-01T00:58:19.515" v="9"/>
          <ac:spMkLst>
            <pc:docMk/>
            <pc:sldMk cId="2285237623" sldId="286"/>
            <ac:spMk id="22" creationId="{00000000-0000-0000-0000-000000000000}"/>
          </ac:spMkLst>
        </pc:spChg>
        <pc:spChg chg="mod">
          <ac:chgData name="게스트 사용자" userId="S::urn:spo:anon#223ead868920e77254bda685a8ea11a163dff21db8ec80379d43476ba3d1e196::" providerId="AD" clId="Web-{7A2D7118-1AB3-95F7-26D7-055E2308EDA3}" dt="2024-06-01T00:58:13.687" v="8" actId="20577"/>
          <ac:spMkLst>
            <pc:docMk/>
            <pc:sldMk cId="2285237623" sldId="286"/>
            <ac:spMk id="23" creationId="{00000000-0000-0000-0000-000000000000}"/>
          </ac:spMkLst>
        </pc:spChg>
        <pc:spChg chg="add">
          <ac:chgData name="게스트 사용자" userId="S::urn:spo:anon#223ead868920e77254bda685a8ea11a163dff21db8ec80379d43476ba3d1e196::" providerId="AD" clId="Web-{7A2D7118-1AB3-95F7-26D7-055E2308EDA3}" dt="2024-06-01T01:03:33.381" v="94"/>
          <ac:spMkLst>
            <pc:docMk/>
            <pc:sldMk cId="2285237623" sldId="286"/>
            <ac:spMk id="25" creationId="{2C8C092D-EEF1-B1AB-92CC-C94B1CE1AA76}"/>
          </ac:spMkLst>
        </pc:spChg>
        <pc:picChg chg="del">
          <ac:chgData name="게스트 사용자" userId="S::urn:spo:anon#223ead868920e77254bda685a8ea11a163dff21db8ec80379d43476ba3d1e196::" providerId="AD" clId="Web-{7A2D7118-1AB3-95F7-26D7-055E2308EDA3}" dt="2024-06-01T00:58:22.922" v="10"/>
          <ac:picMkLst>
            <pc:docMk/>
            <pc:sldMk cId="2285237623" sldId="286"/>
            <ac:picMk id="8" creationId="{00000000-0000-0000-0000-000000000000}"/>
          </ac:picMkLst>
        </pc:picChg>
        <pc:picChg chg="mod">
          <ac:chgData name="게스트 사용자" userId="S::urn:spo:anon#223ead868920e77254bda685a8ea11a163dff21db8ec80379d43476ba3d1e196::" providerId="AD" clId="Web-{7A2D7118-1AB3-95F7-26D7-055E2308EDA3}" dt="2024-06-01T00:59:41.755" v="46" actId="1076"/>
          <ac:picMkLst>
            <pc:docMk/>
            <pc:sldMk cId="2285237623" sldId="286"/>
            <ac:picMk id="11" creationId="{00000000-0000-0000-0000-000000000000}"/>
          </ac:picMkLst>
        </pc:picChg>
        <pc:picChg chg="del">
          <ac:chgData name="게스트 사용자" userId="S::urn:spo:anon#223ead868920e77254bda685a8ea11a163dff21db8ec80379d43476ba3d1e196::" providerId="AD" clId="Web-{7A2D7118-1AB3-95F7-26D7-055E2308EDA3}" dt="2024-06-01T01:07:48.697" v="152"/>
          <ac:picMkLst>
            <pc:docMk/>
            <pc:sldMk cId="2285237623" sldId="286"/>
            <ac:picMk id="13" creationId="{00000000-0000-0000-0000-000000000000}"/>
          </ac:picMkLst>
        </pc:picChg>
      </pc:sldChg>
      <pc:sldChg chg="addSp delSp modSp add replId">
        <pc:chgData name="게스트 사용자" userId="S::urn:spo:anon#223ead868920e77254bda685a8ea11a163dff21db8ec80379d43476ba3d1e196::" providerId="AD" clId="Web-{7A2D7118-1AB3-95F7-26D7-055E2308EDA3}" dt="2024-06-01T01:26:30.172" v="528" actId="1076"/>
        <pc:sldMkLst>
          <pc:docMk/>
          <pc:sldMk cId="1922190405" sldId="287"/>
        </pc:sldMkLst>
        <pc:spChg chg="add">
          <ac:chgData name="게스트 사용자" userId="S::urn:spo:anon#223ead868920e77254bda685a8ea11a163dff21db8ec80379d43476ba3d1e196::" providerId="AD" clId="Web-{7A2D7118-1AB3-95F7-26D7-055E2308EDA3}" dt="2024-06-01T01:03:34.725" v="95"/>
          <ac:spMkLst>
            <pc:docMk/>
            <pc:sldMk cId="1922190405" sldId="287"/>
            <ac:spMk id="15" creationId="{892C7014-A288-0AA7-2890-DEFE3A443188}"/>
          </ac:spMkLst>
        </pc:spChg>
        <pc:spChg chg="del mod">
          <ac:chgData name="게스트 사용자" userId="S::urn:spo:anon#223ead868920e77254bda685a8ea11a163dff21db8ec80379d43476ba3d1e196::" providerId="AD" clId="Web-{7A2D7118-1AB3-95F7-26D7-055E2308EDA3}" dt="2024-06-01T01:25:13.948" v="505"/>
          <ac:spMkLst>
            <pc:docMk/>
            <pc:sldMk cId="1922190405" sldId="287"/>
            <ac:spMk id="16" creationId="{00000000-0000-0000-0000-000000000000}"/>
          </ac:spMkLst>
        </pc:spChg>
        <pc:spChg chg="del">
          <ac:chgData name="게스트 사용자" userId="S::urn:spo:anon#223ead868920e77254bda685a8ea11a163dff21db8ec80379d43476ba3d1e196::" providerId="AD" clId="Web-{7A2D7118-1AB3-95F7-26D7-055E2308EDA3}" dt="2024-06-01T01:09:12.594" v="155"/>
          <ac:spMkLst>
            <pc:docMk/>
            <pc:sldMk cId="1922190405" sldId="287"/>
            <ac:spMk id="17" creationId="{00000000-0000-0000-0000-000000000000}"/>
          </ac:spMkLst>
        </pc:spChg>
        <pc:spChg chg="del">
          <ac:chgData name="게스트 사용자" userId="S::urn:spo:anon#223ead868920e77254bda685a8ea11a163dff21db8ec80379d43476ba3d1e196::" providerId="AD" clId="Web-{7A2D7118-1AB3-95F7-26D7-055E2308EDA3}" dt="2024-06-01T01:06:40.598" v="110"/>
          <ac:spMkLst>
            <pc:docMk/>
            <pc:sldMk cId="1922190405" sldId="287"/>
            <ac:spMk id="18" creationId="{00000000-0000-0000-0000-000000000000}"/>
          </ac:spMkLst>
        </pc:spChg>
        <pc:spChg chg="mod">
          <ac:chgData name="게스트 사용자" userId="S::urn:spo:anon#223ead868920e77254bda685a8ea11a163dff21db8ec80379d43476ba3d1e196::" providerId="AD" clId="Web-{7A2D7118-1AB3-95F7-26D7-055E2308EDA3}" dt="2024-06-01T01:26:07.218" v="521" actId="1076"/>
          <ac:spMkLst>
            <pc:docMk/>
            <pc:sldMk cId="1922190405" sldId="287"/>
            <ac:spMk id="19" creationId="{00000000-0000-0000-0000-000000000000}"/>
          </ac:spMkLst>
        </pc:spChg>
        <pc:spChg chg="mod">
          <ac:chgData name="게스트 사용자" userId="S::urn:spo:anon#223ead868920e77254bda685a8ea11a163dff21db8ec80379d43476ba3d1e196::" providerId="AD" clId="Web-{7A2D7118-1AB3-95F7-26D7-055E2308EDA3}" dt="2024-06-01T01:26:07.233" v="522" actId="1076"/>
          <ac:spMkLst>
            <pc:docMk/>
            <pc:sldMk cId="1922190405" sldId="287"/>
            <ac:spMk id="20" creationId="{00000000-0000-0000-0000-000000000000}"/>
          </ac:spMkLst>
        </pc:spChg>
        <pc:spChg chg="del">
          <ac:chgData name="게스트 사용자" userId="S::urn:spo:anon#223ead868920e77254bda685a8ea11a163dff21db8ec80379d43476ba3d1e196::" providerId="AD" clId="Web-{7A2D7118-1AB3-95F7-26D7-055E2308EDA3}" dt="2024-06-01T01:03:18.849" v="90"/>
          <ac:spMkLst>
            <pc:docMk/>
            <pc:sldMk cId="1922190405" sldId="287"/>
            <ac:spMk id="21" creationId="{00000000-0000-0000-0000-000000000000}"/>
          </ac:spMkLst>
        </pc:spChg>
        <pc:spChg chg="mod">
          <ac:chgData name="게스트 사용자" userId="S::urn:spo:anon#223ead868920e77254bda685a8ea11a163dff21db8ec80379d43476ba3d1e196::" providerId="AD" clId="Web-{7A2D7118-1AB3-95F7-26D7-055E2308EDA3}" dt="2024-06-01T01:03:26.646" v="93" actId="20577"/>
          <ac:spMkLst>
            <pc:docMk/>
            <pc:sldMk cId="1922190405" sldId="287"/>
            <ac:spMk id="23" creationId="{00000000-0000-0000-0000-000000000000}"/>
          </ac:spMkLst>
        </pc:spChg>
        <pc:spChg chg="add mod">
          <ac:chgData name="게스트 사용자" userId="S::urn:spo:anon#223ead868920e77254bda685a8ea11a163dff21db8ec80379d43476ba3d1e196::" providerId="AD" clId="Web-{7A2D7118-1AB3-95F7-26D7-055E2308EDA3}" dt="2024-06-01T01:26:14.109" v="527" actId="20577"/>
          <ac:spMkLst>
            <pc:docMk/>
            <pc:sldMk cId="1922190405" sldId="287"/>
            <ac:spMk id="27" creationId="{8B308D87-434F-0F26-7DE7-3AD6E8BFA4DC}"/>
          </ac:spMkLst>
        </pc:spChg>
        <pc:picChg chg="del">
          <ac:chgData name="게스트 사용자" userId="S::urn:spo:anon#223ead868920e77254bda685a8ea11a163dff21db8ec80379d43476ba3d1e196::" providerId="AD" clId="Web-{7A2D7118-1AB3-95F7-26D7-055E2308EDA3}" dt="2024-06-01T01:09:15.001" v="158"/>
          <ac:picMkLst>
            <pc:docMk/>
            <pc:sldMk cId="1922190405" sldId="287"/>
            <ac:picMk id="3" creationId="{00000000-0000-0000-0000-000000000000}"/>
          </ac:picMkLst>
        </pc:picChg>
        <pc:picChg chg="del">
          <ac:chgData name="게스트 사용자" userId="S::urn:spo:anon#223ead868920e77254bda685a8ea11a163dff21db8ec80379d43476ba3d1e196::" providerId="AD" clId="Web-{7A2D7118-1AB3-95F7-26D7-055E2308EDA3}" dt="2024-06-01T01:09:13.204" v="156"/>
          <ac:picMkLst>
            <pc:docMk/>
            <pc:sldMk cId="1922190405" sldId="287"/>
            <ac:picMk id="4" creationId="{00000000-0000-0000-0000-000000000000}"/>
          </ac:picMkLst>
        </pc:picChg>
        <pc:picChg chg="del">
          <ac:chgData name="게스트 사용자" userId="S::urn:spo:anon#223ead868920e77254bda685a8ea11a163dff21db8ec80379d43476ba3d1e196::" providerId="AD" clId="Web-{7A2D7118-1AB3-95F7-26D7-055E2308EDA3}" dt="2024-06-01T01:09:10.204" v="154"/>
          <ac:picMkLst>
            <pc:docMk/>
            <pc:sldMk cId="1922190405" sldId="287"/>
            <ac:picMk id="9" creationId="{00000000-0000-0000-0000-000000000000}"/>
          </ac:picMkLst>
        </pc:picChg>
        <pc:picChg chg="del">
          <ac:chgData name="게스트 사용자" userId="S::urn:spo:anon#223ead868920e77254bda685a8ea11a163dff21db8ec80379d43476ba3d1e196::" providerId="AD" clId="Web-{7A2D7118-1AB3-95F7-26D7-055E2308EDA3}" dt="2024-06-01T01:09:14.266" v="157"/>
          <ac:picMkLst>
            <pc:docMk/>
            <pc:sldMk cId="1922190405" sldId="287"/>
            <ac:picMk id="10" creationId="{00000000-0000-0000-0000-000000000000}"/>
          </ac:picMkLst>
        </pc:picChg>
        <pc:picChg chg="mod">
          <ac:chgData name="게스트 사용자" userId="S::urn:spo:anon#223ead868920e77254bda685a8ea11a163dff21db8ec80379d43476ba3d1e196::" providerId="AD" clId="Web-{7A2D7118-1AB3-95F7-26D7-055E2308EDA3}" dt="2024-06-01T01:26:07.202" v="519" actId="1076"/>
          <ac:picMkLst>
            <pc:docMk/>
            <pc:sldMk cId="1922190405" sldId="287"/>
            <ac:picMk id="11" creationId="{00000000-0000-0000-0000-000000000000}"/>
          </ac:picMkLst>
        </pc:picChg>
        <pc:picChg chg="mod">
          <ac:chgData name="게스트 사용자" userId="S::urn:spo:anon#223ead868920e77254bda685a8ea11a163dff21db8ec80379d43476ba3d1e196::" providerId="AD" clId="Web-{7A2D7118-1AB3-95F7-26D7-055E2308EDA3}" dt="2024-06-01T01:26:07.202" v="520" actId="1076"/>
          <ac:picMkLst>
            <pc:docMk/>
            <pc:sldMk cId="1922190405" sldId="287"/>
            <ac:picMk id="12" creationId="{00000000-0000-0000-0000-000000000000}"/>
          </ac:picMkLst>
        </pc:picChg>
        <pc:picChg chg="del">
          <ac:chgData name="게스트 사용자" userId="S::urn:spo:anon#223ead868920e77254bda685a8ea11a163dff21db8ec80379d43476ba3d1e196::" providerId="AD" clId="Web-{7A2D7118-1AB3-95F7-26D7-055E2308EDA3}" dt="2024-06-01T01:09:20.267" v="160"/>
          <ac:picMkLst>
            <pc:docMk/>
            <pc:sldMk cId="1922190405" sldId="287"/>
            <ac:picMk id="13" creationId="{00000000-0000-0000-0000-000000000000}"/>
          </ac:picMkLst>
        </pc:picChg>
        <pc:picChg chg="del">
          <ac:chgData name="게스트 사용자" userId="S::urn:spo:anon#223ead868920e77254bda685a8ea11a163dff21db8ec80379d43476ba3d1e196::" providerId="AD" clId="Web-{7A2D7118-1AB3-95F7-26D7-055E2308EDA3}" dt="2024-06-01T01:11:15.853" v="217"/>
          <ac:picMkLst>
            <pc:docMk/>
            <pc:sldMk cId="1922190405" sldId="287"/>
            <ac:picMk id="14" creationId="{00000000-0000-0000-0000-000000000000}"/>
          </ac:picMkLst>
        </pc:picChg>
        <pc:picChg chg="add mod">
          <ac:chgData name="게스트 사용자" userId="S::urn:spo:anon#223ead868920e77254bda685a8ea11a163dff21db8ec80379d43476ba3d1e196::" providerId="AD" clId="Web-{7A2D7118-1AB3-95F7-26D7-055E2308EDA3}" dt="2024-06-01T01:26:07.264" v="523" actId="1076"/>
          <ac:picMkLst>
            <pc:docMk/>
            <pc:sldMk cId="1922190405" sldId="287"/>
            <ac:picMk id="25" creationId="{E486CE48-26FE-BD02-7C09-AF0D9D402B26}"/>
          </ac:picMkLst>
        </pc:picChg>
        <pc:picChg chg="add mod">
          <ac:chgData name="게스트 사용자" userId="S::urn:spo:anon#223ead868920e77254bda685a8ea11a163dff21db8ec80379d43476ba3d1e196::" providerId="AD" clId="Web-{7A2D7118-1AB3-95F7-26D7-055E2308EDA3}" dt="2024-06-01T01:26:30.172" v="528" actId="1076"/>
          <ac:picMkLst>
            <pc:docMk/>
            <pc:sldMk cId="1922190405" sldId="287"/>
            <ac:picMk id="29" creationId="{23F48E91-4CFC-9825-417C-B44B0D8D76C2}"/>
          </ac:picMkLst>
        </pc:picChg>
      </pc:sldChg>
    </pc:docChg>
  </pc:docChgLst>
  <pc:docChgLst>
    <pc:chgData name="게스트 사용자" userId="S::urn:spo:anon#223ead868920e77254bda685a8ea11a163dff21db8ec80379d43476ba3d1e196::" providerId="AD" clId="Web-{2CA9608F-DFB5-E5B4-9DC3-527436F5AFD3}"/>
    <pc:docChg chg="modSld">
      <pc:chgData name="게스트 사용자" userId="S::urn:spo:anon#223ead868920e77254bda685a8ea11a163dff21db8ec80379d43476ba3d1e196::" providerId="AD" clId="Web-{2CA9608F-DFB5-E5B4-9DC3-527436F5AFD3}" dt="2024-05-31T12:36:47.908" v="21" actId="20577"/>
      <pc:docMkLst>
        <pc:docMk/>
      </pc:docMkLst>
      <pc:sldChg chg="modSp">
        <pc:chgData name="게스트 사용자" userId="S::urn:spo:anon#223ead868920e77254bda685a8ea11a163dff21db8ec80379d43476ba3d1e196::" providerId="AD" clId="Web-{2CA9608F-DFB5-E5B4-9DC3-527436F5AFD3}" dt="2024-05-31T12:36:47.908" v="21" actId="20577"/>
        <pc:sldMkLst>
          <pc:docMk/>
          <pc:sldMk cId="116867257" sldId="268"/>
        </pc:sldMkLst>
        <pc:spChg chg="mod">
          <ac:chgData name="게스트 사용자" userId="S::urn:spo:anon#223ead868920e77254bda685a8ea11a163dff21db8ec80379d43476ba3d1e196::" providerId="AD" clId="Web-{2CA9608F-DFB5-E5B4-9DC3-527436F5AFD3}" dt="2024-05-31T12:36:47.908" v="21" actId="20577"/>
          <ac:spMkLst>
            <pc:docMk/>
            <pc:sldMk cId="116867257" sldId="268"/>
            <ac:spMk id="7" creationId="{2A378F0B-E6EF-CE52-1A68-9A201FDD16C6}"/>
          </ac:spMkLst>
        </pc:spChg>
      </pc:sldChg>
    </pc:docChg>
  </pc:docChgLst>
  <pc:docChgLst>
    <pc:chgData name="ksj990515@naver.com" userId="S::urn:spo:guest#ksj990515@naver.com::" providerId="AD" clId="Web-{01729B31-B503-8254-4D61-952E8EB14978}"/>
    <pc:docChg chg="delSld modSld">
      <pc:chgData name="ksj990515@naver.com" userId="S::urn:spo:guest#ksj990515@naver.com::" providerId="AD" clId="Web-{01729B31-B503-8254-4D61-952E8EB14978}" dt="2024-06-01T08:04:05.222" v="367" actId="20577"/>
      <pc:docMkLst>
        <pc:docMk/>
      </pc:docMkLst>
      <pc:sldChg chg="addSp delSp del">
        <pc:chgData name="ksj990515@naver.com" userId="S::urn:spo:guest#ksj990515@naver.com::" providerId="AD" clId="Web-{01729B31-B503-8254-4D61-952E8EB14978}" dt="2024-06-01T07:43:54.303" v="334"/>
        <pc:sldMkLst>
          <pc:docMk/>
          <pc:sldMk cId="0" sldId="260"/>
        </pc:sldMkLst>
        <pc:picChg chg="add del">
          <ac:chgData name="ksj990515@naver.com" userId="S::urn:spo:guest#ksj990515@naver.com::" providerId="AD" clId="Web-{01729B31-B503-8254-4D61-952E8EB14978}" dt="2024-06-01T07:31:35.869" v="11"/>
          <ac:picMkLst>
            <pc:docMk/>
            <pc:sldMk cId="0" sldId="260"/>
            <ac:picMk id="10" creationId="{00000000-0000-0000-0000-000000000000}"/>
          </ac:picMkLst>
        </pc:picChg>
      </pc:sldChg>
      <pc:sldChg chg="addSp delSp">
        <pc:chgData name="ksj990515@naver.com" userId="S::urn:spo:guest#ksj990515@naver.com::" providerId="AD" clId="Web-{01729B31-B503-8254-4D61-952E8EB14978}" dt="2024-06-01T07:43:37.209" v="333"/>
        <pc:sldMkLst>
          <pc:docMk/>
          <pc:sldMk cId="116867257" sldId="268"/>
        </pc:sldMkLst>
        <pc:spChg chg="add">
          <ac:chgData name="ksj990515@naver.com" userId="S::urn:spo:guest#ksj990515@naver.com::" providerId="AD" clId="Web-{01729B31-B503-8254-4D61-952E8EB14978}" dt="2024-06-01T07:43:37.209" v="333"/>
          <ac:spMkLst>
            <pc:docMk/>
            <pc:sldMk cId="116867257" sldId="268"/>
            <ac:spMk id="4" creationId="{B82112D8-8A84-1169-7279-F010520BDCD5}"/>
          </ac:spMkLst>
        </pc:spChg>
        <pc:spChg chg="del">
          <ac:chgData name="ksj990515@naver.com" userId="S::urn:spo:guest#ksj990515@naver.com::" providerId="AD" clId="Web-{01729B31-B503-8254-4D61-952E8EB14978}" dt="2024-06-01T07:43:36.756" v="332"/>
          <ac:spMkLst>
            <pc:docMk/>
            <pc:sldMk cId="116867257" sldId="268"/>
            <ac:spMk id="31" creationId="{00000000-0000-0000-0000-000000000000}"/>
          </ac:spMkLst>
        </pc:spChg>
      </pc:sldChg>
      <pc:sldChg chg="modSp">
        <pc:chgData name="ksj990515@naver.com" userId="S::urn:spo:guest#ksj990515@naver.com::" providerId="AD" clId="Web-{01729B31-B503-8254-4D61-952E8EB14978}" dt="2024-06-01T07:45:34.103" v="341" actId="14100"/>
        <pc:sldMkLst>
          <pc:docMk/>
          <pc:sldMk cId="1115904525" sldId="271"/>
        </pc:sldMkLst>
        <pc:spChg chg="mod">
          <ac:chgData name="ksj990515@naver.com" userId="S::urn:spo:guest#ksj990515@naver.com::" providerId="AD" clId="Web-{01729B31-B503-8254-4D61-952E8EB14978}" dt="2024-06-01T07:45:34.103" v="341" actId="14100"/>
          <ac:spMkLst>
            <pc:docMk/>
            <pc:sldMk cId="1115904525" sldId="271"/>
            <ac:spMk id="15" creationId="{00000000-0000-0000-0000-000000000000}"/>
          </ac:spMkLst>
        </pc:spChg>
      </pc:sldChg>
      <pc:sldChg chg="modSp">
        <pc:chgData name="ksj990515@naver.com" userId="S::urn:spo:guest#ksj990515@naver.com::" providerId="AD" clId="Web-{01729B31-B503-8254-4D61-952E8EB14978}" dt="2024-06-01T07:39:08.120" v="209" actId="1076"/>
        <pc:sldMkLst>
          <pc:docMk/>
          <pc:sldMk cId="4007551808" sldId="274"/>
        </pc:sldMkLst>
        <pc:spChg chg="mod">
          <ac:chgData name="ksj990515@naver.com" userId="S::urn:spo:guest#ksj990515@naver.com::" providerId="AD" clId="Web-{01729B31-B503-8254-4D61-952E8EB14978}" dt="2024-06-01T07:39:08.120" v="209" actId="1076"/>
          <ac:spMkLst>
            <pc:docMk/>
            <pc:sldMk cId="4007551808" sldId="274"/>
            <ac:spMk id="31" creationId="{00000000-0000-0000-0000-000000000000}"/>
          </ac:spMkLst>
        </pc:spChg>
      </pc:sldChg>
      <pc:sldChg chg="addSp delSp">
        <pc:chgData name="ksj990515@naver.com" userId="S::urn:spo:guest#ksj990515@naver.com::" providerId="AD" clId="Web-{01729B31-B503-8254-4D61-952E8EB14978}" dt="2024-06-01T07:39:28.871" v="223"/>
        <pc:sldMkLst>
          <pc:docMk/>
          <pc:sldMk cId="84937297" sldId="276"/>
        </pc:sldMkLst>
        <pc:spChg chg="add">
          <ac:chgData name="ksj990515@naver.com" userId="S::urn:spo:guest#ksj990515@naver.com::" providerId="AD" clId="Web-{01729B31-B503-8254-4D61-952E8EB14978}" dt="2024-06-01T07:39:28.871" v="223"/>
          <ac:spMkLst>
            <pc:docMk/>
            <pc:sldMk cId="84937297" sldId="276"/>
            <ac:spMk id="7" creationId="{2882FD46-3C84-CCF1-F752-FF31F79115B9}"/>
          </ac:spMkLst>
        </pc:spChg>
        <pc:spChg chg="del">
          <ac:chgData name="ksj990515@naver.com" userId="S::urn:spo:guest#ksj990515@naver.com::" providerId="AD" clId="Web-{01729B31-B503-8254-4D61-952E8EB14978}" dt="2024-06-01T07:39:28.574" v="222"/>
          <ac:spMkLst>
            <pc:docMk/>
            <pc:sldMk cId="84937297" sldId="276"/>
            <ac:spMk id="31" creationId="{00000000-0000-0000-0000-000000000000}"/>
          </ac:spMkLst>
        </pc:spChg>
      </pc:sldChg>
      <pc:sldChg chg="addSp delSp">
        <pc:chgData name="ksj990515@naver.com" userId="S::urn:spo:guest#ksj990515@naver.com::" providerId="AD" clId="Web-{01729B31-B503-8254-4D61-952E8EB14978}" dt="2024-06-01T07:39:26.105" v="221"/>
        <pc:sldMkLst>
          <pc:docMk/>
          <pc:sldMk cId="1703399736" sldId="278"/>
        </pc:sldMkLst>
        <pc:spChg chg="add">
          <ac:chgData name="ksj990515@naver.com" userId="S::urn:spo:guest#ksj990515@naver.com::" providerId="AD" clId="Web-{01729B31-B503-8254-4D61-952E8EB14978}" dt="2024-06-01T07:39:26.105" v="221"/>
          <ac:spMkLst>
            <pc:docMk/>
            <pc:sldMk cId="1703399736" sldId="278"/>
            <ac:spMk id="7" creationId="{3CB0B756-E73D-6A0A-3C54-3D0C66A638A0}"/>
          </ac:spMkLst>
        </pc:spChg>
        <pc:spChg chg="del">
          <ac:chgData name="ksj990515@naver.com" userId="S::urn:spo:guest#ksj990515@naver.com::" providerId="AD" clId="Web-{01729B31-B503-8254-4D61-952E8EB14978}" dt="2024-06-01T07:39:25.902" v="220"/>
          <ac:spMkLst>
            <pc:docMk/>
            <pc:sldMk cId="1703399736" sldId="278"/>
            <ac:spMk id="31" creationId="{00000000-0000-0000-0000-000000000000}"/>
          </ac:spMkLst>
        </pc:spChg>
      </pc:sldChg>
      <pc:sldChg chg="addSp delSp">
        <pc:chgData name="ksj990515@naver.com" userId="S::urn:spo:guest#ksj990515@naver.com::" providerId="AD" clId="Web-{01729B31-B503-8254-4D61-952E8EB14978}" dt="2024-06-01T07:39:11.167" v="211"/>
        <pc:sldMkLst>
          <pc:docMk/>
          <pc:sldMk cId="2101519349" sldId="279"/>
        </pc:sldMkLst>
        <pc:spChg chg="add">
          <ac:chgData name="ksj990515@naver.com" userId="S::urn:spo:guest#ksj990515@naver.com::" providerId="AD" clId="Web-{01729B31-B503-8254-4D61-952E8EB14978}" dt="2024-06-01T07:39:11.167" v="211"/>
          <ac:spMkLst>
            <pc:docMk/>
            <pc:sldMk cId="2101519349" sldId="279"/>
            <ac:spMk id="7" creationId="{B0B0C121-F7A3-BF45-6DD1-B59DDC3D18FC}"/>
          </ac:spMkLst>
        </pc:spChg>
        <pc:spChg chg="del">
          <ac:chgData name="ksj990515@naver.com" userId="S::urn:spo:guest#ksj990515@naver.com::" providerId="AD" clId="Web-{01729B31-B503-8254-4D61-952E8EB14978}" dt="2024-06-01T07:39:10.948" v="210"/>
          <ac:spMkLst>
            <pc:docMk/>
            <pc:sldMk cId="2101519349" sldId="279"/>
            <ac:spMk id="31" creationId="{00000000-0000-0000-0000-000000000000}"/>
          </ac:spMkLst>
        </pc:spChg>
      </pc:sldChg>
      <pc:sldChg chg="addSp delSp">
        <pc:chgData name="ksj990515@naver.com" userId="S::urn:spo:guest#ksj990515@naver.com::" providerId="AD" clId="Web-{01729B31-B503-8254-4D61-952E8EB14978}" dt="2024-06-01T07:39:13.495" v="213"/>
        <pc:sldMkLst>
          <pc:docMk/>
          <pc:sldMk cId="4201191741" sldId="280"/>
        </pc:sldMkLst>
        <pc:spChg chg="add">
          <ac:chgData name="ksj990515@naver.com" userId="S::urn:spo:guest#ksj990515@naver.com::" providerId="AD" clId="Web-{01729B31-B503-8254-4D61-952E8EB14978}" dt="2024-06-01T07:39:13.495" v="213"/>
          <ac:spMkLst>
            <pc:docMk/>
            <pc:sldMk cId="4201191741" sldId="280"/>
            <ac:spMk id="7" creationId="{D2009EE0-ED89-2874-A0A4-6217A0665666}"/>
          </ac:spMkLst>
        </pc:spChg>
        <pc:spChg chg="del">
          <ac:chgData name="ksj990515@naver.com" userId="S::urn:spo:guest#ksj990515@naver.com::" providerId="AD" clId="Web-{01729B31-B503-8254-4D61-952E8EB14978}" dt="2024-06-01T07:39:13.292" v="212"/>
          <ac:spMkLst>
            <pc:docMk/>
            <pc:sldMk cId="4201191741" sldId="280"/>
            <ac:spMk id="31" creationId="{00000000-0000-0000-0000-000000000000}"/>
          </ac:spMkLst>
        </pc:spChg>
      </pc:sldChg>
      <pc:sldChg chg="addSp delSp">
        <pc:chgData name="ksj990515@naver.com" userId="S::urn:spo:guest#ksj990515@naver.com::" providerId="AD" clId="Web-{01729B31-B503-8254-4D61-952E8EB14978}" dt="2024-06-01T07:39:15.886" v="215"/>
        <pc:sldMkLst>
          <pc:docMk/>
          <pc:sldMk cId="1726246568" sldId="281"/>
        </pc:sldMkLst>
        <pc:spChg chg="add">
          <ac:chgData name="ksj990515@naver.com" userId="S::urn:spo:guest#ksj990515@naver.com::" providerId="AD" clId="Web-{01729B31-B503-8254-4D61-952E8EB14978}" dt="2024-06-01T07:39:15.886" v="215"/>
          <ac:spMkLst>
            <pc:docMk/>
            <pc:sldMk cId="1726246568" sldId="281"/>
            <ac:spMk id="4" creationId="{2E149C56-D88D-D338-96C7-19E42B09E054}"/>
          </ac:spMkLst>
        </pc:spChg>
        <pc:spChg chg="del">
          <ac:chgData name="ksj990515@naver.com" userId="S::urn:spo:guest#ksj990515@naver.com::" providerId="AD" clId="Web-{01729B31-B503-8254-4D61-952E8EB14978}" dt="2024-06-01T07:39:15.636" v="214"/>
          <ac:spMkLst>
            <pc:docMk/>
            <pc:sldMk cId="1726246568" sldId="281"/>
            <ac:spMk id="31" creationId="{00000000-0000-0000-0000-000000000000}"/>
          </ac:spMkLst>
        </pc:spChg>
      </pc:sldChg>
      <pc:sldChg chg="addSp delSp modSp">
        <pc:chgData name="ksj990515@naver.com" userId="S::urn:spo:guest#ksj990515@naver.com::" providerId="AD" clId="Web-{01729B31-B503-8254-4D61-952E8EB14978}" dt="2024-06-01T07:40:22.545" v="224" actId="20577"/>
        <pc:sldMkLst>
          <pc:docMk/>
          <pc:sldMk cId="3685628923" sldId="282"/>
        </pc:sldMkLst>
        <pc:spChg chg="mod">
          <ac:chgData name="ksj990515@naver.com" userId="S::urn:spo:guest#ksj990515@naver.com::" providerId="AD" clId="Web-{01729B31-B503-8254-4D61-952E8EB14978}" dt="2024-06-01T07:40:22.545" v="224" actId="20577"/>
          <ac:spMkLst>
            <pc:docMk/>
            <pc:sldMk cId="3685628923" sldId="282"/>
            <ac:spMk id="3" creationId="{7CB6BF1A-A4A2-6A1B-358D-D61FF568C86C}"/>
          </ac:spMkLst>
        </pc:spChg>
        <pc:spChg chg="add">
          <ac:chgData name="ksj990515@naver.com" userId="S::urn:spo:guest#ksj990515@naver.com::" providerId="AD" clId="Web-{01729B31-B503-8254-4D61-952E8EB14978}" dt="2024-06-01T07:39:18.402" v="217"/>
          <ac:spMkLst>
            <pc:docMk/>
            <pc:sldMk cId="3685628923" sldId="282"/>
            <ac:spMk id="8" creationId="{231DA7A2-CDC8-64AB-7F27-166EB458D0CD}"/>
          </ac:spMkLst>
        </pc:spChg>
        <pc:spChg chg="del">
          <ac:chgData name="ksj990515@naver.com" userId="S::urn:spo:guest#ksj990515@naver.com::" providerId="AD" clId="Web-{01729B31-B503-8254-4D61-952E8EB14978}" dt="2024-06-01T07:39:18.089" v="216"/>
          <ac:spMkLst>
            <pc:docMk/>
            <pc:sldMk cId="3685628923" sldId="282"/>
            <ac:spMk id="31" creationId="{00000000-0000-0000-0000-000000000000}"/>
          </ac:spMkLst>
        </pc:spChg>
      </pc:sldChg>
      <pc:sldChg chg="modSp del">
        <pc:chgData name="ksj990515@naver.com" userId="S::urn:spo:guest#ksj990515@naver.com::" providerId="AD" clId="Web-{01729B31-B503-8254-4D61-952E8EB14978}" dt="2024-06-01T07:55:54.501" v="362"/>
        <pc:sldMkLst>
          <pc:docMk/>
          <pc:sldMk cId="1876072105" sldId="283"/>
        </pc:sldMkLst>
        <pc:spChg chg="mod">
          <ac:chgData name="ksj990515@naver.com" userId="S::urn:spo:guest#ksj990515@naver.com::" providerId="AD" clId="Web-{01729B31-B503-8254-4D61-952E8EB14978}" dt="2024-06-01T07:55:46.954" v="361" actId="20577"/>
          <ac:spMkLst>
            <pc:docMk/>
            <pc:sldMk cId="1876072105" sldId="283"/>
            <ac:spMk id="8" creationId="{756A7F84-A1CC-3CFA-AA14-D7153C1337A8}"/>
          </ac:spMkLst>
        </pc:spChg>
      </pc:sldChg>
      <pc:sldChg chg="modSp">
        <pc:chgData name="ksj990515@naver.com" userId="S::urn:spo:guest#ksj990515@naver.com::" providerId="AD" clId="Web-{01729B31-B503-8254-4D61-952E8EB14978}" dt="2024-06-01T08:04:05.222" v="367" actId="20577"/>
        <pc:sldMkLst>
          <pc:docMk/>
          <pc:sldMk cId="133292807" sldId="284"/>
        </pc:sldMkLst>
        <pc:spChg chg="mod">
          <ac:chgData name="ksj990515@naver.com" userId="S::urn:spo:guest#ksj990515@naver.com::" providerId="AD" clId="Web-{01729B31-B503-8254-4D61-952E8EB14978}" dt="2024-06-01T08:04:05.222" v="367" actId="20577"/>
          <ac:spMkLst>
            <pc:docMk/>
            <pc:sldMk cId="133292807" sldId="284"/>
            <ac:spMk id="8" creationId="{756A7F84-A1CC-3CFA-AA14-D7153C1337A8}"/>
          </ac:spMkLst>
        </pc:spChg>
      </pc:sldChg>
      <pc:sldChg chg="addSp delSp modSp">
        <pc:chgData name="ksj990515@naver.com" userId="S::urn:spo:guest#ksj990515@naver.com::" providerId="AD" clId="Web-{01729B31-B503-8254-4D61-952E8EB14978}" dt="2024-06-01T07:42:07.956" v="331" actId="1076"/>
        <pc:sldMkLst>
          <pc:docMk/>
          <pc:sldMk cId="3775735417" sldId="288"/>
        </pc:sldMkLst>
        <pc:spChg chg="add del mod">
          <ac:chgData name="ksj990515@naver.com" userId="S::urn:spo:guest#ksj990515@naver.com::" providerId="AD" clId="Web-{01729B31-B503-8254-4D61-952E8EB14978}" dt="2024-06-01T07:21:12.370" v="9"/>
          <ac:spMkLst>
            <pc:docMk/>
            <pc:sldMk cId="3775735417" sldId="288"/>
            <ac:spMk id="7" creationId="{10B27CAB-6B45-6A59-C872-B694EE3105A2}"/>
          </ac:spMkLst>
        </pc:spChg>
        <pc:spChg chg="add mod">
          <ac:chgData name="ksj990515@naver.com" userId="S::urn:spo:guest#ksj990515@naver.com::" providerId="AD" clId="Web-{01729B31-B503-8254-4D61-952E8EB14978}" dt="2024-06-01T07:36:45.443" v="139"/>
          <ac:spMkLst>
            <pc:docMk/>
            <pc:sldMk cId="3775735417" sldId="288"/>
            <ac:spMk id="9" creationId="{6E2F15F5-4C49-1B41-0E39-EDCEFCC0A83C}"/>
          </ac:spMkLst>
        </pc:spChg>
        <pc:spChg chg="add mod">
          <ac:chgData name="ksj990515@naver.com" userId="S::urn:spo:guest#ksj990515@naver.com::" providerId="AD" clId="Web-{01729B31-B503-8254-4D61-952E8EB14978}" dt="2024-06-01T07:42:07.956" v="331" actId="1076"/>
          <ac:spMkLst>
            <pc:docMk/>
            <pc:sldMk cId="3775735417" sldId="288"/>
            <ac:spMk id="10" creationId="{127CB34A-3BF7-7DBB-7676-F107C5B21189}"/>
          </ac:spMkLst>
        </pc:spChg>
        <pc:spChg chg="add">
          <ac:chgData name="ksj990515@naver.com" userId="S::urn:spo:guest#ksj990515@naver.com::" providerId="AD" clId="Web-{01729B31-B503-8254-4D61-952E8EB14978}" dt="2024-06-01T07:39:20.917" v="219"/>
          <ac:spMkLst>
            <pc:docMk/>
            <pc:sldMk cId="3775735417" sldId="288"/>
            <ac:spMk id="12" creationId="{96818E58-FADE-1C62-22C0-18C0BCF2BC65}"/>
          </ac:spMkLst>
        </pc:spChg>
        <pc:spChg chg="del">
          <ac:chgData name="ksj990515@naver.com" userId="S::urn:spo:guest#ksj990515@naver.com::" providerId="AD" clId="Web-{01729B31-B503-8254-4D61-952E8EB14978}" dt="2024-06-01T07:39:20.636" v="218"/>
          <ac:spMkLst>
            <pc:docMk/>
            <pc:sldMk cId="3775735417" sldId="288"/>
            <ac:spMk id="31" creationId="{00000000-0000-0000-0000-000000000000}"/>
          </ac:spMkLst>
        </pc:spChg>
        <pc:picChg chg="mod">
          <ac:chgData name="ksj990515@naver.com" userId="S::urn:spo:guest#ksj990515@naver.com::" providerId="AD" clId="Web-{01729B31-B503-8254-4D61-952E8EB14978}" dt="2024-06-01T07:12:17.947" v="0" actId="1076"/>
          <ac:picMkLst>
            <pc:docMk/>
            <pc:sldMk cId="3775735417" sldId="288"/>
            <ac:picMk id="13" creationId="{00000000-0000-0000-0000-000000000000}"/>
          </ac:picMkLst>
        </pc:picChg>
      </pc:sldChg>
    </pc:docChg>
  </pc:docChgLst>
  <pc:docChgLst>
    <pc:chgData name="게스트 사용자" userId="S::urn:spo:anon#223ead868920e77254bda685a8ea11a163dff21db8ec80379d43476ba3d1e196::" providerId="AD" clId="Web-{74EB069B-9044-8CFF-26C5-71D49FC4FE76}"/>
    <pc:docChg chg="modSld">
      <pc:chgData name="게스트 사용자" userId="S::urn:spo:anon#223ead868920e77254bda685a8ea11a163dff21db8ec80379d43476ba3d1e196::" providerId="AD" clId="Web-{74EB069B-9044-8CFF-26C5-71D49FC4FE76}" dt="2024-06-01T02:47:02.872" v="9" actId="1076"/>
      <pc:docMkLst>
        <pc:docMk/>
      </pc:docMkLst>
      <pc:sldChg chg="addSp delSp modSp">
        <pc:chgData name="게스트 사용자" userId="S::urn:spo:anon#223ead868920e77254bda685a8ea11a163dff21db8ec80379d43476ba3d1e196::" providerId="AD" clId="Web-{74EB069B-9044-8CFF-26C5-71D49FC4FE76}" dt="2024-06-01T02:47:02.872" v="9" actId="1076"/>
        <pc:sldMkLst>
          <pc:docMk/>
          <pc:sldMk cId="2285237623" sldId="286"/>
        </pc:sldMkLst>
        <pc:picChg chg="add del mod">
          <ac:chgData name="게스트 사용자" userId="S::urn:spo:anon#223ead868920e77254bda685a8ea11a163dff21db8ec80379d43476ba3d1e196::" providerId="AD" clId="Web-{74EB069B-9044-8CFF-26C5-71D49FC4FE76}" dt="2024-06-01T02:46:52.200" v="4"/>
          <ac:picMkLst>
            <pc:docMk/>
            <pc:sldMk cId="2285237623" sldId="286"/>
            <ac:picMk id="3" creationId="{0F2518F7-B3A1-A446-4A88-BAEB4B16A954}"/>
          </ac:picMkLst>
        </pc:picChg>
        <pc:picChg chg="add mod">
          <ac:chgData name="게스트 사용자" userId="S::urn:spo:anon#223ead868920e77254bda685a8ea11a163dff21db8ec80379d43476ba3d1e196::" providerId="AD" clId="Web-{74EB069B-9044-8CFF-26C5-71D49FC4FE76}" dt="2024-06-01T02:47:02.872" v="9" actId="1076"/>
          <ac:picMkLst>
            <pc:docMk/>
            <pc:sldMk cId="2285237623" sldId="286"/>
            <ac:picMk id="4" creationId="{2C7D02F9-3711-352C-758A-E71A2BD4B860}"/>
          </ac:picMkLst>
        </pc:picChg>
      </pc:sldChg>
    </pc:docChg>
  </pc:docChgLst>
  <pc:docChgLst>
    <pc:chgData name="게스트 사용자" userId="S::urn:spo:anon#223ead868920e77254bda685a8ea11a163dff21db8ec80379d43476ba3d1e196::" providerId="AD" clId="Web-{AC1B5CCC-88A2-CD93-BBC6-236616DC7B2D}"/>
    <pc:docChg chg="addSld delSld modSld sldOrd">
      <pc:chgData name="게스트 사용자" userId="S::urn:spo:anon#223ead868920e77254bda685a8ea11a163dff21db8ec80379d43476ba3d1e196::" providerId="AD" clId="Web-{AC1B5CCC-88A2-CD93-BBC6-236616DC7B2D}" dt="2024-06-01T15:07:56.528" v="5188" actId="1076"/>
      <pc:docMkLst>
        <pc:docMk/>
      </pc:docMkLst>
      <pc:sldChg chg="addSp delSp modSp">
        <pc:chgData name="게스트 사용자" userId="S::urn:spo:anon#223ead868920e77254bda685a8ea11a163dff21db8ec80379d43476ba3d1e196::" providerId="AD" clId="Web-{AC1B5CCC-88A2-CD93-BBC6-236616DC7B2D}" dt="2024-06-01T14:42:47.743" v="5057"/>
        <pc:sldMkLst>
          <pc:docMk/>
          <pc:sldMk cId="116867257" sldId="268"/>
        </pc:sldMkLst>
        <pc:spChg chg="del">
          <ac:chgData name="게스트 사용자" userId="S::urn:spo:anon#223ead868920e77254bda685a8ea11a163dff21db8ec80379d43476ba3d1e196::" providerId="AD" clId="Web-{AC1B5CCC-88A2-CD93-BBC6-236616DC7B2D}" dt="2024-06-01T14:42:47.383" v="5056"/>
          <ac:spMkLst>
            <pc:docMk/>
            <pc:sldMk cId="116867257" sldId="268"/>
            <ac:spMk id="4" creationId="{B82112D8-8A84-1169-7279-F010520BDCD5}"/>
          </ac:spMkLst>
        </pc:spChg>
        <pc:spChg chg="mod">
          <ac:chgData name="게스트 사용자" userId="S::urn:spo:anon#223ead868920e77254bda685a8ea11a163dff21db8ec80379d43476ba3d1e196::" providerId="AD" clId="Web-{AC1B5CCC-88A2-CD93-BBC6-236616DC7B2D}" dt="2024-05-31T19:53:52.682" v="4018" actId="1076"/>
          <ac:spMkLst>
            <pc:docMk/>
            <pc:sldMk cId="116867257" sldId="268"/>
            <ac:spMk id="7" creationId="{2A378F0B-E6EF-CE52-1A68-9A201FDD16C6}"/>
          </ac:spMkLst>
        </pc:spChg>
        <pc:spChg chg="add">
          <ac:chgData name="게스트 사용자" userId="S::urn:spo:anon#223ead868920e77254bda685a8ea11a163dff21db8ec80379d43476ba3d1e196::" providerId="AD" clId="Web-{AC1B5CCC-88A2-CD93-BBC6-236616DC7B2D}" dt="2024-06-01T14:42:47.743" v="5057"/>
          <ac:spMkLst>
            <pc:docMk/>
            <pc:sldMk cId="116867257" sldId="268"/>
            <ac:spMk id="8" creationId="{11D96817-2BFC-02B3-5B44-9E8B82EB06F3}"/>
          </ac:spMkLst>
        </pc:spChg>
        <pc:spChg chg="mod">
          <ac:chgData name="게스트 사용자" userId="S::urn:spo:anon#223ead868920e77254bda685a8ea11a163dff21db8ec80379d43476ba3d1e196::" providerId="AD" clId="Web-{AC1B5CCC-88A2-CD93-BBC6-236616DC7B2D}" dt="2024-05-31T19:53:40.041" v="4013" actId="1076"/>
          <ac:spMkLst>
            <pc:docMk/>
            <pc:sldMk cId="116867257" sldId="268"/>
            <ac:spMk id="20" creationId="{00000000-0000-0000-0000-000000000000}"/>
          </ac:spMkLst>
        </pc:spChg>
        <pc:picChg chg="mod">
          <ac:chgData name="게스트 사용자" userId="S::urn:spo:anon#223ead868920e77254bda685a8ea11a163dff21db8ec80379d43476ba3d1e196::" providerId="AD" clId="Web-{AC1B5CCC-88A2-CD93-BBC6-236616DC7B2D}" dt="2024-05-31T19:53:49.729" v="4017" actId="1076"/>
          <ac:picMkLst>
            <pc:docMk/>
            <pc:sldMk cId="116867257" sldId="268"/>
            <ac:picMk id="10" creationId="{00000000-0000-0000-0000-000000000000}"/>
          </ac:picMkLst>
        </pc:picChg>
        <pc:picChg chg="mod">
          <ac:chgData name="게스트 사용자" userId="S::urn:spo:anon#223ead868920e77254bda685a8ea11a163dff21db8ec80379d43476ba3d1e196::" providerId="AD" clId="Web-{AC1B5CCC-88A2-CD93-BBC6-236616DC7B2D}" dt="2024-05-31T19:53:56.573" v="4019" actId="1076"/>
          <ac:picMkLst>
            <pc:docMk/>
            <pc:sldMk cId="116867257" sldId="268"/>
            <ac:picMk id="11" creationId="{00000000-0000-0000-0000-000000000000}"/>
          </ac:picMkLst>
        </pc:picChg>
        <pc:picChg chg="mod">
          <ac:chgData name="게스트 사용자" userId="S::urn:spo:anon#223ead868920e77254bda685a8ea11a163dff21db8ec80379d43476ba3d1e196::" providerId="AD" clId="Web-{AC1B5CCC-88A2-CD93-BBC6-236616DC7B2D}" dt="2024-05-31T19:53:42.744" v="4014" actId="1076"/>
          <ac:picMkLst>
            <pc:docMk/>
            <pc:sldMk cId="116867257" sldId="268"/>
            <ac:picMk id="12" creationId="{00000000-0000-0000-0000-000000000000}"/>
          </ac:picMkLst>
        </pc:picChg>
        <pc:picChg chg="mod">
          <ac:chgData name="게스트 사용자" userId="S::urn:spo:anon#223ead868920e77254bda685a8ea11a163dff21db8ec80379d43476ba3d1e196::" providerId="AD" clId="Web-{AC1B5CCC-88A2-CD93-BBC6-236616DC7B2D}" dt="2024-05-31T19:53:45.385" v="4015" actId="1076"/>
          <ac:picMkLst>
            <pc:docMk/>
            <pc:sldMk cId="116867257" sldId="268"/>
            <ac:picMk id="13" creationId="{00000000-0000-0000-0000-000000000000}"/>
          </ac:picMkLst>
        </pc:picChg>
      </pc:sldChg>
      <pc:sldChg chg="del">
        <pc:chgData name="게스트 사용자" userId="S::urn:spo:anon#223ead868920e77254bda685a8ea11a163dff21db8ec80379d43476ba3d1e196::" providerId="AD" clId="Web-{AC1B5CCC-88A2-CD93-BBC6-236616DC7B2D}" dt="2024-05-31T19:47:34.725" v="3814"/>
        <pc:sldMkLst>
          <pc:docMk/>
          <pc:sldMk cId="2219790931" sldId="272"/>
        </pc:sldMkLst>
      </pc:sldChg>
      <pc:sldChg chg="addSp delSp modSp ord">
        <pc:chgData name="게스트 사용자" userId="S::urn:spo:anon#223ead868920e77254bda685a8ea11a163dff21db8ec80379d43476ba3d1e196::" providerId="AD" clId="Web-{AC1B5CCC-88A2-CD93-BBC6-236616DC7B2D}" dt="2024-06-01T14:42:25.570" v="5047"/>
        <pc:sldMkLst>
          <pc:docMk/>
          <pc:sldMk cId="4007551808" sldId="274"/>
        </pc:sldMkLst>
        <pc:spChg chg="add mod">
          <ac:chgData name="게스트 사용자" userId="S::urn:spo:anon#223ead868920e77254bda685a8ea11a163dff21db8ec80379d43476ba3d1e196::" providerId="AD" clId="Web-{AC1B5CCC-88A2-CD93-BBC6-236616DC7B2D}" dt="2024-05-31T18:00:43.130" v="1863" actId="1076"/>
          <ac:spMkLst>
            <pc:docMk/>
            <pc:sldMk cId="4007551808" sldId="274"/>
            <ac:spMk id="4" creationId="{A807801A-5086-94A4-B720-860402887EC1}"/>
          </ac:spMkLst>
        </pc:spChg>
        <pc:spChg chg="mod">
          <ac:chgData name="게스트 사용자" userId="S::urn:spo:anon#223ead868920e77254bda685a8ea11a163dff21db8ec80379d43476ba3d1e196::" providerId="AD" clId="Web-{AC1B5CCC-88A2-CD93-BBC6-236616DC7B2D}" dt="2024-05-31T18:00:40.239" v="1862" actId="1076"/>
          <ac:spMkLst>
            <pc:docMk/>
            <pc:sldMk cId="4007551808" sldId="274"/>
            <ac:spMk id="7" creationId="{D6D1EB39-ED70-0D3A-0E69-4EC2DDCAF140}"/>
          </ac:spMkLst>
        </pc:spChg>
        <pc:spChg chg="add">
          <ac:chgData name="게스트 사용자" userId="S::urn:spo:anon#223ead868920e77254bda685a8ea11a163dff21db8ec80379d43476ba3d1e196::" providerId="AD" clId="Web-{AC1B5CCC-88A2-CD93-BBC6-236616DC7B2D}" dt="2024-06-01T14:42:25.570" v="5047"/>
          <ac:spMkLst>
            <pc:docMk/>
            <pc:sldMk cId="4007551808" sldId="274"/>
            <ac:spMk id="8" creationId="{92E734A0-E4B7-A9B4-5205-B65567E1E006}"/>
          </ac:spMkLst>
        </pc:spChg>
        <pc:spChg chg="add mod">
          <ac:chgData name="게스트 사용자" userId="S::urn:spo:anon#223ead868920e77254bda685a8ea11a163dff21db8ec80379d43476ba3d1e196::" providerId="AD" clId="Web-{AC1B5CCC-88A2-CD93-BBC6-236616DC7B2D}" dt="2024-05-31T18:22:26.064" v="1920" actId="1076"/>
          <ac:spMkLst>
            <pc:docMk/>
            <pc:sldMk cId="4007551808" sldId="274"/>
            <ac:spMk id="9" creationId="{536DC154-18AF-4E5C-9EDB-76563DC7B406}"/>
          </ac:spMkLst>
        </pc:spChg>
        <pc:spChg chg="del mod">
          <ac:chgData name="게스트 사용자" userId="S::urn:spo:anon#223ead868920e77254bda685a8ea11a163dff21db8ec80379d43476ba3d1e196::" providerId="AD" clId="Web-{AC1B5CCC-88A2-CD93-BBC6-236616DC7B2D}" dt="2024-05-31T18:10:01.849" v="1888"/>
          <ac:spMkLst>
            <pc:docMk/>
            <pc:sldMk cId="4007551808" sldId="274"/>
            <ac:spMk id="10" creationId="{7DF3FC9C-91C2-1899-750B-3AAC317202D9}"/>
          </ac:spMkLst>
        </pc:spChg>
        <pc:spChg chg="del">
          <ac:chgData name="게스트 사용자" userId="S::urn:spo:anon#223ead868920e77254bda685a8ea11a163dff21db8ec80379d43476ba3d1e196::" providerId="AD" clId="Web-{AC1B5CCC-88A2-CD93-BBC6-236616DC7B2D}" dt="2024-06-01T14:42:25.367" v="5046"/>
          <ac:spMkLst>
            <pc:docMk/>
            <pc:sldMk cId="4007551808" sldId="274"/>
            <ac:spMk id="31" creationId="{00000000-0000-0000-0000-000000000000}"/>
          </ac:spMkLst>
        </pc:spChg>
      </pc:sldChg>
      <pc:sldChg chg="addSp delSp modSp del">
        <pc:chgData name="게스트 사용자" userId="S::urn:spo:anon#223ead868920e77254bda685a8ea11a163dff21db8ec80379d43476ba3d1e196::" providerId="AD" clId="Web-{AC1B5CCC-88A2-CD93-BBC6-236616DC7B2D}" dt="2024-05-31T18:10:09.240" v="1891"/>
        <pc:sldMkLst>
          <pc:docMk/>
          <pc:sldMk cId="2976891990" sldId="275"/>
        </pc:sldMkLst>
        <pc:spChg chg="mod">
          <ac:chgData name="게스트 사용자" userId="S::urn:spo:anon#223ead868920e77254bda685a8ea11a163dff21db8ec80379d43476ba3d1e196::" providerId="AD" clId="Web-{AC1B5CCC-88A2-CD93-BBC6-236616DC7B2D}" dt="2024-05-31T18:09:58.099" v="1887" actId="20577"/>
          <ac:spMkLst>
            <pc:docMk/>
            <pc:sldMk cId="2976891990" sldId="275"/>
            <ac:spMk id="3" creationId="{9F49A8AB-B203-C46D-04F9-E60420AEF665}"/>
          </ac:spMkLst>
        </pc:spChg>
        <pc:spChg chg="add">
          <ac:chgData name="게스트 사용자" userId="S::urn:spo:anon#223ead868920e77254bda685a8ea11a163dff21db8ec80379d43476ba3d1e196::" providerId="AD" clId="Web-{AC1B5CCC-88A2-CD93-BBC6-236616DC7B2D}" dt="2024-05-31T18:09:09.348" v="1868"/>
          <ac:spMkLst>
            <pc:docMk/>
            <pc:sldMk cId="2976891990" sldId="275"/>
            <ac:spMk id="7" creationId="{EB01B419-D5A9-AE8F-31B3-FA1087396CD8}"/>
          </ac:spMkLst>
        </pc:spChg>
        <pc:spChg chg="add mod">
          <ac:chgData name="게스트 사용자" userId="S::urn:spo:anon#223ead868920e77254bda685a8ea11a163dff21db8ec80379d43476ba3d1e196::" providerId="AD" clId="Web-{AC1B5CCC-88A2-CD93-BBC6-236616DC7B2D}" dt="2024-05-31T18:09:12.082" v="1871" actId="20577"/>
          <ac:spMkLst>
            <pc:docMk/>
            <pc:sldMk cId="2976891990" sldId="275"/>
            <ac:spMk id="9" creationId="{D9A27FE7-8FD1-218C-8C5B-999D0D0FA02B}"/>
          </ac:spMkLst>
        </pc:spChg>
        <pc:spChg chg="del">
          <ac:chgData name="게스트 사용자" userId="S::urn:spo:anon#223ead868920e77254bda685a8ea11a163dff21db8ec80379d43476ba3d1e196::" providerId="AD" clId="Web-{AC1B5CCC-88A2-CD93-BBC6-236616DC7B2D}" dt="2024-05-31T18:09:09.098" v="1867"/>
          <ac:spMkLst>
            <pc:docMk/>
            <pc:sldMk cId="2976891990" sldId="275"/>
            <ac:spMk id="26" creationId="{00000000-0000-0000-0000-000000000000}"/>
          </ac:spMkLst>
        </pc:spChg>
      </pc:sldChg>
      <pc:sldChg chg="addSp delSp modSp ord">
        <pc:chgData name="게스트 사용자" userId="S::urn:spo:anon#223ead868920e77254bda685a8ea11a163dff21db8ec80379d43476ba3d1e196::" providerId="AD" clId="Web-{AC1B5CCC-88A2-CD93-BBC6-236616DC7B2D}" dt="2024-06-01T14:42:44.149" v="5055"/>
        <pc:sldMkLst>
          <pc:docMk/>
          <pc:sldMk cId="84937297" sldId="276"/>
        </pc:sldMkLst>
        <pc:spChg chg="mod">
          <ac:chgData name="게스트 사용자" userId="S::urn:spo:anon#223ead868920e77254bda685a8ea11a163dff21db8ec80379d43476ba3d1e196::" providerId="AD" clId="Web-{AC1B5CCC-88A2-CD93-BBC6-236616DC7B2D}" dt="2024-05-31T18:09:36.083" v="1884" actId="20577"/>
          <ac:spMkLst>
            <pc:docMk/>
            <pc:sldMk cId="84937297" sldId="276"/>
            <ac:spMk id="3" creationId="{9F49A8AB-B203-C46D-04F9-E60420AEF665}"/>
          </ac:spMkLst>
        </pc:spChg>
        <pc:spChg chg="del">
          <ac:chgData name="게스트 사용자" userId="S::urn:spo:anon#223ead868920e77254bda685a8ea11a163dff21db8ec80379d43476ba3d1e196::" providerId="AD" clId="Web-{AC1B5CCC-88A2-CD93-BBC6-236616DC7B2D}" dt="2024-06-01T14:42:43.774" v="5054"/>
          <ac:spMkLst>
            <pc:docMk/>
            <pc:sldMk cId="84937297" sldId="276"/>
            <ac:spMk id="7" creationId="{2882FD46-3C84-CCF1-F752-FF31F79115B9}"/>
          </ac:spMkLst>
        </pc:spChg>
        <pc:spChg chg="del">
          <ac:chgData name="게스트 사용자" userId="S::urn:spo:anon#223ead868920e77254bda685a8ea11a163dff21db8ec80379d43476ba3d1e196::" providerId="AD" clId="Web-{AC1B5CCC-88A2-CD93-BBC6-236616DC7B2D}" dt="2024-05-31T18:09:23.395" v="1875"/>
          <ac:spMkLst>
            <pc:docMk/>
            <pc:sldMk cId="84937297" sldId="276"/>
            <ac:spMk id="7" creationId="{8835DFCB-068F-9430-05F3-C74E3863A85D}"/>
          </ac:spMkLst>
        </pc:spChg>
        <pc:spChg chg="add">
          <ac:chgData name="게스트 사용자" userId="S::urn:spo:anon#223ead868920e77254bda685a8ea11a163dff21db8ec80379d43476ba3d1e196::" providerId="AD" clId="Web-{AC1B5CCC-88A2-CD93-BBC6-236616DC7B2D}" dt="2024-05-31T18:09:23.707" v="1876"/>
          <ac:spMkLst>
            <pc:docMk/>
            <pc:sldMk cId="84937297" sldId="276"/>
            <ac:spMk id="8" creationId="{8FD12355-52A4-472A-E7D1-CA1D670BE076}"/>
          </ac:spMkLst>
        </pc:spChg>
        <pc:spChg chg="add del">
          <ac:chgData name="게스트 사용자" userId="S::urn:spo:anon#223ead868920e77254bda685a8ea11a163dff21db8ec80379d43476ba3d1e196::" providerId="AD" clId="Web-{AC1B5CCC-88A2-CD93-BBC6-236616DC7B2D}" dt="2024-06-01T14:42:35.821" v="5051"/>
          <ac:spMkLst>
            <pc:docMk/>
            <pc:sldMk cId="84937297" sldId="276"/>
            <ac:spMk id="9" creationId="{7A186390-BBF3-769B-AAD3-8EBC0E636FA2}"/>
          </ac:spMkLst>
        </pc:spChg>
        <pc:spChg chg="add">
          <ac:chgData name="게스트 사용자" userId="S::urn:spo:anon#223ead868920e77254bda685a8ea11a163dff21db8ec80379d43476ba3d1e196::" providerId="AD" clId="Web-{AC1B5CCC-88A2-CD93-BBC6-236616DC7B2D}" dt="2024-05-31T18:09:23.723" v="1877"/>
          <ac:spMkLst>
            <pc:docMk/>
            <pc:sldMk cId="84937297" sldId="276"/>
            <ac:spMk id="10" creationId="{A320107A-EC14-FA2C-CC2A-A179127BCF3C}"/>
          </ac:spMkLst>
        </pc:spChg>
        <pc:spChg chg="add del">
          <ac:chgData name="게스트 사용자" userId="S::urn:spo:anon#223ead868920e77254bda685a8ea11a163dff21db8ec80379d43476ba3d1e196::" providerId="AD" clId="Web-{AC1B5CCC-88A2-CD93-BBC6-236616DC7B2D}" dt="2024-06-01T14:42:41.243" v="5053"/>
          <ac:spMkLst>
            <pc:docMk/>
            <pc:sldMk cId="84937297" sldId="276"/>
            <ac:spMk id="12" creationId="{93C98FE4-F1D6-F963-3B80-CB0B37977473}"/>
          </ac:spMkLst>
        </pc:spChg>
        <pc:spChg chg="add">
          <ac:chgData name="게스트 사용자" userId="S::urn:spo:anon#223ead868920e77254bda685a8ea11a163dff21db8ec80379d43476ba3d1e196::" providerId="AD" clId="Web-{AC1B5CCC-88A2-CD93-BBC6-236616DC7B2D}" dt="2024-06-01T14:42:44.149" v="5055"/>
          <ac:spMkLst>
            <pc:docMk/>
            <pc:sldMk cId="84937297" sldId="276"/>
            <ac:spMk id="15" creationId="{31E1165D-94E6-2463-794D-7A26B3CE66EA}"/>
          </ac:spMkLst>
        </pc:spChg>
      </pc:sldChg>
      <pc:sldChg chg="addSp delSp modSp del ord">
        <pc:chgData name="게스트 사용자" userId="S::urn:spo:anon#223ead868920e77254bda685a8ea11a163dff21db8ec80379d43476ba3d1e196::" providerId="AD" clId="Web-{AC1B5CCC-88A2-CD93-BBC6-236616DC7B2D}" dt="2024-05-31T17:55:20.442" v="1846"/>
        <pc:sldMkLst>
          <pc:docMk/>
          <pc:sldMk cId="2480878632" sldId="277"/>
        </pc:sldMkLst>
        <pc:spChg chg="add del mod">
          <ac:chgData name="게스트 사용자" userId="S::urn:spo:anon#223ead868920e77254bda685a8ea11a163dff21db8ec80379d43476ba3d1e196::" providerId="AD" clId="Web-{AC1B5CCC-88A2-CD93-BBC6-236616DC7B2D}" dt="2024-05-31T17:21:35.194" v="367"/>
          <ac:spMkLst>
            <pc:docMk/>
            <pc:sldMk cId="2480878632" sldId="277"/>
            <ac:spMk id="4" creationId="{588767A8-4B64-372F-277F-2C05A88F6A5A}"/>
          </ac:spMkLst>
        </pc:spChg>
        <pc:spChg chg="mod">
          <ac:chgData name="게스트 사용자" userId="S::urn:spo:anon#223ead868920e77254bda685a8ea11a163dff21db8ec80379d43476ba3d1e196::" providerId="AD" clId="Web-{AC1B5CCC-88A2-CD93-BBC6-236616DC7B2D}" dt="2024-05-31T17:21:34.053" v="360" actId="20577"/>
          <ac:spMkLst>
            <pc:docMk/>
            <pc:sldMk cId="2480878632" sldId="277"/>
            <ac:spMk id="7" creationId="{D6D1EB39-ED70-0D3A-0E69-4EC2DDCAF140}"/>
          </ac:spMkLst>
        </pc:spChg>
      </pc:sldChg>
      <pc:sldChg chg="addSp delSp modSp add replId">
        <pc:chgData name="게스트 사용자" userId="S::urn:spo:anon#223ead868920e77254bda685a8ea11a163dff21db8ec80379d43476ba3d1e196::" providerId="AD" clId="Web-{AC1B5CCC-88A2-CD93-BBC6-236616DC7B2D}" dt="2024-06-01T14:42:20.476" v="5045"/>
        <pc:sldMkLst>
          <pc:docMk/>
          <pc:sldMk cId="1703399736" sldId="278"/>
        </pc:sldMkLst>
        <pc:spChg chg="mod">
          <ac:chgData name="게스트 사용자" userId="S::urn:spo:anon#223ead868920e77254bda685a8ea11a163dff21db8ec80379d43476ba3d1e196::" providerId="AD" clId="Web-{AC1B5CCC-88A2-CD93-BBC6-236616DC7B2D}" dt="2024-05-31T19:50:46.027" v="4009" actId="20577"/>
          <ac:spMkLst>
            <pc:docMk/>
            <pc:sldMk cId="1703399736" sldId="278"/>
            <ac:spMk id="3" creationId="{9F49A8AB-B203-C46D-04F9-E60420AEF665}"/>
          </ac:spMkLst>
        </pc:spChg>
        <pc:spChg chg="del">
          <ac:chgData name="게스트 사용자" userId="S::urn:spo:anon#223ead868920e77254bda685a8ea11a163dff21db8ec80379d43476ba3d1e196::" providerId="AD" clId="Web-{AC1B5CCC-88A2-CD93-BBC6-236616DC7B2D}" dt="2024-06-01T14:42:20.117" v="5044"/>
          <ac:spMkLst>
            <pc:docMk/>
            <pc:sldMk cId="1703399736" sldId="278"/>
            <ac:spMk id="7" creationId="{3CB0B756-E73D-6A0A-3C54-3D0C66A638A0}"/>
          </ac:spMkLst>
        </pc:spChg>
        <pc:spChg chg="del">
          <ac:chgData name="게스트 사용자" userId="S::urn:spo:anon#223ead868920e77254bda685a8ea11a163dff21db8ec80379d43476ba3d1e196::" providerId="AD" clId="Web-{AC1B5CCC-88A2-CD93-BBC6-236616DC7B2D}" dt="2024-05-31T18:09:19.989" v="1872"/>
          <ac:spMkLst>
            <pc:docMk/>
            <pc:sldMk cId="1703399736" sldId="278"/>
            <ac:spMk id="7" creationId="{8835DFCB-068F-9430-05F3-C74E3863A85D}"/>
          </ac:spMkLst>
        </pc:spChg>
        <pc:spChg chg="add">
          <ac:chgData name="게스트 사용자" userId="S::urn:spo:anon#223ead868920e77254bda685a8ea11a163dff21db8ec80379d43476ba3d1e196::" providerId="AD" clId="Web-{AC1B5CCC-88A2-CD93-BBC6-236616DC7B2D}" dt="2024-05-31T18:09:20.254" v="1873"/>
          <ac:spMkLst>
            <pc:docMk/>
            <pc:sldMk cId="1703399736" sldId="278"/>
            <ac:spMk id="8" creationId="{6FFC9CA7-89E8-6632-945C-201555EB87C5}"/>
          </ac:spMkLst>
        </pc:spChg>
        <pc:spChg chg="add del">
          <ac:chgData name="게스트 사용자" userId="S::urn:spo:anon#223ead868920e77254bda685a8ea11a163dff21db8ec80379d43476ba3d1e196::" providerId="AD" clId="Web-{AC1B5CCC-88A2-CD93-BBC6-236616DC7B2D}" dt="2024-06-01T14:42:14.476" v="5043"/>
          <ac:spMkLst>
            <pc:docMk/>
            <pc:sldMk cId="1703399736" sldId="278"/>
            <ac:spMk id="9" creationId="{B5439AAF-1579-12B2-435D-D986E6072546}"/>
          </ac:spMkLst>
        </pc:spChg>
        <pc:spChg chg="add">
          <ac:chgData name="게스트 사용자" userId="S::urn:spo:anon#223ead868920e77254bda685a8ea11a163dff21db8ec80379d43476ba3d1e196::" providerId="AD" clId="Web-{AC1B5CCC-88A2-CD93-BBC6-236616DC7B2D}" dt="2024-05-31T18:09:20.254" v="1874"/>
          <ac:spMkLst>
            <pc:docMk/>
            <pc:sldMk cId="1703399736" sldId="278"/>
            <ac:spMk id="10" creationId="{3ECEDD12-A022-3AAF-A3D9-4D46BED440EB}"/>
          </ac:spMkLst>
        </pc:spChg>
        <pc:spChg chg="add">
          <ac:chgData name="게스트 사용자" userId="S::urn:spo:anon#223ead868920e77254bda685a8ea11a163dff21db8ec80379d43476ba3d1e196::" providerId="AD" clId="Web-{AC1B5CCC-88A2-CD93-BBC6-236616DC7B2D}" dt="2024-06-01T14:42:20.476" v="5045"/>
          <ac:spMkLst>
            <pc:docMk/>
            <pc:sldMk cId="1703399736" sldId="278"/>
            <ac:spMk id="12" creationId="{B905E0B1-F1AA-9A6E-CFA2-672EE77A344A}"/>
          </ac:spMkLst>
        </pc:spChg>
      </pc:sldChg>
      <pc:sldChg chg="addSp delSp modSp add replId">
        <pc:chgData name="게스트 사용자" userId="S::urn:spo:anon#223ead868920e77254bda685a8ea11a163dff21db8ec80379d43476ba3d1e196::" providerId="AD" clId="Web-{AC1B5CCC-88A2-CD93-BBC6-236616DC7B2D}" dt="2024-06-01T14:42:29.008" v="5049"/>
        <pc:sldMkLst>
          <pc:docMk/>
          <pc:sldMk cId="2101519349" sldId="279"/>
        </pc:sldMkLst>
        <pc:spChg chg="add">
          <ac:chgData name="게스트 사용자" userId="S::urn:spo:anon#223ead868920e77254bda685a8ea11a163dff21db8ec80379d43476ba3d1e196::" providerId="AD" clId="Web-{AC1B5CCC-88A2-CD93-BBC6-236616DC7B2D}" dt="2024-05-31T18:00:52.380" v="1865"/>
          <ac:spMkLst>
            <pc:docMk/>
            <pc:sldMk cId="2101519349" sldId="279"/>
            <ac:spMk id="4" creationId="{47A8F628-D1A2-B0BA-5BDC-2677AB105EEB}"/>
          </ac:spMkLst>
        </pc:spChg>
        <pc:spChg chg="del">
          <ac:chgData name="게스트 사용자" userId="S::urn:spo:anon#223ead868920e77254bda685a8ea11a163dff21db8ec80379d43476ba3d1e196::" providerId="AD" clId="Web-{AC1B5CCC-88A2-CD93-BBC6-236616DC7B2D}" dt="2024-06-01T14:42:28.805" v="5048"/>
          <ac:spMkLst>
            <pc:docMk/>
            <pc:sldMk cId="2101519349" sldId="279"/>
            <ac:spMk id="7" creationId="{B0B0C121-F7A3-BF45-6DD1-B59DDC3D18FC}"/>
          </ac:spMkLst>
        </pc:spChg>
        <pc:spChg chg="del mod">
          <ac:chgData name="게스트 사용자" userId="S::urn:spo:anon#223ead868920e77254bda685a8ea11a163dff21db8ec80379d43476ba3d1e196::" providerId="AD" clId="Web-{AC1B5CCC-88A2-CD93-BBC6-236616DC7B2D}" dt="2024-05-31T18:00:52.115" v="1864"/>
          <ac:spMkLst>
            <pc:docMk/>
            <pc:sldMk cId="2101519349" sldId="279"/>
            <ac:spMk id="7" creationId="{D6D1EB39-ED70-0D3A-0E69-4EC2DDCAF140}"/>
          </ac:spMkLst>
        </pc:spChg>
        <pc:spChg chg="add">
          <ac:chgData name="게스트 사용자" userId="S::urn:spo:anon#223ead868920e77254bda685a8ea11a163dff21db8ec80379d43476ba3d1e196::" providerId="AD" clId="Web-{AC1B5CCC-88A2-CD93-BBC6-236616DC7B2D}" dt="2024-06-01T14:42:29.008" v="5049"/>
          <ac:spMkLst>
            <pc:docMk/>
            <pc:sldMk cId="2101519349" sldId="279"/>
            <ac:spMk id="8" creationId="{1FAF8CF0-6047-8C2E-82D9-EC904FEB8E01}"/>
          </ac:spMkLst>
        </pc:spChg>
        <pc:spChg chg="add">
          <ac:chgData name="게스트 사용자" userId="S::urn:spo:anon#223ead868920e77254bda685a8ea11a163dff21db8ec80379d43476ba3d1e196::" providerId="AD" clId="Web-{AC1B5CCC-88A2-CD93-BBC6-236616DC7B2D}" dt="2024-05-31T18:00:52.396" v="1866"/>
          <ac:spMkLst>
            <pc:docMk/>
            <pc:sldMk cId="2101519349" sldId="279"/>
            <ac:spMk id="9" creationId="{4F9D6EBB-11D8-B84C-5D33-02548F408B4B}"/>
          </ac:spMkLst>
        </pc:spChg>
        <pc:spChg chg="mod">
          <ac:chgData name="게스트 사용자" userId="S::urn:spo:anon#223ead868920e77254bda685a8ea11a163dff21db8ec80379d43476ba3d1e196::" providerId="AD" clId="Web-{AC1B5CCC-88A2-CD93-BBC6-236616DC7B2D}" dt="2024-05-31T20:01:11.558" v="4022" actId="20577"/>
          <ac:spMkLst>
            <pc:docMk/>
            <pc:sldMk cId="2101519349" sldId="279"/>
            <ac:spMk id="10" creationId="{7DF3FC9C-91C2-1899-750B-3AAC317202D9}"/>
          </ac:spMkLst>
        </pc:spChg>
      </pc:sldChg>
      <pc:sldChg chg="addSp delSp modSp add replId">
        <pc:chgData name="게스트 사용자" userId="S::urn:spo:anon#223ead868920e77254bda685a8ea11a163dff21db8ec80379d43476ba3d1e196::" providerId="AD" clId="Web-{AC1B5CCC-88A2-CD93-BBC6-236616DC7B2D}" dt="2024-06-01T14:42:11.523" v="5041"/>
        <pc:sldMkLst>
          <pc:docMk/>
          <pc:sldMk cId="4201191741" sldId="280"/>
        </pc:sldMkLst>
        <pc:spChg chg="mod">
          <ac:chgData name="게스트 사용자" userId="S::urn:spo:anon#223ead868920e77254bda685a8ea11a163dff21db8ec80379d43476ba3d1e196::" providerId="AD" clId="Web-{AC1B5CCC-88A2-CD93-BBC6-236616DC7B2D}" dt="2024-05-31T19:29:13.350" v="3023" actId="1076"/>
          <ac:spMkLst>
            <pc:docMk/>
            <pc:sldMk cId="4201191741" sldId="280"/>
            <ac:spMk id="4" creationId="{47A8F628-D1A2-B0BA-5BDC-2677AB105EEB}"/>
          </ac:spMkLst>
        </pc:spChg>
        <pc:spChg chg="del mod">
          <ac:chgData name="게스트 사용자" userId="S::urn:spo:anon#223ead868920e77254bda685a8ea11a163dff21db8ec80379d43476ba3d1e196::" providerId="AD" clId="Web-{AC1B5CCC-88A2-CD93-BBC6-236616DC7B2D}" dt="2024-06-01T14:42:11.523" v="5041"/>
          <ac:spMkLst>
            <pc:docMk/>
            <pc:sldMk cId="4201191741" sldId="280"/>
            <ac:spMk id="7" creationId="{D2009EE0-ED89-2874-A0A4-6217A0665666}"/>
          </ac:spMkLst>
        </pc:spChg>
        <pc:spChg chg="add">
          <ac:chgData name="게스트 사용자" userId="S::urn:spo:anon#223ead868920e77254bda685a8ea11a163dff21db8ec80379d43476ba3d1e196::" providerId="AD" clId="Web-{AC1B5CCC-88A2-CD93-BBC6-236616DC7B2D}" dt="2024-06-01T14:42:10.038" v="5040"/>
          <ac:spMkLst>
            <pc:docMk/>
            <pc:sldMk cId="4201191741" sldId="280"/>
            <ac:spMk id="8" creationId="{B0046E30-8435-2584-845F-81E2808BF912}"/>
          </ac:spMkLst>
        </pc:spChg>
        <pc:spChg chg="mod">
          <ac:chgData name="게스트 사용자" userId="S::urn:spo:anon#223ead868920e77254bda685a8ea11a163dff21db8ec80379d43476ba3d1e196::" providerId="AD" clId="Web-{AC1B5CCC-88A2-CD93-BBC6-236616DC7B2D}" dt="2024-05-31T18:22:31.924" v="1922" actId="20577"/>
          <ac:spMkLst>
            <pc:docMk/>
            <pc:sldMk cId="4201191741" sldId="280"/>
            <ac:spMk id="9" creationId="{4F9D6EBB-11D8-B84C-5D33-02548F408B4B}"/>
          </ac:spMkLst>
        </pc:spChg>
        <pc:spChg chg="mod">
          <ac:chgData name="게스트 사용자" userId="S::urn:spo:anon#223ead868920e77254bda685a8ea11a163dff21db8ec80379d43476ba3d1e196::" providerId="AD" clId="Web-{AC1B5CCC-88A2-CD93-BBC6-236616DC7B2D}" dt="2024-05-31T18:50:23.989" v="3017" actId="20577"/>
          <ac:spMkLst>
            <pc:docMk/>
            <pc:sldMk cId="4201191741" sldId="280"/>
            <ac:spMk id="10" creationId="{7DF3FC9C-91C2-1899-750B-3AAC317202D9}"/>
          </ac:spMkLst>
        </pc:spChg>
      </pc:sldChg>
      <pc:sldChg chg="addSp delSp modSp add replId">
        <pc:chgData name="게스트 사용자" userId="S::urn:spo:anon#223ead868920e77254bda685a8ea11a163dff21db8ec80379d43476ba3d1e196::" providerId="AD" clId="Web-{AC1B5CCC-88A2-CD93-BBC6-236616DC7B2D}" dt="2024-06-01T14:42:06.851" v="5037"/>
        <pc:sldMkLst>
          <pc:docMk/>
          <pc:sldMk cId="1726246568" sldId="281"/>
        </pc:sldMkLst>
        <pc:spChg chg="mod">
          <ac:chgData name="게스트 사용자" userId="S::urn:spo:anon#223ead868920e77254bda685a8ea11a163dff21db8ec80379d43476ba3d1e196::" providerId="AD" clId="Web-{AC1B5CCC-88A2-CD93-BBC6-236616DC7B2D}" dt="2024-06-01T14:42:03.991" v="5034" actId="20577"/>
          <ac:spMkLst>
            <pc:docMk/>
            <pc:sldMk cId="1726246568" sldId="281"/>
            <ac:spMk id="4" creationId="{2E149C56-D88D-D338-96C7-19E42B09E054}"/>
          </ac:spMkLst>
        </pc:spChg>
        <pc:spChg chg="del">
          <ac:chgData name="게스트 사용자" userId="S::urn:spo:anon#223ead868920e77254bda685a8ea11a163dff21db8ec80379d43476ba3d1e196::" providerId="AD" clId="Web-{AC1B5CCC-88A2-CD93-BBC6-236616DC7B2D}" dt="2024-05-31T19:29:04.161" v="3019"/>
          <ac:spMkLst>
            <pc:docMk/>
            <pc:sldMk cId="1726246568" sldId="281"/>
            <ac:spMk id="4" creationId="{47A8F628-D1A2-B0BA-5BDC-2677AB105EEB}"/>
          </ac:spMkLst>
        </pc:spChg>
        <pc:spChg chg="add mod">
          <ac:chgData name="게스트 사용자" userId="S::urn:spo:anon#223ead868920e77254bda685a8ea11a163dff21db8ec80379d43476ba3d1e196::" providerId="AD" clId="Web-{AC1B5CCC-88A2-CD93-BBC6-236616DC7B2D}" dt="2024-05-31T19:29:10.162" v="3022" actId="1076"/>
          <ac:spMkLst>
            <pc:docMk/>
            <pc:sldMk cId="1726246568" sldId="281"/>
            <ac:spMk id="7" creationId="{3A84A110-192A-BF0A-3138-B43BE5539CF2}"/>
          </ac:spMkLst>
        </pc:spChg>
        <pc:spChg chg="add">
          <ac:chgData name="게스트 사용자" userId="S::urn:spo:anon#223ead868920e77254bda685a8ea11a163dff21db8ec80379d43476ba3d1e196::" providerId="AD" clId="Web-{AC1B5CCC-88A2-CD93-BBC6-236616DC7B2D}" dt="2024-06-01T14:42:04.273" v="5035"/>
          <ac:spMkLst>
            <pc:docMk/>
            <pc:sldMk cId="1726246568" sldId="281"/>
            <ac:spMk id="8" creationId="{6CD6619E-3D62-A8AA-C5C2-95C3432B7134}"/>
          </ac:spMkLst>
        </pc:spChg>
        <pc:spChg chg="del">
          <ac:chgData name="게스트 사용자" userId="S::urn:spo:anon#223ead868920e77254bda685a8ea11a163dff21db8ec80379d43476ba3d1e196::" providerId="AD" clId="Web-{AC1B5CCC-88A2-CD93-BBC6-236616DC7B2D}" dt="2024-05-31T19:29:04.161" v="3018"/>
          <ac:spMkLst>
            <pc:docMk/>
            <pc:sldMk cId="1726246568" sldId="281"/>
            <ac:spMk id="9" creationId="{4F9D6EBB-11D8-B84C-5D33-02548F408B4B}"/>
          </ac:spMkLst>
        </pc:spChg>
        <pc:spChg chg="mod">
          <ac:chgData name="게스트 사용자" userId="S::urn:spo:anon#223ead868920e77254bda685a8ea11a163dff21db8ec80379d43476ba3d1e196::" providerId="AD" clId="Web-{AC1B5CCC-88A2-CD93-BBC6-236616DC7B2D}" dt="2024-06-01T04:37:30.619" v="4742" actId="20577"/>
          <ac:spMkLst>
            <pc:docMk/>
            <pc:sldMk cId="1726246568" sldId="281"/>
            <ac:spMk id="10" creationId="{7DF3FC9C-91C2-1899-750B-3AAC317202D9}"/>
          </ac:spMkLst>
        </pc:spChg>
        <pc:spChg chg="add">
          <ac:chgData name="게스트 사용자" userId="S::urn:spo:anon#223ead868920e77254bda685a8ea11a163dff21db8ec80379d43476ba3d1e196::" providerId="AD" clId="Web-{AC1B5CCC-88A2-CD93-BBC6-236616DC7B2D}" dt="2024-05-31T19:29:04.474" v="3021"/>
          <ac:spMkLst>
            <pc:docMk/>
            <pc:sldMk cId="1726246568" sldId="281"/>
            <ac:spMk id="11" creationId="{0D961A43-68C1-8ABE-0C45-594C488E4A3F}"/>
          </ac:spMkLst>
        </pc:spChg>
        <pc:spChg chg="add del">
          <ac:chgData name="게스트 사용자" userId="S::urn:spo:anon#223ead868920e77254bda685a8ea11a163dff21db8ec80379d43476ba3d1e196::" providerId="AD" clId="Web-{AC1B5CCC-88A2-CD93-BBC6-236616DC7B2D}" dt="2024-06-01T14:42:06.851" v="5037"/>
          <ac:spMkLst>
            <pc:docMk/>
            <pc:sldMk cId="1726246568" sldId="281"/>
            <ac:spMk id="12" creationId="{9ABEBDCE-EF67-4543-28A1-29BA7A7EF53C}"/>
          </ac:spMkLst>
        </pc:spChg>
      </pc:sldChg>
      <pc:sldChg chg="addSp delSp modSp add replId">
        <pc:chgData name="게스트 사용자" userId="S::urn:spo:anon#223ead868920e77254bda685a8ea11a163dff21db8ec80379d43476ba3d1e196::" providerId="AD" clId="Web-{AC1B5CCC-88A2-CD93-BBC6-236616DC7B2D}" dt="2024-06-01T14:42:01.023" v="5033"/>
        <pc:sldMkLst>
          <pc:docMk/>
          <pc:sldMk cId="3685628923" sldId="282"/>
        </pc:sldMkLst>
        <pc:spChg chg="add mod">
          <ac:chgData name="게스트 사용자" userId="S::urn:spo:anon#223ead868920e77254bda685a8ea11a163dff21db8ec80379d43476ba3d1e196::" providerId="AD" clId="Web-{AC1B5CCC-88A2-CD93-BBC6-236616DC7B2D}" dt="2024-06-01T04:38:58.751" v="4910" actId="20577"/>
          <ac:spMkLst>
            <pc:docMk/>
            <pc:sldMk cId="3685628923" sldId="282"/>
            <ac:spMk id="3" creationId="{7CB6BF1A-A4A2-6A1B-358D-D61FF568C86C}"/>
          </ac:spMkLst>
        </pc:spChg>
        <pc:spChg chg="mod">
          <ac:chgData name="게스트 사용자" userId="S::urn:spo:anon#223ead868920e77254bda685a8ea11a163dff21db8ec80379d43476ba3d1e196::" providerId="AD" clId="Web-{AC1B5CCC-88A2-CD93-BBC6-236616DC7B2D}" dt="2024-05-31T19:41:39.428" v="3389" actId="1076"/>
          <ac:spMkLst>
            <pc:docMk/>
            <pc:sldMk cId="3685628923" sldId="282"/>
            <ac:spMk id="4" creationId="{47A8F628-D1A2-B0BA-5BDC-2677AB105EEB}"/>
          </ac:spMkLst>
        </pc:spChg>
        <pc:spChg chg="del">
          <ac:chgData name="게스트 사용자" userId="S::urn:spo:anon#223ead868920e77254bda685a8ea11a163dff21db8ec80379d43476ba3d1e196::" providerId="AD" clId="Web-{AC1B5CCC-88A2-CD93-BBC6-236616DC7B2D}" dt="2024-06-01T14:42:00.601" v="5032"/>
          <ac:spMkLst>
            <pc:docMk/>
            <pc:sldMk cId="3685628923" sldId="282"/>
            <ac:spMk id="8" creationId="{231DA7A2-CDC8-64AB-7F27-166EB458D0CD}"/>
          </ac:spMkLst>
        </pc:spChg>
        <pc:spChg chg="mod">
          <ac:chgData name="게스트 사용자" userId="S::urn:spo:anon#223ead868920e77254bda685a8ea11a163dff21db8ec80379d43476ba3d1e196::" providerId="AD" clId="Web-{AC1B5CCC-88A2-CD93-BBC6-236616DC7B2D}" dt="2024-05-31T19:34:09.029" v="3311" actId="20577"/>
          <ac:spMkLst>
            <pc:docMk/>
            <pc:sldMk cId="3685628923" sldId="282"/>
            <ac:spMk id="9" creationId="{4F9D6EBB-11D8-B84C-5D33-02548F408B4B}"/>
          </ac:spMkLst>
        </pc:spChg>
        <pc:spChg chg="add">
          <ac:chgData name="게스트 사용자" userId="S::urn:spo:anon#223ead868920e77254bda685a8ea11a163dff21db8ec80379d43476ba3d1e196::" providerId="AD" clId="Web-{AC1B5CCC-88A2-CD93-BBC6-236616DC7B2D}" dt="2024-06-01T14:42:01.023" v="5033"/>
          <ac:spMkLst>
            <pc:docMk/>
            <pc:sldMk cId="3685628923" sldId="282"/>
            <ac:spMk id="10" creationId="{5BE55FB4-69A0-B12E-CFD5-3EAA12697FED}"/>
          </ac:spMkLst>
        </pc:spChg>
        <pc:spChg chg="add del mod">
          <ac:chgData name="게스트 사용자" userId="S::urn:spo:anon#223ead868920e77254bda685a8ea11a163dff21db8ec80379d43476ba3d1e196::" providerId="AD" clId="Web-{AC1B5CCC-88A2-CD93-BBC6-236616DC7B2D}" dt="2024-05-31T19:41:45.757" v="3392"/>
          <ac:spMkLst>
            <pc:docMk/>
            <pc:sldMk cId="3685628923" sldId="282"/>
            <ac:spMk id="10" creationId="{7DF3FC9C-91C2-1899-750B-3AAC317202D9}"/>
          </ac:spMkLst>
        </pc:spChg>
      </pc:sldChg>
      <pc:sldChg chg="addSp delSp modSp add replId">
        <pc:chgData name="게스트 사용자" userId="S::urn:spo:anon#223ead868920e77254bda685a8ea11a163dff21db8ec80379d43476ba3d1e196::" providerId="AD" clId="Web-{AC1B5CCC-88A2-CD93-BBC6-236616DC7B2D}" dt="2024-05-31T20:34:47.328" v="4736" actId="20577"/>
        <pc:sldMkLst>
          <pc:docMk/>
          <pc:sldMk cId="1876072105" sldId="283"/>
        </pc:sldMkLst>
        <pc:spChg chg="del mod">
          <ac:chgData name="게스트 사용자" userId="S::urn:spo:anon#223ead868920e77254bda685a8ea11a163dff21db8ec80379d43476ba3d1e196::" providerId="AD" clId="Web-{AC1B5CCC-88A2-CD93-BBC6-236616DC7B2D}" dt="2024-05-31T19:49:14.848" v="3884"/>
          <ac:spMkLst>
            <pc:docMk/>
            <pc:sldMk cId="1876072105" sldId="283"/>
            <ac:spMk id="3" creationId="{7CB6BF1A-A4A2-6A1B-358D-D61FF568C86C}"/>
          </ac:spMkLst>
        </pc:spChg>
        <pc:spChg chg="del mod">
          <ac:chgData name="게스트 사용자" userId="S::urn:spo:anon#223ead868920e77254bda685a8ea11a163dff21db8ec80379d43476ba3d1e196::" providerId="AD" clId="Web-{AC1B5CCC-88A2-CD93-BBC6-236616DC7B2D}" dt="2024-05-31T19:47:57.811" v="3848"/>
          <ac:spMkLst>
            <pc:docMk/>
            <pc:sldMk cId="1876072105" sldId="283"/>
            <ac:spMk id="4" creationId="{47A8F628-D1A2-B0BA-5BDC-2677AB105EEB}"/>
          </ac:spMkLst>
        </pc:spChg>
        <pc:spChg chg="add mod">
          <ac:chgData name="게스트 사용자" userId="S::urn:spo:anon#223ead868920e77254bda685a8ea11a163dff21db8ec80379d43476ba3d1e196::" providerId="AD" clId="Web-{AC1B5CCC-88A2-CD93-BBC6-236616DC7B2D}" dt="2024-05-31T20:34:47.328" v="4736" actId="20577"/>
          <ac:spMkLst>
            <pc:docMk/>
            <pc:sldMk cId="1876072105" sldId="283"/>
            <ac:spMk id="8" creationId="{756A7F84-A1CC-3CFA-AA14-D7153C1337A8}"/>
          </ac:spMkLst>
        </pc:spChg>
        <pc:spChg chg="mod">
          <ac:chgData name="게스트 사용자" userId="S::urn:spo:anon#223ead868920e77254bda685a8ea11a163dff21db8ec80379d43476ba3d1e196::" providerId="AD" clId="Web-{AC1B5CCC-88A2-CD93-BBC6-236616DC7B2D}" dt="2024-05-31T19:48:16.875" v="3882" actId="20577"/>
          <ac:spMkLst>
            <pc:docMk/>
            <pc:sldMk cId="1876072105" sldId="283"/>
            <ac:spMk id="9" creationId="{4F9D6EBB-11D8-B84C-5D33-02548F408B4B}"/>
          </ac:spMkLst>
        </pc:spChg>
        <pc:spChg chg="mod">
          <ac:chgData name="게스트 사용자" userId="S::urn:spo:anon#223ead868920e77254bda685a8ea11a163dff21db8ec80379d43476ba3d1e196::" providerId="AD" clId="Web-{AC1B5CCC-88A2-CD93-BBC6-236616DC7B2D}" dt="2024-05-31T19:47:51.904" v="3841" actId="20577"/>
          <ac:spMkLst>
            <pc:docMk/>
            <pc:sldMk cId="1876072105" sldId="283"/>
            <ac:spMk id="31" creationId="{00000000-0000-0000-0000-000000000000}"/>
          </ac:spMkLst>
        </pc:spChg>
      </pc:sldChg>
      <pc:sldChg chg="add del replId">
        <pc:chgData name="게스트 사용자" userId="S::urn:spo:anon#223ead868920e77254bda685a8ea11a163dff21db8ec80379d43476ba3d1e196::" providerId="AD" clId="Web-{AC1B5CCC-88A2-CD93-BBC6-236616DC7B2D}" dt="2024-05-31T19:47:28.740" v="3813"/>
        <pc:sldMkLst>
          <pc:docMk/>
          <pc:sldMk cId="2098585483" sldId="283"/>
        </pc:sldMkLst>
      </pc:sldChg>
      <pc:sldChg chg="add replId">
        <pc:chgData name="게스트 사용자" userId="S::urn:spo:anon#223ead868920e77254bda685a8ea11a163dff21db8ec80379d43476ba3d1e196::" providerId="AD" clId="Web-{AC1B5CCC-88A2-CD93-BBC6-236616DC7B2D}" dt="2024-05-31T20:32:49.565" v="4719"/>
        <pc:sldMkLst>
          <pc:docMk/>
          <pc:sldMk cId="133292807" sldId="284"/>
        </pc:sldMkLst>
      </pc:sldChg>
      <pc:sldChg chg="delSp modSp add del replId">
        <pc:chgData name="게스트 사용자" userId="S::urn:spo:anon#223ead868920e77254bda685a8ea11a163dff21db8ec80379d43476ba3d1e196::" providerId="AD" clId="Web-{AC1B5CCC-88A2-CD93-BBC6-236616DC7B2D}" dt="2024-06-01T13:18:57.516" v="4987"/>
        <pc:sldMkLst>
          <pc:docMk/>
          <pc:sldMk cId="3775735417" sldId="288"/>
        </pc:sldMkLst>
        <pc:spChg chg="mod">
          <ac:chgData name="게스트 사용자" userId="S::urn:spo:anon#223ead868920e77254bda685a8ea11a163dff21db8ec80379d43476ba3d1e196::" providerId="AD" clId="Web-{AC1B5CCC-88A2-CD93-BBC6-236616DC7B2D}" dt="2024-06-01T04:39:58.521" v="4980" actId="20577"/>
          <ac:spMkLst>
            <pc:docMk/>
            <pc:sldMk cId="3775735417" sldId="288"/>
            <ac:spMk id="3" creationId="{7CB6BF1A-A4A2-6A1B-358D-D61FF568C86C}"/>
          </ac:spMkLst>
        </pc:spChg>
        <pc:spChg chg="del">
          <ac:chgData name="게스트 사용자" userId="S::urn:spo:anon#223ead868920e77254bda685a8ea11a163dff21db8ec80379d43476ba3d1e196::" providerId="AD" clId="Web-{AC1B5CCC-88A2-CD93-BBC6-236616DC7B2D}" dt="2024-06-01T04:39:49.317" v="4976"/>
          <ac:spMkLst>
            <pc:docMk/>
            <pc:sldMk cId="3775735417" sldId="288"/>
            <ac:spMk id="4" creationId="{47A8F628-D1A2-B0BA-5BDC-2677AB105EEB}"/>
          </ac:spMkLst>
        </pc:spChg>
        <pc:spChg chg="del">
          <ac:chgData name="게스트 사용자" userId="S::urn:spo:anon#223ead868920e77254bda685a8ea11a163dff21db8ec80379d43476ba3d1e196::" providerId="AD" clId="Web-{AC1B5CCC-88A2-CD93-BBC6-236616DC7B2D}" dt="2024-06-01T04:39:48.286" v="4975"/>
          <ac:spMkLst>
            <pc:docMk/>
            <pc:sldMk cId="3775735417" sldId="288"/>
            <ac:spMk id="9" creationId="{4F9D6EBB-11D8-B84C-5D33-02548F408B4B}"/>
          </ac:spMkLst>
        </pc:spChg>
        <pc:spChg chg="mod">
          <ac:chgData name="게스트 사용자" userId="S::urn:spo:anon#223ead868920e77254bda685a8ea11a163dff21db8ec80379d43476ba3d1e196::" providerId="AD" clId="Web-{AC1B5CCC-88A2-CD93-BBC6-236616DC7B2D}" dt="2024-06-01T04:39:44.223" v="4974" actId="20577"/>
          <ac:spMkLst>
            <pc:docMk/>
            <pc:sldMk cId="3775735417" sldId="288"/>
            <ac:spMk id="31" creationId="{00000000-0000-0000-0000-000000000000}"/>
          </ac:spMkLst>
        </pc:spChg>
        <pc:picChg chg="mod">
          <ac:chgData name="게스트 사용자" userId="S::urn:spo:anon#223ead868920e77254bda685a8ea11a163dff21db8ec80379d43476ba3d1e196::" providerId="AD" clId="Web-{AC1B5CCC-88A2-CD93-BBC6-236616DC7B2D}" dt="2024-06-01T04:39:54.880" v="4977" actId="1076"/>
          <ac:picMkLst>
            <pc:docMk/>
            <pc:sldMk cId="3775735417" sldId="288"/>
            <ac:picMk id="13" creationId="{00000000-0000-0000-0000-000000000000}"/>
          </ac:picMkLst>
        </pc:picChg>
      </pc:sldChg>
      <pc:sldChg chg="del">
        <pc:chgData name="게스트 사용자" userId="S::urn:spo:anon#223ead868920e77254bda685a8ea11a163dff21db8ec80379d43476ba3d1e196::" providerId="AD" clId="Web-{AC1B5CCC-88A2-CD93-BBC6-236616DC7B2D}" dt="2024-06-01T13:17:29.684" v="4981"/>
        <pc:sldMkLst>
          <pc:docMk/>
          <pc:sldMk cId="510443478" sldId="290"/>
        </pc:sldMkLst>
      </pc:sldChg>
      <pc:sldChg chg="modSp add replId">
        <pc:chgData name="게스트 사용자" userId="S::urn:spo:anon#223ead868920e77254bda685a8ea11a163dff21db8ec80379d43476ba3d1e196::" providerId="AD" clId="Web-{AC1B5CCC-88A2-CD93-BBC6-236616DC7B2D}" dt="2024-06-01T14:41:57.054" v="5031" actId="14100"/>
        <pc:sldMkLst>
          <pc:docMk/>
          <pc:sldMk cId="2559826465" sldId="292"/>
        </pc:sldMkLst>
        <pc:spChg chg="mod">
          <ac:chgData name="게스트 사용자" userId="S::urn:spo:anon#223ead868920e77254bda685a8ea11a163dff21db8ec80379d43476ba3d1e196::" providerId="AD" clId="Web-{AC1B5CCC-88A2-CD93-BBC6-236616DC7B2D}" dt="2024-06-01T14:41:57.054" v="5031" actId="14100"/>
          <ac:spMkLst>
            <pc:docMk/>
            <pc:sldMk cId="2559826465" sldId="292"/>
            <ac:spMk id="12" creationId="{96818E58-FADE-1C62-22C0-18C0BCF2BC65}"/>
          </ac:spMkLst>
        </pc:spChg>
      </pc:sldChg>
      <pc:sldChg chg="addSp delSp modSp add replId">
        <pc:chgData name="게스트 사용자" userId="S::urn:spo:anon#223ead868920e77254bda685a8ea11a163dff21db8ec80379d43476ba3d1e196::" providerId="AD" clId="Web-{AC1B5CCC-88A2-CD93-BBC6-236616DC7B2D}" dt="2024-06-01T15:05:38.273" v="5085" actId="1076"/>
        <pc:sldMkLst>
          <pc:docMk/>
          <pc:sldMk cId="355141393" sldId="293"/>
        </pc:sldMkLst>
        <pc:spChg chg="add mod">
          <ac:chgData name="게스트 사용자" userId="S::urn:spo:anon#223ead868920e77254bda685a8ea11a163dff21db8ec80379d43476ba3d1e196::" providerId="AD" clId="Web-{AC1B5CCC-88A2-CD93-BBC6-236616DC7B2D}" dt="2024-06-01T14:41:49.022" v="5028" actId="20577"/>
          <ac:spMkLst>
            <pc:docMk/>
            <pc:sldMk cId="355141393" sldId="293"/>
            <ac:spMk id="8" creationId="{A4DFAE80-58EB-9F9B-C34A-11C92AC80B2A}"/>
          </ac:spMkLst>
        </pc:spChg>
        <pc:spChg chg="del mod">
          <ac:chgData name="게스트 사용자" userId="S::urn:spo:anon#223ead868920e77254bda685a8ea11a163dff21db8ec80379d43476ba3d1e196::" providerId="AD" clId="Web-{AC1B5CCC-88A2-CD93-BBC6-236616DC7B2D}" dt="2024-06-01T13:19:48.299" v="5009"/>
          <ac:spMkLst>
            <pc:docMk/>
            <pc:sldMk cId="355141393" sldId="293"/>
            <ac:spMk id="9" creationId="{6E2F15F5-4C49-1B41-0E39-EDCEFCC0A83C}"/>
          </ac:spMkLst>
        </pc:spChg>
        <pc:spChg chg="del">
          <ac:chgData name="게스트 사용자" userId="S::urn:spo:anon#223ead868920e77254bda685a8ea11a163dff21db8ec80379d43476ba3d1e196::" providerId="AD" clId="Web-{AC1B5CCC-88A2-CD93-BBC6-236616DC7B2D}" dt="2024-06-01T13:19:49.862" v="5010"/>
          <ac:spMkLst>
            <pc:docMk/>
            <pc:sldMk cId="355141393" sldId="293"/>
            <ac:spMk id="10" creationId="{127CB34A-3BF7-7DBB-7676-F107C5B21189}"/>
          </ac:spMkLst>
        </pc:spChg>
        <pc:spChg chg="mod">
          <ac:chgData name="게스트 사용자" userId="S::urn:spo:anon#223ead868920e77254bda685a8ea11a163dff21db8ec80379d43476ba3d1e196::" providerId="AD" clId="Web-{AC1B5CCC-88A2-CD93-BBC6-236616DC7B2D}" dt="2024-06-01T13:19:42.205" v="5007" actId="20577"/>
          <ac:spMkLst>
            <pc:docMk/>
            <pc:sldMk cId="355141393" sldId="293"/>
            <ac:spMk id="12" creationId="{96818E58-FADE-1C62-22C0-18C0BCF2BC65}"/>
          </ac:spMkLst>
        </pc:spChg>
        <pc:picChg chg="add del mod">
          <ac:chgData name="게스트 사용자" userId="S::urn:spo:anon#223ead868920e77254bda685a8ea11a163dff21db8ec80379d43476ba3d1e196::" providerId="AD" clId="Web-{AC1B5CCC-88A2-CD93-BBC6-236616DC7B2D}" dt="2024-06-01T15:04:50.053" v="5081"/>
          <ac:picMkLst>
            <pc:docMk/>
            <pc:sldMk cId="355141393" sldId="293"/>
            <ac:picMk id="4" creationId="{8E2B1B6D-B6A4-6EEC-DF57-FB3D09077117}"/>
          </ac:picMkLst>
        </pc:picChg>
        <pc:picChg chg="add mod">
          <ac:chgData name="게스트 사용자" userId="S::urn:spo:anon#223ead868920e77254bda685a8ea11a163dff21db8ec80379d43476ba3d1e196::" providerId="AD" clId="Web-{AC1B5CCC-88A2-CD93-BBC6-236616DC7B2D}" dt="2024-06-01T15:05:38.273" v="5085" actId="1076"/>
          <ac:picMkLst>
            <pc:docMk/>
            <pc:sldMk cId="355141393" sldId="293"/>
            <ac:picMk id="9" creationId="{2CEEB2FF-1F0A-EA41-8931-D6F4CA0745F1}"/>
          </ac:picMkLst>
        </pc:picChg>
        <pc:picChg chg="mod">
          <ac:chgData name="게스트 사용자" userId="S::urn:spo:anon#223ead868920e77254bda685a8ea11a163dff21db8ec80379d43476ba3d1e196::" providerId="AD" clId="Web-{AC1B5CCC-88A2-CD93-BBC6-236616DC7B2D}" dt="2024-06-01T14:41:37.897" v="5017" actId="1076"/>
          <ac:picMkLst>
            <pc:docMk/>
            <pc:sldMk cId="355141393" sldId="293"/>
            <ac:picMk id="13" creationId="{00000000-0000-0000-0000-000000000000}"/>
          </ac:picMkLst>
        </pc:picChg>
      </pc:sldChg>
      <pc:sldChg chg="add del replId">
        <pc:chgData name="게스트 사용자" userId="S::urn:spo:anon#223ead868920e77254bda685a8ea11a163dff21db8ec80379d43476ba3d1e196::" providerId="AD" clId="Web-{AC1B5CCC-88A2-CD93-BBC6-236616DC7B2D}" dt="2024-06-01T13:18:58.407" v="4988"/>
        <pc:sldMkLst>
          <pc:docMk/>
          <pc:sldMk cId="782569829" sldId="293"/>
        </pc:sldMkLst>
      </pc:sldChg>
      <pc:sldChg chg="add del replId">
        <pc:chgData name="게스트 사용자" userId="S::urn:spo:anon#223ead868920e77254bda685a8ea11a163dff21db8ec80379d43476ba3d1e196::" providerId="AD" clId="Web-{AC1B5CCC-88A2-CD93-BBC6-236616DC7B2D}" dt="2024-06-01T14:48:41.551" v="5059"/>
        <pc:sldMkLst>
          <pc:docMk/>
          <pc:sldMk cId="2252895056" sldId="294"/>
        </pc:sldMkLst>
      </pc:sldChg>
      <pc:sldChg chg="add del replId">
        <pc:chgData name="게스트 사용자" userId="S::urn:spo:anon#223ead868920e77254bda685a8ea11a163dff21db8ec80379d43476ba3d1e196::" providerId="AD" clId="Web-{AC1B5CCC-88A2-CD93-BBC6-236616DC7B2D}" dt="2024-06-01T13:18:59.235" v="4989"/>
        <pc:sldMkLst>
          <pc:docMk/>
          <pc:sldMk cId="2290927149" sldId="294"/>
        </pc:sldMkLst>
      </pc:sldChg>
      <pc:sldChg chg="addSp delSp modSp add replId">
        <pc:chgData name="게스트 사용자" userId="S::urn:spo:anon#223ead868920e77254bda685a8ea11a163dff21db8ec80379d43476ba3d1e196::" providerId="AD" clId="Web-{AC1B5CCC-88A2-CD93-BBC6-236616DC7B2D}" dt="2024-06-01T15:07:56.528" v="5188" actId="1076"/>
        <pc:sldMkLst>
          <pc:docMk/>
          <pc:sldMk cId="3002276040" sldId="294"/>
        </pc:sldMkLst>
        <pc:spChg chg="mod">
          <ac:chgData name="게스트 사용자" userId="S::urn:spo:anon#223ead868920e77254bda685a8ea11a163dff21db8ec80379d43476ba3d1e196::" providerId="AD" clId="Web-{AC1B5CCC-88A2-CD93-BBC6-236616DC7B2D}" dt="2024-06-01T14:55:17.768" v="5062" actId="1076"/>
          <ac:spMkLst>
            <pc:docMk/>
            <pc:sldMk cId="3002276040" sldId="294"/>
            <ac:spMk id="8" creationId="{A4DFAE80-58EB-9F9B-C34A-11C92AC80B2A}"/>
          </ac:spMkLst>
        </pc:spChg>
        <pc:spChg chg="add del mod">
          <ac:chgData name="게스트 사용자" userId="S::urn:spo:anon#223ead868920e77254bda685a8ea11a163dff21db8ec80379d43476ba3d1e196::" providerId="AD" clId="Web-{AC1B5CCC-88A2-CD93-BBC6-236616DC7B2D}" dt="2024-06-01T15:04:48.584" v="5080"/>
          <ac:spMkLst>
            <pc:docMk/>
            <pc:sldMk cId="3002276040" sldId="294"/>
            <ac:spMk id="9" creationId="{89D638FA-C003-F3B1-2B21-5722ADC39BD2}"/>
          </ac:spMkLst>
        </pc:spChg>
        <pc:spChg chg="add mod">
          <ac:chgData name="게스트 사용자" userId="S::urn:spo:anon#223ead868920e77254bda685a8ea11a163dff21db8ec80379d43476ba3d1e196::" providerId="AD" clId="Web-{AC1B5CCC-88A2-CD93-BBC6-236616DC7B2D}" dt="2024-06-01T15:07:56.528" v="5188" actId="1076"/>
          <ac:spMkLst>
            <pc:docMk/>
            <pc:sldMk cId="3002276040" sldId="294"/>
            <ac:spMk id="11" creationId="{13D9EC61-891D-EABF-7F84-4E2822644603}"/>
          </ac:spMkLst>
        </pc:spChg>
        <pc:picChg chg="del">
          <ac:chgData name="게스트 사용자" userId="S::urn:spo:anon#223ead868920e77254bda685a8ea11a163dff21db8ec80379d43476ba3d1e196::" providerId="AD" clId="Web-{AC1B5CCC-88A2-CD93-BBC6-236616DC7B2D}" dt="2024-06-01T14:54:56.501" v="5061"/>
          <ac:picMkLst>
            <pc:docMk/>
            <pc:sldMk cId="3002276040" sldId="294"/>
            <ac:picMk id="4" creationId="{8E2B1B6D-B6A4-6EEC-DF57-FB3D09077117}"/>
          </ac:picMkLst>
        </pc:picChg>
      </pc:sldChg>
      <pc:sldChg chg="add del replId">
        <pc:chgData name="게스트 사용자" userId="S::urn:spo:anon#223ead868920e77254bda685a8ea11a163dff21db8ec80379d43476ba3d1e196::" providerId="AD" clId="Web-{AC1B5CCC-88A2-CD93-BBC6-236616DC7B2D}" dt="2024-06-01T13:18:53" v="4986"/>
        <pc:sldMkLst>
          <pc:docMk/>
          <pc:sldMk cId="3378256750" sldId="295"/>
        </pc:sldMkLst>
      </pc:sldChg>
    </pc:docChg>
  </pc:docChgLst>
  <pc:docChgLst>
    <pc:chgData name="게스트 사용자" userId="S::urn:spo:anon#223ead868920e77254bda685a8ea11a163dff21db8ec80379d43476ba3d1e196::" providerId="AD" clId="Web-{DE1A481F-CF13-6045-B569-08A4A8E39AB5}"/>
    <pc:docChg chg="addSld modSld">
      <pc:chgData name="게스트 사용자" userId="S::urn:spo:anon#223ead868920e77254bda685a8ea11a163dff21db8ec80379d43476ba3d1e196::" providerId="AD" clId="Web-{DE1A481F-CF13-6045-B569-08A4A8E39AB5}" dt="2024-05-31T10:18:26.329" v="684" actId="20577"/>
      <pc:docMkLst>
        <pc:docMk/>
      </pc:docMkLst>
      <pc:sldChg chg="modSp">
        <pc:chgData name="게스트 사용자" userId="S::urn:spo:anon#223ead868920e77254bda685a8ea11a163dff21db8ec80379d43476ba3d1e196::" providerId="AD" clId="Web-{DE1A481F-CF13-6045-B569-08A4A8E39AB5}" dt="2024-05-31T10:13:01.147" v="532" actId="1076"/>
        <pc:sldMkLst>
          <pc:docMk/>
          <pc:sldMk cId="0" sldId="257"/>
        </pc:sldMkLst>
        <pc:spChg chg="mod">
          <ac:chgData name="게스트 사용자" userId="S::urn:spo:anon#223ead868920e77254bda685a8ea11a163dff21db8ec80379d43476ba3d1e196::" providerId="AD" clId="Web-{DE1A481F-CF13-6045-B569-08A4A8E39AB5}" dt="2024-05-31T10:12:56.225" v="531" actId="1076"/>
          <ac:spMkLst>
            <pc:docMk/>
            <pc:sldMk cId="0" sldId="257"/>
            <ac:spMk id="18" creationId="{00000000-0000-0000-0000-000000000000}"/>
          </ac:spMkLst>
        </pc:spChg>
        <pc:spChg chg="mod">
          <ac:chgData name="게스트 사용자" userId="S::urn:spo:anon#223ead868920e77254bda685a8ea11a163dff21db8ec80379d43476ba3d1e196::" providerId="AD" clId="Web-{DE1A481F-CF13-6045-B569-08A4A8E39AB5}" dt="2024-05-31T10:13:01.147" v="532" actId="1076"/>
          <ac:spMkLst>
            <pc:docMk/>
            <pc:sldMk cId="0" sldId="257"/>
            <ac:spMk id="19" creationId="{00000000-0000-0000-0000-000000000000}"/>
          </ac:spMkLst>
        </pc:spChg>
        <pc:spChg chg="mod">
          <ac:chgData name="게스트 사용자" userId="S::urn:spo:anon#223ead868920e77254bda685a8ea11a163dff21db8ec80379d43476ba3d1e196::" providerId="AD" clId="Web-{DE1A481F-CF13-6045-B569-08A4A8E39AB5}" dt="2024-05-31T10:11:27.753" v="508" actId="1076"/>
          <ac:spMkLst>
            <pc:docMk/>
            <pc:sldMk cId="0" sldId="257"/>
            <ac:spMk id="20" creationId="{00000000-0000-0000-0000-000000000000}"/>
          </ac:spMkLst>
        </pc:spChg>
        <pc:spChg chg="mod">
          <ac:chgData name="게스트 사용자" userId="S::urn:spo:anon#223ead868920e77254bda685a8ea11a163dff21db8ec80379d43476ba3d1e196::" providerId="AD" clId="Web-{DE1A481F-CF13-6045-B569-08A4A8E39AB5}" dt="2024-05-31T10:11:19.331" v="506" actId="20577"/>
          <ac:spMkLst>
            <pc:docMk/>
            <pc:sldMk cId="0" sldId="257"/>
            <ac:spMk id="21" creationId="{00000000-0000-0000-0000-000000000000}"/>
          </ac:spMkLst>
        </pc:spChg>
        <pc:spChg chg="mod">
          <ac:chgData name="게스트 사용자" userId="S::urn:spo:anon#223ead868920e77254bda685a8ea11a163dff21db8ec80379d43476ba3d1e196::" providerId="AD" clId="Web-{DE1A481F-CF13-6045-B569-08A4A8E39AB5}" dt="2024-05-31T10:12:24.192" v="523" actId="1076"/>
          <ac:spMkLst>
            <pc:docMk/>
            <pc:sldMk cId="0" sldId="257"/>
            <ac:spMk id="22" creationId="{00000000-0000-0000-0000-000000000000}"/>
          </ac:spMkLst>
        </pc:spChg>
        <pc:spChg chg="mod">
          <ac:chgData name="게스트 사용자" userId="S::urn:spo:anon#223ead868920e77254bda685a8ea11a163dff21db8ec80379d43476ba3d1e196::" providerId="AD" clId="Web-{DE1A481F-CF13-6045-B569-08A4A8E39AB5}" dt="2024-05-31T10:12:29.114" v="524" actId="1076"/>
          <ac:spMkLst>
            <pc:docMk/>
            <pc:sldMk cId="0" sldId="257"/>
            <ac:spMk id="23" creationId="{00000000-0000-0000-0000-000000000000}"/>
          </ac:spMkLst>
        </pc:spChg>
        <pc:spChg chg="mod">
          <ac:chgData name="게스트 사용자" userId="S::urn:spo:anon#223ead868920e77254bda685a8ea11a163dff21db8ec80379d43476ba3d1e196::" providerId="AD" clId="Web-{DE1A481F-CF13-6045-B569-08A4A8E39AB5}" dt="2024-05-31T10:12:32.958" v="525" actId="1076"/>
          <ac:spMkLst>
            <pc:docMk/>
            <pc:sldMk cId="0" sldId="257"/>
            <ac:spMk id="24" creationId="{00000000-0000-0000-0000-000000000000}"/>
          </ac:spMkLst>
        </pc:spChg>
        <pc:spChg chg="mod">
          <ac:chgData name="게스트 사용자" userId="S::urn:spo:anon#223ead868920e77254bda685a8ea11a163dff21db8ec80379d43476ba3d1e196::" providerId="AD" clId="Web-{DE1A481F-CF13-6045-B569-08A4A8E39AB5}" dt="2024-05-31T10:12:16.145" v="522" actId="1076"/>
          <ac:spMkLst>
            <pc:docMk/>
            <pc:sldMk cId="0" sldId="257"/>
            <ac:spMk id="25" creationId="{00000000-0000-0000-0000-000000000000}"/>
          </ac:spMkLst>
        </pc:spChg>
        <pc:spChg chg="mod">
          <ac:chgData name="게스트 사용자" userId="S::urn:spo:anon#223ead868920e77254bda685a8ea11a163dff21db8ec80379d43476ba3d1e196::" providerId="AD" clId="Web-{DE1A481F-CF13-6045-B569-08A4A8E39AB5}" dt="2024-05-31T10:12:45.537" v="529" actId="1076"/>
          <ac:spMkLst>
            <pc:docMk/>
            <pc:sldMk cId="0" sldId="257"/>
            <ac:spMk id="31" creationId="{9924D052-D1F0-8424-2CFB-39C2756C8007}"/>
          </ac:spMkLst>
        </pc:spChg>
        <pc:spChg chg="mod">
          <ac:chgData name="게스트 사용자" userId="S::urn:spo:anon#223ead868920e77254bda685a8ea11a163dff21db8ec80379d43476ba3d1e196::" providerId="AD" clId="Web-{DE1A481F-CF13-6045-B569-08A4A8E39AB5}" dt="2024-05-31T10:12:40.615" v="527" actId="1076"/>
          <ac:spMkLst>
            <pc:docMk/>
            <pc:sldMk cId="0" sldId="257"/>
            <ac:spMk id="32" creationId="{D4A10AE1-4BF1-D643-4160-223390C340C2}"/>
          </ac:spMkLst>
        </pc:spChg>
        <pc:spChg chg="mod">
          <ac:chgData name="게스트 사용자" userId="S::urn:spo:anon#223ead868920e77254bda685a8ea11a163dff21db8ec80379d43476ba3d1e196::" providerId="AD" clId="Web-{DE1A481F-CF13-6045-B569-08A4A8E39AB5}" dt="2024-05-31T10:12:52.021" v="530" actId="1076"/>
          <ac:spMkLst>
            <pc:docMk/>
            <pc:sldMk cId="0" sldId="257"/>
            <ac:spMk id="34" creationId="{58F8B491-FDF4-D00E-ED52-C0D3A58AFC58}"/>
          </ac:spMkLst>
        </pc:spChg>
        <pc:spChg chg="mod">
          <ac:chgData name="게스트 사용자" userId="S::urn:spo:anon#223ead868920e77254bda685a8ea11a163dff21db8ec80379d43476ba3d1e196::" providerId="AD" clId="Web-{DE1A481F-CF13-6045-B569-08A4A8E39AB5}" dt="2024-05-31T10:12:36.615" v="526" actId="1076"/>
          <ac:spMkLst>
            <pc:docMk/>
            <pc:sldMk cId="0" sldId="257"/>
            <ac:spMk id="35" creationId="{539DF860-BD1C-722B-D320-DF53B37BB3DD}"/>
          </ac:spMkLst>
        </pc:spChg>
        <pc:picChg chg="mod">
          <ac:chgData name="게스트 사용자" userId="S::urn:spo:anon#223ead868920e77254bda685a8ea11a163dff21db8ec80379d43476ba3d1e196::" providerId="AD" clId="Web-{DE1A481F-CF13-6045-B569-08A4A8E39AB5}" dt="2024-05-31T10:09:17.077" v="470" actId="1076"/>
          <ac:picMkLst>
            <pc:docMk/>
            <pc:sldMk cId="0" sldId="257"/>
            <ac:picMk id="12" creationId="{00000000-0000-0000-0000-000000000000}"/>
          </ac:picMkLst>
        </pc:picChg>
      </pc:sldChg>
      <pc:sldChg chg="addSp delSp modSp">
        <pc:chgData name="게스트 사용자" userId="S::urn:spo:anon#223ead868920e77254bda685a8ea11a163dff21db8ec80379d43476ba3d1e196::" providerId="AD" clId="Web-{DE1A481F-CF13-6045-B569-08A4A8E39AB5}" dt="2024-05-31T10:05:22.428" v="410" actId="20577"/>
        <pc:sldMkLst>
          <pc:docMk/>
          <pc:sldMk cId="116867257" sldId="268"/>
        </pc:sldMkLst>
        <pc:spChg chg="mod">
          <ac:chgData name="게스트 사용자" userId="S::urn:spo:anon#223ead868920e77254bda685a8ea11a163dff21db8ec80379d43476ba3d1e196::" providerId="AD" clId="Web-{DE1A481F-CF13-6045-B569-08A4A8E39AB5}" dt="2024-05-31T10:04:31.442" v="360" actId="20577"/>
          <ac:spMkLst>
            <pc:docMk/>
            <pc:sldMk cId="116867257" sldId="268"/>
            <ac:spMk id="22" creationId="{00000000-0000-0000-0000-000000000000}"/>
          </ac:spMkLst>
        </pc:spChg>
        <pc:spChg chg="mod">
          <ac:chgData name="게스트 사용자" userId="S::urn:spo:anon#223ead868920e77254bda685a8ea11a163dff21db8ec80379d43476ba3d1e196::" providerId="AD" clId="Web-{DE1A481F-CF13-6045-B569-08A4A8E39AB5}" dt="2024-05-31T10:04:23.645" v="355" actId="1076"/>
          <ac:spMkLst>
            <pc:docMk/>
            <pc:sldMk cId="116867257" sldId="268"/>
            <ac:spMk id="26" creationId="{00000000-0000-0000-0000-000000000000}"/>
          </ac:spMkLst>
        </pc:spChg>
        <pc:spChg chg="add del mod">
          <ac:chgData name="게스트 사용자" userId="S::urn:spo:anon#223ead868920e77254bda685a8ea11a163dff21db8ec80379d43476ba3d1e196::" providerId="AD" clId="Web-{DE1A481F-CF13-6045-B569-08A4A8E39AB5}" dt="2024-05-31T10:05:22.428" v="410" actId="20577"/>
          <ac:spMkLst>
            <pc:docMk/>
            <pc:sldMk cId="116867257" sldId="268"/>
            <ac:spMk id="28" creationId="{00000000-0000-0000-0000-000000000000}"/>
          </ac:spMkLst>
        </pc:spChg>
        <pc:spChg chg="mod">
          <ac:chgData name="게스트 사용자" userId="S::urn:spo:anon#223ead868920e77254bda685a8ea11a163dff21db8ec80379d43476ba3d1e196::" providerId="AD" clId="Web-{DE1A481F-CF13-6045-B569-08A4A8E39AB5}" dt="2024-05-31T10:04:59.459" v="369" actId="20577"/>
          <ac:spMkLst>
            <pc:docMk/>
            <pc:sldMk cId="116867257" sldId="268"/>
            <ac:spMk id="29" creationId="{00000000-0000-0000-0000-000000000000}"/>
          </ac:spMkLst>
        </pc:spChg>
      </pc:sldChg>
      <pc:sldChg chg="modSp">
        <pc:chgData name="게스트 사용자" userId="S::urn:spo:anon#223ead868920e77254bda685a8ea11a163dff21db8ec80379d43476ba3d1e196::" providerId="AD" clId="Web-{DE1A481F-CF13-6045-B569-08A4A8E39AB5}" dt="2024-05-31T10:07:50.308" v="436" actId="20577"/>
        <pc:sldMkLst>
          <pc:docMk/>
          <pc:sldMk cId="2016583724" sldId="269"/>
        </pc:sldMkLst>
        <pc:spChg chg="mod">
          <ac:chgData name="게스트 사용자" userId="S::urn:spo:anon#223ead868920e77254bda685a8ea11a163dff21db8ec80379d43476ba3d1e196::" providerId="AD" clId="Web-{DE1A481F-CF13-6045-B569-08A4A8E39AB5}" dt="2024-05-31T10:01:06.685" v="334" actId="20577"/>
          <ac:spMkLst>
            <pc:docMk/>
            <pc:sldMk cId="2016583724" sldId="269"/>
            <ac:spMk id="12" creationId="{00000000-0000-0000-0000-000000000000}"/>
          </ac:spMkLst>
        </pc:spChg>
        <pc:spChg chg="mod">
          <ac:chgData name="게스트 사용자" userId="S::urn:spo:anon#223ead868920e77254bda685a8ea11a163dff21db8ec80379d43476ba3d1e196::" providerId="AD" clId="Web-{DE1A481F-CF13-6045-B569-08A4A8E39AB5}" dt="2024-05-31T10:01:54.999" v="345" actId="20577"/>
          <ac:spMkLst>
            <pc:docMk/>
            <pc:sldMk cId="2016583724" sldId="269"/>
            <ac:spMk id="13" creationId="{00000000-0000-0000-0000-000000000000}"/>
          </ac:spMkLst>
        </pc:spChg>
        <pc:spChg chg="mod">
          <ac:chgData name="게스트 사용자" userId="S::urn:spo:anon#223ead868920e77254bda685a8ea11a163dff21db8ec80379d43476ba3d1e196::" providerId="AD" clId="Web-{DE1A481F-CF13-6045-B569-08A4A8E39AB5}" dt="2024-05-31T10:07:50.308" v="436" actId="20577"/>
          <ac:spMkLst>
            <pc:docMk/>
            <pc:sldMk cId="2016583724" sldId="269"/>
            <ac:spMk id="14" creationId="{00000000-0000-0000-0000-000000000000}"/>
          </ac:spMkLst>
        </pc:spChg>
        <pc:spChg chg="mod">
          <ac:chgData name="게스트 사용자" userId="S::urn:spo:anon#223ead868920e77254bda685a8ea11a163dff21db8ec80379d43476ba3d1e196::" providerId="AD" clId="Web-{DE1A481F-CF13-6045-B569-08A4A8E39AB5}" dt="2024-05-31T10:01:29.763" v="343" actId="20577"/>
          <ac:spMkLst>
            <pc:docMk/>
            <pc:sldMk cId="2016583724" sldId="269"/>
            <ac:spMk id="15" creationId="{00000000-0000-0000-0000-000000000000}"/>
          </ac:spMkLst>
        </pc:spChg>
        <pc:spChg chg="mod">
          <ac:chgData name="게스트 사용자" userId="S::urn:spo:anon#223ead868920e77254bda685a8ea11a163dff21db8ec80379d43476ba3d1e196::" providerId="AD" clId="Web-{DE1A481F-CF13-6045-B569-08A4A8E39AB5}" dt="2024-05-31T09:57:49.444" v="294" actId="1076"/>
          <ac:spMkLst>
            <pc:docMk/>
            <pc:sldMk cId="2016583724" sldId="269"/>
            <ac:spMk id="17" creationId="{00000000-0000-0000-0000-000000000000}"/>
          </ac:spMkLst>
        </pc:spChg>
        <pc:grpChg chg="mod">
          <ac:chgData name="게스트 사용자" userId="S::urn:spo:anon#223ead868920e77254bda685a8ea11a163dff21db8ec80379d43476ba3d1e196::" providerId="AD" clId="Web-{DE1A481F-CF13-6045-B569-08A4A8E39AB5}" dt="2024-05-31T09:59:38.635" v="322" actId="1076"/>
          <ac:grpSpMkLst>
            <pc:docMk/>
            <pc:sldMk cId="2016583724" sldId="269"/>
            <ac:grpSpMk id="8" creationId="{EBDFE93F-C056-0639-D42F-9BBEC2C7E354}"/>
          </ac:grpSpMkLst>
        </pc:grpChg>
        <pc:picChg chg="mod">
          <ac:chgData name="게스트 사용자" userId="S::urn:spo:anon#223ead868920e77254bda685a8ea11a163dff21db8ec80379d43476ba3d1e196::" providerId="AD" clId="Web-{DE1A481F-CF13-6045-B569-08A4A8E39AB5}" dt="2024-05-31T09:41:38.598" v="0" actId="1076"/>
          <ac:picMkLst>
            <pc:docMk/>
            <pc:sldMk cId="2016583724" sldId="269"/>
            <ac:picMk id="4" creationId="{00000000-0000-0000-0000-000000000000}"/>
          </ac:picMkLst>
        </pc:picChg>
      </pc:sldChg>
      <pc:sldChg chg="modSp add replId">
        <pc:chgData name="게스트 사용자" userId="S::urn:spo:anon#223ead868920e77254bda685a8ea11a163dff21db8ec80379d43476ba3d1e196::" providerId="AD" clId="Web-{DE1A481F-CF13-6045-B569-08A4A8E39AB5}" dt="2024-05-31T10:18:26.329" v="684" actId="20577"/>
        <pc:sldMkLst>
          <pc:docMk/>
          <pc:sldMk cId="2219790931" sldId="272"/>
        </pc:sldMkLst>
        <pc:spChg chg="mod">
          <ac:chgData name="게스트 사용자" userId="S::urn:spo:anon#223ead868920e77254bda685a8ea11a163dff21db8ec80379d43476ba3d1e196::" providerId="AD" clId="Web-{DE1A481F-CF13-6045-B569-08A4A8E39AB5}" dt="2024-05-31T10:18:26.329" v="684" actId="20577"/>
          <ac:spMkLst>
            <pc:docMk/>
            <pc:sldMk cId="2219790931" sldId="272"/>
            <ac:spMk id="15" creationId="{00000000-0000-0000-0000-000000000000}"/>
          </ac:spMkLst>
        </pc:spChg>
        <pc:spChg chg="mod">
          <ac:chgData name="게스트 사용자" userId="S::urn:spo:anon#223ead868920e77254bda685a8ea11a163dff21db8ec80379d43476ba3d1e196::" providerId="AD" clId="Web-{DE1A481F-CF13-6045-B569-08A4A8E39AB5}" dt="2024-05-31T10:15:18.417" v="554" actId="20577"/>
          <ac:spMkLst>
            <pc:docMk/>
            <pc:sldMk cId="2219790931" sldId="272"/>
            <ac:spMk id="17" creationId="{00000000-0000-0000-0000-000000000000}"/>
          </ac:spMkLst>
        </pc:spChg>
        <pc:picChg chg="mod modCrop">
          <ac:chgData name="게스트 사용자" userId="S::urn:spo:anon#223ead868920e77254bda685a8ea11a163dff21db8ec80379d43476ba3d1e196::" providerId="AD" clId="Web-{DE1A481F-CF13-6045-B569-08A4A8E39AB5}" dt="2024-05-31T10:15:29.527" v="556"/>
          <ac:picMkLst>
            <pc:docMk/>
            <pc:sldMk cId="2219790931" sldId="272"/>
            <ac:picMk id="10" creationId="{00000000-0000-0000-0000-000000000000}"/>
          </ac:picMkLst>
        </pc:picChg>
      </pc:sldChg>
    </pc:docChg>
  </pc:docChgLst>
  <pc:docChgLst>
    <pc:chgData name="게스트 사용자" userId="S::urn:spo:anon#223ead868920e77254bda685a8ea11a163dff21db8ec80379d43476ba3d1e196::" providerId="AD" clId="Web-{69EBBAA8-EE68-C3E3-3E80-B193F042EE2E}"/>
    <pc:docChg chg="modSld">
      <pc:chgData name="게스트 사용자" userId="S::urn:spo:anon#223ead868920e77254bda685a8ea11a163dff21db8ec80379d43476ba3d1e196::" providerId="AD" clId="Web-{69EBBAA8-EE68-C3E3-3E80-B193F042EE2E}" dt="2024-06-02T07:43:15.944" v="18" actId="14100"/>
      <pc:docMkLst>
        <pc:docMk/>
      </pc:docMkLst>
      <pc:sldChg chg="modSp">
        <pc:chgData name="게스트 사용자" userId="S::urn:spo:anon#223ead868920e77254bda685a8ea11a163dff21db8ec80379d43476ba3d1e196::" providerId="AD" clId="Web-{69EBBAA8-EE68-C3E3-3E80-B193F042EE2E}" dt="2024-06-02T07:43:15.944" v="18" actId="14100"/>
        <pc:sldMkLst>
          <pc:docMk/>
          <pc:sldMk cId="4096236484" sldId="297"/>
        </pc:sldMkLst>
        <pc:spChg chg="mod">
          <ac:chgData name="게스트 사용자" userId="S::urn:spo:anon#223ead868920e77254bda685a8ea11a163dff21db8ec80379d43476ba3d1e196::" providerId="AD" clId="Web-{69EBBAA8-EE68-C3E3-3E80-B193F042EE2E}" dt="2024-06-02T07:43:15.944" v="18" actId="14100"/>
          <ac:spMkLst>
            <pc:docMk/>
            <pc:sldMk cId="4096236484" sldId="297"/>
            <ac:spMk id="8" creationId="{756A7F84-A1CC-3CFA-AA14-D7153C1337A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CD9F7F-F23A-4542-AE23-376A707A42E3}" type="datetimeFigureOut">
              <a:rPr kumimoji="1" lang="ko-KR" altLang="en-US" smtClean="0"/>
              <a:t>2024-06-02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231B9-7973-0F4B-8E97-42732AA851D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38635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researchgate.net/publication/359996671_Attention-based_hybrid_CNN-LSTM_and_spectral_data_augmentation_for_COVID-19_diagnosis_from_cough_sound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inass.org/wp-content/uploads/2023/05/2023103114-2.pdf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9800" y="2705100"/>
            <a:ext cx="8661400" cy="8877300"/>
          </a:xfrm>
          <a:prstGeom prst="rect">
            <a:avLst/>
          </a:prstGeom>
          <a:effectLst>
            <a:outerShdw blurRad="466322" dist="133161" dir="1800000">
              <a:srgbClr val="000000">
                <a:alpha val="10000"/>
              </a:srgbClr>
            </a:outerShdw>
          </a:effectLst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2500" y="2717800"/>
            <a:ext cx="8661400" cy="8877300"/>
          </a:xfrm>
          <a:prstGeom prst="rect">
            <a:avLst/>
          </a:prstGeom>
          <a:effectLst>
            <a:outerShdw blurRad="466322" dist="199741" dir="12600000">
              <a:srgbClr val="FFFFFF">
                <a:alpha val="50000"/>
              </a:srgbClr>
            </a:outerShdw>
          </a:effectLst>
        </p:spPr>
      </p:pic>
      <p:grpSp>
        <p:nvGrpSpPr>
          <p:cNvPr id="5" name="Group 5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7800" y="1206500"/>
            <a:ext cx="2108200" cy="2159000"/>
          </a:xfrm>
          <a:prstGeom prst="rect">
            <a:avLst/>
          </a:prstGeom>
          <a:effectLst>
            <a:outerShdw blurRad="27558" dist="32371" dir="1800000">
              <a:srgbClr val="000000">
                <a:alpha val="10000"/>
              </a:srgbClr>
            </a:outerShdw>
          </a:effectLst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7800" y="1206500"/>
            <a:ext cx="2108200" cy="2159000"/>
          </a:xfrm>
          <a:prstGeom prst="rect">
            <a:avLst/>
          </a:prstGeom>
          <a:effectLst>
            <a:outerShdw blurRad="27558" dist="48557" dir="12600000">
              <a:srgbClr val="FFFFFF">
                <a:alpha val="60000"/>
              </a:srgbClr>
            </a:outerShdw>
          </a:effectLst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4000" y="762000"/>
            <a:ext cx="482600" cy="1511300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1079500" y="7057571"/>
            <a:ext cx="10096500" cy="419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20000"/>
              </a:lnSpc>
            </a:pPr>
            <a:r>
              <a:rPr lang="en-US" altLang="ko-KR" sz="2400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3</a:t>
            </a:r>
            <a:r>
              <a:rPr lang="ko-KR" altLang="en-US" sz="2400" b="0" i="0" u="none" strike="noStrike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조</a:t>
            </a:r>
            <a:endParaRPr lang="en-US" altLang="ko-KR" sz="2400" dirty="0">
              <a:solidFill>
                <a:srgbClr val="000000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lvl="0" algn="l">
              <a:lnSpc>
                <a:spcPct val="120000"/>
              </a:lnSpc>
            </a:pPr>
            <a:r>
              <a:rPr lang="en-US" altLang="ko-KR" sz="2400" b="0" i="0" u="none" strike="noStrike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12192960 </a:t>
            </a:r>
            <a:r>
              <a:rPr lang="ko-KR" altLang="en-US" sz="2400" b="0" i="0" u="none" strike="noStrike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김승준</a:t>
            </a:r>
          </a:p>
          <a:p>
            <a:pPr lvl="0" algn="l">
              <a:lnSpc>
                <a:spcPct val="120000"/>
              </a:lnSpc>
            </a:pPr>
            <a:r>
              <a:rPr lang="en-US" altLang="ko-KR" sz="2400" b="0" i="0" u="none" strike="noStrike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12202554 </a:t>
            </a:r>
            <a:r>
              <a:rPr lang="ko-KR" altLang="en-US" sz="2400" b="0" i="0" u="none" strike="noStrike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김지은</a:t>
            </a:r>
          </a:p>
          <a:p>
            <a:pPr lvl="0" algn="l">
              <a:lnSpc>
                <a:spcPct val="120000"/>
              </a:lnSpc>
            </a:pPr>
            <a:r>
              <a:rPr lang="en-US" altLang="ko-KR" sz="2400" b="0" i="0" u="none" strike="noStrike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12215366 </a:t>
            </a:r>
            <a:r>
              <a:rPr lang="ko-KR" altLang="en-US" sz="2400" b="0" i="0" u="none" strike="noStrike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김기훈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54100" y="4051300"/>
            <a:ext cx="13500100" cy="2197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00000"/>
              </a:lnSpc>
            </a:pPr>
            <a:r>
              <a:rPr lang="en-US" altLang="ko-KR" sz="4800" b="0" i="0" u="none" strike="noStrike" spc="100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Voice </a:t>
            </a:r>
            <a:r>
              <a:rPr lang="en-US" altLang="ko-KR" sz="4800" spc="100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Pathology</a:t>
            </a:r>
            <a:r>
              <a:rPr lang="en-US" altLang="ko-KR" sz="4800" b="0" i="0" u="none" strike="noStrike" spc="100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Detection:</a:t>
            </a:r>
          </a:p>
          <a:p>
            <a:pPr lvl="0" algn="l">
              <a:lnSpc>
                <a:spcPct val="100000"/>
              </a:lnSpc>
            </a:pPr>
            <a:r>
              <a:rPr lang="ko-KR" altLang="en-US" sz="4800" b="0" i="0" u="none" strike="noStrike" spc="100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딥러닝 모델을 이용한 장애 음성 인식 분류</a:t>
            </a:r>
            <a:endParaRPr lang="en-US" sz="4800" b="0" i="0" u="none" strike="noStrike" spc="100" dirty="0">
              <a:solidFill>
                <a:srgbClr val="000000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054100" y="3644900"/>
            <a:ext cx="10096500" cy="533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20000"/>
              </a:lnSpc>
            </a:pPr>
            <a:r>
              <a:rPr lang="ko-KR" altLang="en-US" sz="3000" b="1" i="0" u="none" strike="noStrike" dirty="0">
                <a:solidFill>
                  <a:srgbClr val="11359A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고급기계학습 </a:t>
            </a:r>
            <a:r>
              <a:rPr lang="en-US" altLang="ko-KR" sz="3000" b="1" i="0" u="none" strike="noStrike" dirty="0">
                <a:solidFill>
                  <a:srgbClr val="11359A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TERM-PROJECT</a:t>
            </a:r>
            <a:endParaRPr lang="en-US" sz="3000" b="1" i="0" u="none" strike="noStrike" dirty="0">
              <a:solidFill>
                <a:srgbClr val="11359A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5" name="Group 5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3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000" y="2738664"/>
            <a:ext cx="546100" cy="546100"/>
          </a:xfrm>
          <a:prstGeom prst="rect">
            <a:avLst/>
          </a:prstGeom>
        </p:spPr>
      </p:pic>
      <p:sp>
        <p:nvSpPr>
          <p:cNvPr id="32" name="TextBox 32"/>
          <p:cNvSpPr txBox="1"/>
          <p:nvPr/>
        </p:nvSpPr>
        <p:spPr>
          <a:xfrm>
            <a:off x="17145000" y="9512300"/>
            <a:ext cx="406400" cy="241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20000"/>
              </a:lnSpc>
            </a:pPr>
            <a:r>
              <a:rPr lang="en-US" sz="1400" b="0" i="0" u="none" strike="noStrike">
                <a:solidFill>
                  <a:srgbClr val="000000">
                    <a:alpha val="40000"/>
                  </a:srgbClr>
                </a:solidFill>
                <a:latin typeface="Pretendard"/>
              </a:rPr>
              <a:t>0</a:t>
            </a:r>
            <a:r>
              <a:rPr lang="en-US" sz="1400">
                <a:solidFill>
                  <a:srgbClr val="000000">
                    <a:alpha val="40000"/>
                  </a:srgbClr>
                </a:solidFill>
                <a:latin typeface="Pretendard"/>
              </a:rPr>
              <a:t>4</a:t>
            </a:r>
            <a:endParaRPr lang="en-US" sz="1400" b="0" i="0" u="none" strike="noStrike">
              <a:solidFill>
                <a:srgbClr val="000000">
                  <a:alpha val="40000"/>
                </a:srgbClr>
              </a:solidFill>
              <a:latin typeface="Pretendard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2AAED4-9C67-42C4-CB98-2696097653C7}"/>
              </a:ext>
            </a:extLst>
          </p:cNvPr>
          <p:cNvSpPr txBox="1"/>
          <p:nvPr/>
        </p:nvSpPr>
        <p:spPr>
          <a:xfrm>
            <a:off x="15563286" y="8734878"/>
            <a:ext cx="2401427" cy="12524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>
              <a:lnSpc>
                <a:spcPct val="120000"/>
              </a:lnSpc>
            </a:pPr>
            <a:r>
              <a:rPr lang="en-US" altLang="ko-KR" sz="1600">
                <a:solidFill>
                  <a:srgbClr val="000000"/>
                </a:solidFill>
                <a:ea typeface="Pretendard Light"/>
              </a:rPr>
              <a:t>3</a:t>
            </a:r>
            <a:r>
              <a:rPr lang="ko-KR" altLang="en-US" sz="1600" b="0" i="0" u="none" strike="noStrike">
                <a:solidFill>
                  <a:srgbClr val="000000"/>
                </a:solidFill>
                <a:ea typeface="Pretendard Light"/>
              </a:rPr>
              <a:t>조</a:t>
            </a:r>
            <a:endParaRPr lang="en-US" altLang="ko-KR" sz="1600">
              <a:solidFill>
                <a:srgbClr val="000000"/>
              </a:solidFill>
              <a:ea typeface="Pretendard Light"/>
            </a:endParaRPr>
          </a:p>
          <a:p>
            <a:pPr lvl="0" algn="l">
              <a:lnSpc>
                <a:spcPct val="120000"/>
              </a:lnSpc>
            </a:pPr>
            <a:r>
              <a:rPr lang="en-US" altLang="ko-KR" sz="1600" b="0" i="0" u="none" strike="noStrike">
                <a:solidFill>
                  <a:srgbClr val="000000"/>
                </a:solidFill>
                <a:ea typeface="Pretendard Light"/>
              </a:rPr>
              <a:t>12192960 </a:t>
            </a:r>
            <a:r>
              <a:rPr lang="ko-KR" altLang="en-US" sz="1600" b="0" i="0" u="none" strike="noStrike">
                <a:solidFill>
                  <a:srgbClr val="000000"/>
                </a:solidFill>
                <a:ea typeface="Pretendard Light"/>
              </a:rPr>
              <a:t>김승준</a:t>
            </a:r>
          </a:p>
          <a:p>
            <a:pPr lvl="0" algn="l">
              <a:lnSpc>
                <a:spcPct val="120000"/>
              </a:lnSpc>
            </a:pPr>
            <a:r>
              <a:rPr lang="en-US" altLang="ko-KR" sz="1600" b="0" i="0" u="none" strike="noStrike">
                <a:solidFill>
                  <a:srgbClr val="000000"/>
                </a:solidFill>
                <a:ea typeface="Pretendard Light"/>
              </a:rPr>
              <a:t>12202554 </a:t>
            </a:r>
            <a:r>
              <a:rPr lang="ko-KR" altLang="en-US" sz="1600" b="0" i="0" u="none" strike="noStrike">
                <a:solidFill>
                  <a:srgbClr val="000000"/>
                </a:solidFill>
                <a:ea typeface="Pretendard Light"/>
              </a:rPr>
              <a:t>김지은</a:t>
            </a:r>
          </a:p>
          <a:p>
            <a:pPr lvl="0" algn="l">
              <a:lnSpc>
                <a:spcPct val="120000"/>
              </a:lnSpc>
            </a:pPr>
            <a:r>
              <a:rPr lang="en-US" altLang="ko-KR" sz="1600" b="0" i="0" u="none" strike="noStrike">
                <a:solidFill>
                  <a:srgbClr val="000000"/>
                </a:solidFill>
                <a:ea typeface="Pretendard Light"/>
              </a:rPr>
              <a:t>12215366 </a:t>
            </a:r>
            <a:r>
              <a:rPr lang="ko-KR" altLang="en-US" sz="1600" b="0" i="0" u="none" strike="noStrike">
                <a:solidFill>
                  <a:srgbClr val="000000"/>
                </a:solidFill>
                <a:ea typeface="Pretendard Light"/>
              </a:rPr>
              <a:t>김기훈</a:t>
            </a:r>
          </a:p>
        </p:txBody>
      </p:sp>
      <p:sp>
        <p:nvSpPr>
          <p:cNvPr id="4" name="TextBox 26">
            <a:extLst>
              <a:ext uri="{FF2B5EF4-FFF2-40B4-BE49-F238E27FC236}">
                <a16:creationId xmlns:a16="http://schemas.microsoft.com/office/drawing/2014/main" id="{47A8F628-D1A2-B0BA-5BDC-2677AB105EEB}"/>
              </a:ext>
            </a:extLst>
          </p:cNvPr>
          <p:cNvSpPr txBox="1"/>
          <p:nvPr/>
        </p:nvSpPr>
        <p:spPr>
          <a:xfrm>
            <a:off x="3363686" y="2465774"/>
            <a:ext cx="8978900" cy="1091879"/>
          </a:xfrm>
          <a:prstGeom prst="rect">
            <a:avLst/>
          </a:prstGeom>
          <a:ln w="28575">
            <a:noFill/>
          </a:ln>
        </p:spPr>
        <p:txBody>
          <a:bodyPr lIns="0" tIns="0" rIns="0" bIns="0" rtlCol="0" anchor="ctr"/>
          <a:lstStyle/>
          <a:p>
            <a:pPr>
              <a:lnSpc>
                <a:spcPct val="140000"/>
              </a:lnSpc>
            </a:pPr>
            <a:r>
              <a:rPr lang="ko-KR" altLang="en-US" sz="2400" b="1" dirty="0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남성, 여성 데이터로 주파수 기반 분할, 앙상블 학습 </a:t>
            </a:r>
            <a:endParaRPr lang="ko-KR" altLang="en-US" sz="2400" b="1" dirty="0">
              <a:solidFill>
                <a:schemeClr val="accent1"/>
              </a:solidFill>
              <a:latin typeface="한컴 고딕" panose="02000500000000000000" pitchFamily="2" charset="-127"/>
              <a:ea typeface="한컴 고딕" panose="02000500000000000000" pitchFamily="2" charset="-127"/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9D6EBB-11D8-B84C-5D33-02548F408B4B}"/>
              </a:ext>
            </a:extLst>
          </p:cNvPr>
          <p:cNvSpPr txBox="1"/>
          <p:nvPr/>
        </p:nvSpPr>
        <p:spPr>
          <a:xfrm>
            <a:off x="1992086" y="2824843"/>
            <a:ext cx="2743200" cy="457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2400" b="1">
                <a:solidFill>
                  <a:srgbClr val="11359A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4</a:t>
            </a:r>
            <a:r>
              <a:rPr lang="ko-KR" sz="2400" b="1">
                <a:solidFill>
                  <a:srgbClr val="11359A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주차</a:t>
            </a:r>
            <a:endParaRPr lang="ko-KR" altLang="en-US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3" name="TextBox 26">
            <a:extLst>
              <a:ext uri="{FF2B5EF4-FFF2-40B4-BE49-F238E27FC236}">
                <a16:creationId xmlns:a16="http://schemas.microsoft.com/office/drawing/2014/main" id="{7CB6BF1A-A4A2-6A1B-358D-D61FF568C86C}"/>
              </a:ext>
            </a:extLst>
          </p:cNvPr>
          <p:cNvSpPr txBox="1"/>
          <p:nvPr/>
        </p:nvSpPr>
        <p:spPr>
          <a:xfrm>
            <a:off x="1677106" y="3332807"/>
            <a:ext cx="13886180" cy="6112488"/>
          </a:xfrm>
          <a:prstGeom prst="rect">
            <a:avLst/>
          </a:prstGeom>
          <a:ln w="28575">
            <a:noFill/>
          </a:ln>
        </p:spPr>
        <p:txBody>
          <a:bodyPr lIns="0" tIns="0" rIns="0" bIns="0" rtlCol="0" anchor="ctr"/>
          <a:lstStyle/>
          <a:p>
            <a:pPr>
              <a:lnSpc>
                <a:spcPct val="140000"/>
              </a:lnSpc>
            </a:pPr>
            <a:endParaRPr lang="ko-KR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2400" b="1" dirty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1. </a:t>
            </a:r>
            <a:r>
              <a:rPr lang="ko-KR" altLang="en-US" sz="2400" b="1" dirty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음성 데이터 특성 분석</a:t>
            </a:r>
            <a:endParaRPr lang="en-US" altLang="ko-KR" sz="2400" b="1" dirty="0">
              <a:latin typeface="한컴 고딕" panose="02000500000000000000" pitchFamily="2" charset="-127"/>
              <a:ea typeface="한컴 고딕" panose="02000500000000000000" pitchFamily="2" charset="-127"/>
              <a:cs typeface="Calibri"/>
            </a:endParaRPr>
          </a:p>
          <a:p>
            <a:pPr marL="342900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남성과 여성의 </a:t>
            </a:r>
            <a:r>
              <a:rPr lang="ko-KR" altLang="en-US" sz="2400" b="1" dirty="0" err="1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음역대</a:t>
            </a:r>
            <a:r>
              <a:rPr lang="ko-KR" altLang="en-US" sz="2400" b="1" dirty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 차이 인식</a:t>
            </a:r>
            <a:r>
              <a:rPr lang="en-US" altLang="ko-KR" sz="2400" b="1" dirty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, </a:t>
            </a:r>
            <a:r>
              <a:rPr lang="ko-KR" altLang="en-US" sz="2400" b="1" dirty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다양한 음역대로 인해 모델의 특징 추출 어려움 발생</a:t>
            </a:r>
            <a:endParaRPr lang="en-US" altLang="ko-KR" sz="2400" b="1" dirty="0">
              <a:latin typeface="한컴 고딕" panose="02000500000000000000" pitchFamily="2" charset="-127"/>
              <a:ea typeface="한컴 고딕" panose="02000500000000000000" pitchFamily="2" charset="-127"/>
              <a:cs typeface="Calibri"/>
            </a:endParaRPr>
          </a:p>
          <a:p>
            <a:pPr>
              <a:lnSpc>
                <a:spcPct val="140000"/>
              </a:lnSpc>
            </a:pPr>
            <a:endParaRPr lang="en-US" altLang="ko-KR" b="1" dirty="0">
              <a:latin typeface="한컴 고딕" panose="02000500000000000000" pitchFamily="2" charset="-127"/>
              <a:ea typeface="한컴 고딕" panose="02000500000000000000" pitchFamily="2" charset="-127"/>
              <a:cs typeface="Calibri"/>
            </a:endParaRPr>
          </a:p>
          <a:p>
            <a:pPr>
              <a:lnSpc>
                <a:spcPct val="140000"/>
              </a:lnSpc>
            </a:pPr>
            <a:r>
              <a:rPr lang="en-US" altLang="ko-KR" sz="2400" b="1" dirty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2. </a:t>
            </a:r>
            <a:r>
              <a:rPr lang="ko-KR" altLang="en-US" sz="2400" b="1" dirty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데이터 분할 및 </a:t>
            </a:r>
            <a:r>
              <a:rPr lang="ko-KR" altLang="en-US" sz="2400" b="1" dirty="0" err="1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전처리</a:t>
            </a:r>
            <a:endParaRPr lang="en-US" altLang="ko-KR" sz="2400" b="1" dirty="0">
              <a:latin typeface="한컴 고딕" panose="02000500000000000000" pitchFamily="2" charset="-127"/>
              <a:ea typeface="한컴 고딕" panose="02000500000000000000" pitchFamily="2" charset="-127"/>
              <a:cs typeface="Calibri"/>
            </a:endParaRPr>
          </a:p>
          <a:p>
            <a:pPr marL="342900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160Hz</a:t>
            </a:r>
            <a:r>
              <a:rPr lang="ko-KR" altLang="en-US" sz="2400" b="1" dirty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을 기준으로 음성 데이터 분할 </a:t>
            </a:r>
            <a:r>
              <a:rPr lang="en-US" altLang="ko-KR" sz="2400" b="1" dirty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(160Hz </a:t>
            </a:r>
            <a:r>
              <a:rPr lang="ko-KR" altLang="en-US" sz="2400" b="1" dirty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미만</a:t>
            </a:r>
            <a:r>
              <a:rPr lang="en-US" altLang="ko-KR" sz="2400" b="1" dirty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: </a:t>
            </a:r>
            <a:r>
              <a:rPr lang="ko-KR" altLang="en-US" sz="2400" b="1" dirty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남성</a:t>
            </a:r>
            <a:r>
              <a:rPr lang="en-US" altLang="ko-KR" sz="2400" b="1" dirty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, 160Hz: </a:t>
            </a:r>
            <a:r>
              <a:rPr lang="ko-KR" altLang="en-US" sz="2400" b="1" dirty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여성</a:t>
            </a:r>
            <a:r>
              <a:rPr lang="en-US" altLang="ko-KR" sz="2400" b="1" dirty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)</a:t>
            </a:r>
          </a:p>
          <a:p>
            <a:pPr marL="342900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3</a:t>
            </a:r>
            <a:r>
              <a:rPr lang="ko-KR" altLang="en-US" sz="2400" b="1" dirty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개의 </a:t>
            </a:r>
            <a:r>
              <a:rPr lang="en-US" altLang="ko-KR" sz="2400" b="1" dirty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ResNet34 </a:t>
            </a:r>
            <a:r>
              <a:rPr lang="ko-KR" altLang="en-US" sz="2400" b="1" dirty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모델</a:t>
            </a:r>
            <a:r>
              <a:rPr lang="en-US" altLang="ko-KR" sz="2400" b="1" dirty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 </a:t>
            </a:r>
            <a:r>
              <a:rPr lang="ko-KR" altLang="en-US" sz="2400" b="1" dirty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구축</a:t>
            </a:r>
            <a:r>
              <a:rPr lang="en-US" altLang="ko-KR" sz="2400" b="1" dirty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, 3</a:t>
            </a:r>
            <a:r>
              <a:rPr lang="ko-KR" altLang="en-US" sz="2400" b="1" dirty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세트의 </a:t>
            </a:r>
            <a:r>
              <a:rPr lang="en-US" altLang="ko-KR" sz="2400" b="1" dirty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train </a:t>
            </a:r>
            <a:r>
              <a:rPr lang="ko-KR" altLang="en-US" sz="2400" b="1" dirty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데이터 구축</a:t>
            </a:r>
            <a:r>
              <a:rPr lang="en-US" altLang="ko-KR" sz="2400" b="1" dirty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(</a:t>
            </a:r>
            <a:r>
              <a:rPr lang="ko-KR" altLang="en-US" sz="2400" b="1" dirty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남성 </a:t>
            </a:r>
            <a:r>
              <a:rPr lang="en-US" altLang="ko-KR" sz="2400" b="1" dirty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/ </a:t>
            </a:r>
            <a:r>
              <a:rPr lang="ko-KR" altLang="en-US" sz="2400" b="1" dirty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여성 데이터</a:t>
            </a:r>
            <a:r>
              <a:rPr lang="en-US" altLang="ko-KR" sz="2400" b="1" dirty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 / </a:t>
            </a:r>
            <a:r>
              <a:rPr lang="ko-KR" altLang="en-US" sz="2400" b="1" dirty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전체 데이터</a:t>
            </a:r>
            <a:r>
              <a:rPr lang="en-US" altLang="ko-KR" sz="2400" b="1" dirty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)</a:t>
            </a:r>
          </a:p>
          <a:p>
            <a:pPr marL="342900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endParaRPr lang="en-US" altLang="ko-KR" b="1" dirty="0">
              <a:latin typeface="한컴 고딕" panose="02000500000000000000" pitchFamily="2" charset="-127"/>
              <a:ea typeface="한컴 고딕" panose="02000500000000000000" pitchFamily="2" charset="-127"/>
              <a:cs typeface="Calibri"/>
            </a:endParaRPr>
          </a:p>
          <a:p>
            <a:pPr>
              <a:lnSpc>
                <a:spcPct val="140000"/>
              </a:lnSpc>
            </a:pPr>
            <a:r>
              <a:rPr lang="en-US" altLang="ko-KR" sz="2400" b="1" dirty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3. </a:t>
            </a:r>
            <a:r>
              <a:rPr lang="ko-KR" altLang="en-US" sz="2400" b="1" dirty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모델 학습 및 앙상블</a:t>
            </a:r>
            <a:endParaRPr lang="en-US" altLang="ko-KR" sz="2400" b="1" dirty="0">
              <a:latin typeface="한컴 고딕" panose="02000500000000000000" pitchFamily="2" charset="-127"/>
              <a:ea typeface="한컴 고딕" panose="02000500000000000000" pitchFamily="2" charset="-127"/>
              <a:cs typeface="Calibri"/>
            </a:endParaRPr>
          </a:p>
          <a:p>
            <a:pPr marL="342900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각 </a:t>
            </a:r>
            <a:r>
              <a:rPr lang="en-US" altLang="ko-KR" sz="2400" b="1" dirty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ResNet34 </a:t>
            </a:r>
            <a:r>
              <a:rPr lang="ko-KR" altLang="en-US" sz="2400" b="1" dirty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모델을 해당 데이터셋으로 학습</a:t>
            </a:r>
            <a:endParaRPr lang="en-US" altLang="ko-KR" sz="2400" b="1" dirty="0">
              <a:latin typeface="한컴 고딕" panose="02000500000000000000" pitchFamily="2" charset="-127"/>
              <a:ea typeface="한컴 고딕" panose="02000500000000000000" pitchFamily="2" charset="-127"/>
              <a:cs typeface="Calibri"/>
            </a:endParaRPr>
          </a:p>
          <a:p>
            <a:pPr marL="342900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학습된 모델을 적절한 가중치로 </a:t>
            </a:r>
            <a:r>
              <a:rPr lang="ko-KR" altLang="en-US" sz="2400" b="1" dirty="0" err="1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앙상블하여</a:t>
            </a:r>
            <a:r>
              <a:rPr lang="ko-KR" altLang="en-US" sz="2400" b="1" dirty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 분류</a:t>
            </a:r>
            <a:endParaRPr lang="en-US" altLang="ko-KR" sz="2400" b="1" dirty="0">
              <a:latin typeface="한컴 고딕" panose="02000500000000000000" pitchFamily="2" charset="-127"/>
              <a:ea typeface="한컴 고딕" panose="02000500000000000000" pitchFamily="2" charset="-127"/>
              <a:cs typeface="Calibri"/>
            </a:endParaRPr>
          </a:p>
          <a:p>
            <a:pPr marL="342900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정확도 및 </a:t>
            </a:r>
            <a:r>
              <a:rPr lang="en-US" altLang="ko-KR" sz="2400" b="1" dirty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F1 score: </a:t>
            </a:r>
            <a:r>
              <a:rPr lang="en-US" altLang="ko-KR" sz="2400" b="1" u="sng" dirty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70% </a:t>
            </a:r>
            <a:r>
              <a:rPr lang="ko-KR" altLang="en-US" sz="2400" b="1" u="sng" dirty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대 후반</a:t>
            </a:r>
            <a:r>
              <a:rPr lang="en-US" altLang="ko-KR" sz="2400" b="1" u="sng" dirty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 </a:t>
            </a:r>
            <a:r>
              <a:rPr lang="en-US" altLang="ko-KR" sz="2400" b="1" dirty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-&gt; </a:t>
            </a:r>
            <a:r>
              <a:rPr lang="ko-KR" altLang="en-US" sz="2400" b="1" dirty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이후 소개할 모델의 성능이 해당 모델을 능가하여 폐기</a:t>
            </a:r>
            <a:endParaRPr lang="en-US" altLang="ko-KR" sz="2400" b="1" dirty="0">
              <a:latin typeface="한컴 고딕" panose="02000500000000000000" pitchFamily="2" charset="-127"/>
              <a:ea typeface="한컴 고딕" panose="02000500000000000000" pitchFamily="2" charset="-127"/>
              <a:cs typeface="Calibri"/>
            </a:endParaRPr>
          </a:p>
          <a:p>
            <a:pPr marL="342900" indent="-342900">
              <a:lnSpc>
                <a:spcPct val="140000"/>
              </a:lnSpc>
              <a:buFont typeface="Wingdings" panose="05000000000000000000" pitchFamily="2" charset="2"/>
              <a:buChar char="è"/>
            </a:pPr>
            <a:r>
              <a:rPr lang="ko-KR" altLang="en-US" sz="2400" b="1" dirty="0">
                <a:solidFill>
                  <a:srgbClr val="FF0000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각 </a:t>
            </a:r>
            <a:r>
              <a:rPr lang="ko-KR" altLang="en-US" sz="2400" b="1" dirty="0" err="1">
                <a:solidFill>
                  <a:srgbClr val="FF0000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모델별</a:t>
            </a:r>
            <a:r>
              <a:rPr lang="ko-KR" altLang="en-US" sz="2400" b="1" dirty="0">
                <a:solidFill>
                  <a:srgbClr val="FF0000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 특화된 특징 추출 능력 확인</a:t>
            </a:r>
            <a:r>
              <a:rPr lang="en-US" altLang="ko-KR" sz="2400" b="1" dirty="0">
                <a:solidFill>
                  <a:srgbClr val="FF0000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, </a:t>
            </a:r>
            <a:r>
              <a:rPr lang="ko-KR" altLang="en-US" sz="2400" b="1" dirty="0">
                <a:solidFill>
                  <a:srgbClr val="FF0000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다양한 모델 학습 후 앙상블 방식 채택 결정</a:t>
            </a:r>
          </a:p>
        </p:txBody>
      </p:sp>
      <p:sp>
        <p:nvSpPr>
          <p:cNvPr id="10" name="TextBox 31">
            <a:extLst>
              <a:ext uri="{FF2B5EF4-FFF2-40B4-BE49-F238E27FC236}">
                <a16:creationId xmlns:a16="http://schemas.microsoft.com/office/drawing/2014/main" id="{5BE55FB4-69A0-B12E-CFD5-3EAA12697FED}"/>
              </a:ext>
            </a:extLst>
          </p:cNvPr>
          <p:cNvSpPr txBox="1"/>
          <p:nvPr/>
        </p:nvSpPr>
        <p:spPr>
          <a:xfrm>
            <a:off x="1015508" y="841705"/>
            <a:ext cx="3239118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algn="ctr"/>
            <a:r>
              <a:rPr lang="ko-KR" altLang="en-US" sz="6000" b="1" spc="-100">
                <a:solidFill>
                  <a:srgbClr val="11359A"/>
                </a:solidFill>
                <a:latin typeface="한컴 고딕" panose="02000500000000000000" pitchFamily="2" charset="-127"/>
                <a:ea typeface="한컴 고딕"/>
              </a:rPr>
              <a:t>2. 시도해</a:t>
            </a:r>
            <a:endParaRPr lang="en-US" altLang="ko-KR" sz="6000" b="1" i="0" u="none" strike="noStrike" spc="-100">
              <a:solidFill>
                <a:srgbClr val="11359A"/>
              </a:solidFill>
              <a:latin typeface="한컴 고딕" panose="02000500000000000000" pitchFamily="2" charset="-127"/>
              <a:ea typeface="한컴 고딕"/>
            </a:endParaRPr>
          </a:p>
        </p:txBody>
      </p:sp>
    </p:spTree>
    <p:extLst>
      <p:ext uri="{BB962C8B-B14F-4D97-AF65-F5344CB8AC3E}">
        <p14:creationId xmlns:p14="http://schemas.microsoft.com/office/powerpoint/2010/main" val="3685628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5" name="Group 5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3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403" y="3061667"/>
            <a:ext cx="546100" cy="546100"/>
          </a:xfrm>
          <a:prstGeom prst="rect">
            <a:avLst/>
          </a:prstGeom>
        </p:spPr>
      </p:pic>
      <p:sp>
        <p:nvSpPr>
          <p:cNvPr id="32" name="TextBox 32"/>
          <p:cNvSpPr txBox="1"/>
          <p:nvPr/>
        </p:nvSpPr>
        <p:spPr>
          <a:xfrm>
            <a:off x="17145000" y="9512300"/>
            <a:ext cx="406400" cy="241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20000"/>
              </a:lnSpc>
            </a:pPr>
            <a:r>
              <a:rPr lang="en-US" sz="1400" b="0" i="0" u="none" strike="noStrike">
                <a:solidFill>
                  <a:srgbClr val="000000">
                    <a:alpha val="40000"/>
                  </a:srgbClr>
                </a:solidFill>
                <a:latin typeface="Pretendard"/>
              </a:rPr>
              <a:t>0</a:t>
            </a:r>
            <a:r>
              <a:rPr lang="en-US" sz="1400">
                <a:solidFill>
                  <a:srgbClr val="000000">
                    <a:alpha val="40000"/>
                  </a:srgbClr>
                </a:solidFill>
                <a:latin typeface="Pretendard"/>
              </a:rPr>
              <a:t>4</a:t>
            </a:r>
            <a:endParaRPr lang="en-US" sz="1400" b="0" i="0" u="none" strike="noStrike">
              <a:solidFill>
                <a:srgbClr val="000000">
                  <a:alpha val="40000"/>
                </a:srgbClr>
              </a:solidFill>
              <a:latin typeface="Pretendard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2AAED4-9C67-42C4-CB98-2696097653C7}"/>
              </a:ext>
            </a:extLst>
          </p:cNvPr>
          <p:cNvSpPr txBox="1"/>
          <p:nvPr/>
        </p:nvSpPr>
        <p:spPr>
          <a:xfrm>
            <a:off x="15563286" y="8734878"/>
            <a:ext cx="2401427" cy="12524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>
              <a:lnSpc>
                <a:spcPct val="120000"/>
              </a:lnSpc>
            </a:pPr>
            <a:r>
              <a:rPr lang="en-US" altLang="ko-KR" sz="1600">
                <a:solidFill>
                  <a:srgbClr val="000000"/>
                </a:solidFill>
                <a:ea typeface="Pretendard Light"/>
              </a:rPr>
              <a:t>3</a:t>
            </a:r>
            <a:r>
              <a:rPr lang="ko-KR" altLang="en-US" sz="1600" b="0" i="0" u="none" strike="noStrike">
                <a:solidFill>
                  <a:srgbClr val="000000"/>
                </a:solidFill>
                <a:ea typeface="Pretendard Light"/>
              </a:rPr>
              <a:t>조</a:t>
            </a:r>
            <a:endParaRPr lang="en-US" altLang="ko-KR" sz="1600">
              <a:solidFill>
                <a:srgbClr val="000000"/>
              </a:solidFill>
              <a:ea typeface="Pretendard Light"/>
            </a:endParaRPr>
          </a:p>
          <a:p>
            <a:pPr lvl="0" algn="l">
              <a:lnSpc>
                <a:spcPct val="120000"/>
              </a:lnSpc>
            </a:pPr>
            <a:r>
              <a:rPr lang="en-US" altLang="ko-KR" sz="1600" b="0" i="0" u="none" strike="noStrike">
                <a:solidFill>
                  <a:srgbClr val="000000"/>
                </a:solidFill>
                <a:ea typeface="Pretendard Light"/>
              </a:rPr>
              <a:t>12192960 </a:t>
            </a:r>
            <a:r>
              <a:rPr lang="ko-KR" altLang="en-US" sz="1600" b="0" i="0" u="none" strike="noStrike">
                <a:solidFill>
                  <a:srgbClr val="000000"/>
                </a:solidFill>
                <a:ea typeface="Pretendard Light"/>
              </a:rPr>
              <a:t>김승준</a:t>
            </a:r>
          </a:p>
          <a:p>
            <a:pPr lvl="0" algn="l">
              <a:lnSpc>
                <a:spcPct val="120000"/>
              </a:lnSpc>
            </a:pPr>
            <a:r>
              <a:rPr lang="en-US" altLang="ko-KR" sz="1600" b="0" i="0" u="none" strike="noStrike">
                <a:solidFill>
                  <a:srgbClr val="000000"/>
                </a:solidFill>
                <a:ea typeface="Pretendard Light"/>
              </a:rPr>
              <a:t>12202554 </a:t>
            </a:r>
            <a:r>
              <a:rPr lang="ko-KR" altLang="en-US" sz="1600" b="0" i="0" u="none" strike="noStrike">
                <a:solidFill>
                  <a:srgbClr val="000000"/>
                </a:solidFill>
                <a:ea typeface="Pretendard Light"/>
              </a:rPr>
              <a:t>김지은</a:t>
            </a:r>
          </a:p>
          <a:p>
            <a:pPr lvl="0" algn="l">
              <a:lnSpc>
                <a:spcPct val="120000"/>
              </a:lnSpc>
            </a:pPr>
            <a:r>
              <a:rPr lang="en-US" altLang="ko-KR" sz="1600" b="0" i="0" u="none" strike="noStrike">
                <a:solidFill>
                  <a:srgbClr val="000000"/>
                </a:solidFill>
                <a:ea typeface="Pretendard Light"/>
              </a:rPr>
              <a:t>12215366 </a:t>
            </a:r>
            <a:r>
              <a:rPr lang="ko-KR" altLang="en-US" sz="1600" b="0" i="0" u="none" strike="noStrike">
                <a:solidFill>
                  <a:srgbClr val="000000"/>
                </a:solidFill>
                <a:ea typeface="Pretendard Light"/>
              </a:rPr>
              <a:t>김기훈</a:t>
            </a:r>
          </a:p>
        </p:txBody>
      </p:sp>
      <p:sp>
        <p:nvSpPr>
          <p:cNvPr id="3" name="TextBox 26">
            <a:extLst>
              <a:ext uri="{FF2B5EF4-FFF2-40B4-BE49-F238E27FC236}">
                <a16:creationId xmlns:a16="http://schemas.microsoft.com/office/drawing/2014/main" id="{7CB6BF1A-A4A2-6A1B-358D-D61FF568C86C}"/>
              </a:ext>
            </a:extLst>
          </p:cNvPr>
          <p:cNvSpPr txBox="1"/>
          <p:nvPr/>
        </p:nvSpPr>
        <p:spPr>
          <a:xfrm>
            <a:off x="1689434" y="5452389"/>
            <a:ext cx="13886180" cy="1091879"/>
          </a:xfrm>
          <a:prstGeom prst="rect">
            <a:avLst/>
          </a:prstGeom>
          <a:ln w="28575">
            <a:noFill/>
          </a:ln>
        </p:spPr>
        <p:txBody>
          <a:bodyPr lIns="0" tIns="0" rIns="0" bIns="0" rtlCol="0" anchor="ctr"/>
          <a:lstStyle/>
          <a:p>
            <a:pPr marL="457200" indent="-457200">
              <a:lnSpc>
                <a:spcPct val="140000"/>
              </a:lnSpc>
              <a:buAutoNum type="arabicPeriod"/>
            </a:pPr>
            <a:endParaRPr lang="ko-KR" altLang="en-US" sz="2400" b="1">
              <a:ea typeface="Malgun Gothic"/>
              <a:cs typeface="Calibri"/>
            </a:endParaRPr>
          </a:p>
        </p:txBody>
      </p:sp>
      <p:sp>
        <p:nvSpPr>
          <p:cNvPr id="9" name="TextBox 26">
            <a:extLst>
              <a:ext uri="{FF2B5EF4-FFF2-40B4-BE49-F238E27FC236}">
                <a16:creationId xmlns:a16="http://schemas.microsoft.com/office/drawing/2014/main" id="{6E2F15F5-4C49-1B41-0E39-EDCEFCC0A83C}"/>
              </a:ext>
            </a:extLst>
          </p:cNvPr>
          <p:cNvSpPr txBox="1"/>
          <p:nvPr/>
        </p:nvSpPr>
        <p:spPr>
          <a:xfrm>
            <a:off x="1862429" y="3058886"/>
            <a:ext cx="8978900" cy="546123"/>
          </a:xfrm>
          <a:prstGeom prst="rect">
            <a:avLst/>
          </a:prstGeom>
          <a:ln w="28575">
            <a:noFill/>
          </a:ln>
        </p:spPr>
        <p:txBody>
          <a:bodyPr lIns="0" tIns="0" rIns="0" bIns="0" rtlCol="0" anchor="ctr"/>
          <a:lstStyle/>
          <a:p>
            <a:pPr>
              <a:lnSpc>
                <a:spcPct val="140000"/>
              </a:lnSpc>
            </a:pPr>
            <a:r>
              <a:rPr lang="ko-KR" altLang="en-US" sz="3200" b="1" dirty="0">
                <a:solidFill>
                  <a:srgbClr val="12359A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각 시도해로부터 유지하기로 한 방식</a:t>
            </a:r>
          </a:p>
        </p:txBody>
      </p:sp>
      <p:sp>
        <p:nvSpPr>
          <p:cNvPr id="10" name="TextBox 26">
            <a:extLst>
              <a:ext uri="{FF2B5EF4-FFF2-40B4-BE49-F238E27FC236}">
                <a16:creationId xmlns:a16="http://schemas.microsoft.com/office/drawing/2014/main" id="{127CB34A-3BF7-7DBB-7676-F107C5B21189}"/>
              </a:ext>
            </a:extLst>
          </p:cNvPr>
          <p:cNvSpPr txBox="1"/>
          <p:nvPr/>
        </p:nvSpPr>
        <p:spPr>
          <a:xfrm>
            <a:off x="2159872" y="4099115"/>
            <a:ext cx="13654921" cy="4263447"/>
          </a:xfrm>
          <a:prstGeom prst="rect">
            <a:avLst/>
          </a:prstGeom>
          <a:ln w="28575">
            <a:noFill/>
          </a:ln>
        </p:spPr>
        <p:txBody>
          <a:bodyPr lIns="0" tIns="0" rIns="0" bIns="0" rtlCol="0" anchor="ctr"/>
          <a:lstStyle/>
          <a:p>
            <a:pPr marL="342900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ko-KR" altLang="en-US" sz="2800" b="1" dirty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데이터 형태 측면 </a:t>
            </a:r>
            <a:endParaRPr lang="ko-KR" sz="2800" dirty="0">
              <a:latin typeface="한컴 고딕" panose="02000500000000000000" pitchFamily="2" charset="-127"/>
              <a:ea typeface="한컴 고딕" panose="02000500000000000000" pitchFamily="2" charset="-127"/>
              <a:cs typeface="Calibri"/>
            </a:endParaRPr>
          </a:p>
          <a:p>
            <a:pPr marL="1257300" lvl="2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ko-KR" sz="2800" b="1" dirty="0" err="1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Melspectrogram</a:t>
            </a:r>
            <a:r>
              <a:rPr lang="en-US" altLang="ko-KR" sz="2800" b="1" dirty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 </a:t>
            </a:r>
            <a:r>
              <a:rPr lang="en-US" altLang="ko-KR" sz="2800" b="1" dirty="0" err="1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추출</a:t>
            </a:r>
            <a:endParaRPr lang="en-US" altLang="ko-KR" sz="2800" b="1" dirty="0">
              <a:latin typeface="한컴 고딕" panose="02000500000000000000" pitchFamily="2" charset="-127"/>
              <a:ea typeface="한컴 고딕" panose="02000500000000000000" pitchFamily="2" charset="-127"/>
              <a:cs typeface="Calibri"/>
            </a:endParaRPr>
          </a:p>
          <a:p>
            <a:pPr marL="1257300" lvl="2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ko-KR" sz="2800" b="1" dirty="0" err="1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SpecAugment</a:t>
            </a:r>
            <a:r>
              <a:rPr lang="en-US" altLang="ko-KR" sz="2800" b="1" dirty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 </a:t>
            </a:r>
            <a:r>
              <a:rPr lang="en-US" altLang="ko-KR" sz="2800" b="1" dirty="0" err="1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방식을</a:t>
            </a:r>
            <a:r>
              <a:rPr lang="en-US" altLang="ko-KR" sz="2800" b="1" dirty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 </a:t>
            </a:r>
            <a:r>
              <a:rPr lang="en-US" altLang="ko-KR" sz="2800" b="1" dirty="0" err="1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이용하여</a:t>
            </a:r>
            <a:r>
              <a:rPr lang="en-US" altLang="ko-KR" sz="2800" b="1" dirty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 </a:t>
            </a:r>
            <a:r>
              <a:rPr lang="en-US" altLang="ko-KR" sz="2800" b="1" dirty="0" err="1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데이터</a:t>
            </a:r>
            <a:r>
              <a:rPr lang="en-US" altLang="ko-KR" sz="2800" b="1" dirty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 </a:t>
            </a:r>
            <a:r>
              <a:rPr lang="en-US" altLang="ko-KR" sz="2800" b="1" dirty="0" err="1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증강</a:t>
            </a:r>
            <a:endParaRPr lang="en-US" altLang="ko-KR" sz="2800" b="1" dirty="0">
              <a:latin typeface="한컴 고딕" panose="02000500000000000000" pitchFamily="2" charset="-127"/>
              <a:ea typeface="한컴 고딕" panose="02000500000000000000" pitchFamily="2" charset="-127"/>
              <a:cs typeface="Calibri"/>
            </a:endParaRPr>
          </a:p>
          <a:p>
            <a:pPr marL="342900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endParaRPr lang="en-US" altLang="ko-KR" sz="2800" b="1" dirty="0">
              <a:latin typeface="한컴 고딕" panose="02000500000000000000" pitchFamily="2" charset="-127"/>
              <a:ea typeface="한컴 고딕" panose="02000500000000000000" pitchFamily="2" charset="-127"/>
              <a:cs typeface="Calibri"/>
            </a:endParaRPr>
          </a:p>
          <a:p>
            <a:pPr marL="342900" indent="-342900">
              <a:lnSpc>
                <a:spcPct val="140000"/>
              </a:lnSpc>
              <a:buFont typeface="Arial"/>
              <a:buChar char="•"/>
            </a:pPr>
            <a:r>
              <a:rPr lang="en-US" altLang="ko-KR" sz="2800" b="1" dirty="0" err="1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모델</a:t>
            </a:r>
            <a:r>
              <a:rPr lang="en-US" altLang="ko-KR" sz="2800" b="1" dirty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 </a:t>
            </a:r>
            <a:r>
              <a:rPr lang="en-US" altLang="ko-KR" sz="2800" b="1" dirty="0" err="1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측면</a:t>
            </a:r>
            <a:endParaRPr lang="en-US" altLang="ko-KR" sz="2800" b="1" dirty="0">
              <a:latin typeface="한컴 고딕" panose="02000500000000000000" pitchFamily="2" charset="-127"/>
              <a:ea typeface="한컴 고딕" panose="02000500000000000000" pitchFamily="2" charset="-127"/>
              <a:cs typeface="Calibri"/>
            </a:endParaRPr>
          </a:p>
          <a:p>
            <a:pPr marL="1257300" lvl="2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ko-KR" sz="2800" b="1" dirty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Resnet 34보다 </a:t>
            </a:r>
            <a:r>
              <a:rPr lang="en-US" altLang="ko-KR" sz="2800" b="1" dirty="0" err="1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복잡한</a:t>
            </a:r>
            <a:r>
              <a:rPr lang="en-US" altLang="ko-KR" sz="2800" b="1" dirty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 </a:t>
            </a:r>
            <a:r>
              <a:rPr lang="en-US" altLang="ko-KR" sz="2800" b="1" dirty="0" err="1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구조의</a:t>
            </a:r>
            <a:r>
              <a:rPr lang="en-US" altLang="ko-KR" sz="2800" b="1" dirty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 pre-trained </a:t>
            </a:r>
            <a:r>
              <a:rPr lang="en-US" altLang="ko-KR" sz="2800" b="1" dirty="0" err="1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모델들을</a:t>
            </a:r>
            <a:r>
              <a:rPr lang="en-US" altLang="ko-KR" sz="2800" b="1" dirty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 </a:t>
            </a:r>
            <a:r>
              <a:rPr lang="en-US" altLang="ko-KR" sz="2800" b="1" dirty="0" err="1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이용</a:t>
            </a:r>
            <a:endParaRPr lang="en-US" altLang="ko-KR" sz="2800" b="1" dirty="0">
              <a:latin typeface="한컴 고딕" panose="02000500000000000000" pitchFamily="2" charset="-127"/>
              <a:ea typeface="한컴 고딕" panose="02000500000000000000" pitchFamily="2" charset="-127"/>
              <a:cs typeface="Calibri"/>
            </a:endParaRPr>
          </a:p>
          <a:p>
            <a:pPr marL="1257300" lvl="2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ko-KR" sz="2800" b="1" dirty="0" err="1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여러</a:t>
            </a:r>
            <a:r>
              <a:rPr lang="en-US" altLang="ko-KR" sz="2800" b="1" dirty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 </a:t>
            </a:r>
            <a:r>
              <a:rPr lang="en-US" altLang="ko-KR" sz="2800" b="1" dirty="0" err="1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음역대의</a:t>
            </a:r>
            <a:r>
              <a:rPr lang="en-US" altLang="ko-KR" sz="2800" b="1" dirty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 </a:t>
            </a:r>
            <a:r>
              <a:rPr lang="en-US" altLang="ko-KR" sz="2800" b="1" dirty="0" err="1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음성들</a:t>
            </a:r>
            <a:r>
              <a:rPr lang="en-US" altLang="ko-KR" sz="2800" b="1" dirty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  </a:t>
            </a:r>
            <a:r>
              <a:rPr lang="en-US" altLang="ko-KR" sz="2800" b="1" dirty="0" err="1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있음을</a:t>
            </a:r>
            <a:r>
              <a:rPr lang="en-US" altLang="ko-KR" sz="2800" b="1" dirty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 </a:t>
            </a:r>
            <a:r>
              <a:rPr lang="en-US" altLang="ko-KR" sz="2800" b="1" dirty="0" err="1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고려하여</a:t>
            </a:r>
            <a:r>
              <a:rPr lang="en-US" altLang="ko-KR" sz="2800" b="1" dirty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 </a:t>
            </a:r>
            <a:r>
              <a:rPr lang="en-US" altLang="ko-KR" sz="2800" b="1" dirty="0" err="1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다양한</a:t>
            </a:r>
            <a:r>
              <a:rPr lang="en-US" altLang="ko-KR" sz="2800" b="1" dirty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 </a:t>
            </a:r>
            <a:r>
              <a:rPr lang="en-US" altLang="ko-KR" sz="2800" b="1" dirty="0" err="1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모델을</a:t>
            </a:r>
            <a:r>
              <a:rPr lang="en-US" altLang="ko-KR" sz="2800" b="1" dirty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 </a:t>
            </a:r>
            <a:r>
              <a:rPr lang="en-US" altLang="ko-KR" sz="2800" b="1" dirty="0" err="1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학습</a:t>
            </a:r>
            <a:r>
              <a:rPr lang="en-US" altLang="ko-KR" sz="2800" b="1" dirty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 후 </a:t>
            </a:r>
            <a:r>
              <a:rPr lang="en-US" altLang="ko-KR" sz="2800" b="1" dirty="0" err="1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앙상블</a:t>
            </a:r>
            <a:endParaRPr lang="en-US" altLang="ko-KR" sz="2800" b="1" dirty="0">
              <a:latin typeface="한컴 고딕" panose="02000500000000000000" pitchFamily="2" charset="-127"/>
              <a:ea typeface="한컴 고딕" panose="02000500000000000000" pitchFamily="2" charset="-127"/>
              <a:cs typeface="Calibri"/>
            </a:endParaRPr>
          </a:p>
        </p:txBody>
      </p:sp>
      <p:sp>
        <p:nvSpPr>
          <p:cNvPr id="12" name="TextBox 31">
            <a:extLst>
              <a:ext uri="{FF2B5EF4-FFF2-40B4-BE49-F238E27FC236}">
                <a16:creationId xmlns:a16="http://schemas.microsoft.com/office/drawing/2014/main" id="{96818E58-FADE-1C62-22C0-18C0BCF2BC65}"/>
              </a:ext>
            </a:extLst>
          </p:cNvPr>
          <p:cNvSpPr txBox="1"/>
          <p:nvPr/>
        </p:nvSpPr>
        <p:spPr>
          <a:xfrm>
            <a:off x="1015508" y="841705"/>
            <a:ext cx="3239118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algn="ctr"/>
            <a:r>
              <a:rPr lang="ko-KR" altLang="en-US" sz="6000" b="1" spc="-100">
                <a:solidFill>
                  <a:srgbClr val="11359A"/>
                </a:solidFill>
                <a:latin typeface="한컴 고딕" panose="02000500000000000000" pitchFamily="2" charset="-127"/>
                <a:ea typeface="한컴 고딕"/>
              </a:rPr>
              <a:t>2. 시도해</a:t>
            </a:r>
            <a:endParaRPr lang="en-US" altLang="ko-KR" sz="6000" b="1" i="0" u="none" strike="noStrike" spc="-100">
              <a:solidFill>
                <a:srgbClr val="11359A"/>
              </a:solidFill>
              <a:latin typeface="한컴 고딕" panose="02000500000000000000" pitchFamily="2" charset="-127"/>
              <a:ea typeface="한컴 고딕"/>
            </a:endParaRPr>
          </a:p>
        </p:txBody>
      </p:sp>
    </p:spTree>
    <p:extLst>
      <p:ext uri="{BB962C8B-B14F-4D97-AF65-F5344CB8AC3E}">
        <p14:creationId xmlns:p14="http://schemas.microsoft.com/office/powerpoint/2010/main" val="2559826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5" name="Group 5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3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959" y="2573823"/>
            <a:ext cx="546100" cy="546100"/>
          </a:xfrm>
          <a:prstGeom prst="rect">
            <a:avLst/>
          </a:prstGeom>
        </p:spPr>
      </p:pic>
      <p:sp>
        <p:nvSpPr>
          <p:cNvPr id="32" name="TextBox 32"/>
          <p:cNvSpPr txBox="1"/>
          <p:nvPr/>
        </p:nvSpPr>
        <p:spPr>
          <a:xfrm>
            <a:off x="17145000" y="9512300"/>
            <a:ext cx="406400" cy="241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20000"/>
              </a:lnSpc>
            </a:pPr>
            <a:r>
              <a:rPr lang="en-US" sz="1400" b="0" i="0" u="none" strike="noStrike">
                <a:solidFill>
                  <a:srgbClr val="000000">
                    <a:alpha val="40000"/>
                  </a:srgbClr>
                </a:solidFill>
                <a:latin typeface="Pretendard"/>
              </a:rPr>
              <a:t>0</a:t>
            </a:r>
            <a:r>
              <a:rPr lang="en-US" sz="1400">
                <a:solidFill>
                  <a:srgbClr val="000000">
                    <a:alpha val="40000"/>
                  </a:srgbClr>
                </a:solidFill>
                <a:latin typeface="Pretendard"/>
              </a:rPr>
              <a:t>4</a:t>
            </a:r>
            <a:endParaRPr lang="en-US" sz="1400" b="0" i="0" u="none" strike="noStrike">
              <a:solidFill>
                <a:srgbClr val="000000">
                  <a:alpha val="40000"/>
                </a:srgbClr>
              </a:solidFill>
              <a:latin typeface="Pretendard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2AAED4-9C67-42C4-CB98-2696097653C7}"/>
              </a:ext>
            </a:extLst>
          </p:cNvPr>
          <p:cNvSpPr txBox="1"/>
          <p:nvPr/>
        </p:nvSpPr>
        <p:spPr>
          <a:xfrm>
            <a:off x="15563286" y="8734878"/>
            <a:ext cx="2401427" cy="12524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>
              <a:lnSpc>
                <a:spcPct val="120000"/>
              </a:lnSpc>
            </a:pPr>
            <a:r>
              <a:rPr lang="en-US" altLang="ko-KR" sz="1600">
                <a:solidFill>
                  <a:srgbClr val="000000"/>
                </a:solidFill>
                <a:ea typeface="Pretendard Light"/>
              </a:rPr>
              <a:t>3</a:t>
            </a:r>
            <a:r>
              <a:rPr lang="ko-KR" altLang="en-US" sz="1600" b="0" i="0" u="none" strike="noStrike">
                <a:solidFill>
                  <a:srgbClr val="000000"/>
                </a:solidFill>
                <a:ea typeface="Pretendard Light"/>
              </a:rPr>
              <a:t>조</a:t>
            </a:r>
            <a:endParaRPr lang="en-US" altLang="ko-KR" sz="1600">
              <a:solidFill>
                <a:srgbClr val="000000"/>
              </a:solidFill>
              <a:ea typeface="Pretendard Light"/>
            </a:endParaRPr>
          </a:p>
          <a:p>
            <a:pPr lvl="0" algn="l">
              <a:lnSpc>
                <a:spcPct val="120000"/>
              </a:lnSpc>
            </a:pPr>
            <a:r>
              <a:rPr lang="en-US" altLang="ko-KR" sz="1600" b="0" i="0" u="none" strike="noStrike">
                <a:solidFill>
                  <a:srgbClr val="000000"/>
                </a:solidFill>
                <a:ea typeface="Pretendard Light"/>
              </a:rPr>
              <a:t>12192960 </a:t>
            </a:r>
            <a:r>
              <a:rPr lang="ko-KR" altLang="en-US" sz="1600" b="0" i="0" u="none" strike="noStrike">
                <a:solidFill>
                  <a:srgbClr val="000000"/>
                </a:solidFill>
                <a:ea typeface="Pretendard Light"/>
              </a:rPr>
              <a:t>김승준</a:t>
            </a:r>
          </a:p>
          <a:p>
            <a:pPr lvl="0" algn="l">
              <a:lnSpc>
                <a:spcPct val="120000"/>
              </a:lnSpc>
            </a:pPr>
            <a:r>
              <a:rPr lang="en-US" altLang="ko-KR" sz="1600" b="0" i="0" u="none" strike="noStrike">
                <a:solidFill>
                  <a:srgbClr val="000000"/>
                </a:solidFill>
                <a:ea typeface="Pretendard Light"/>
              </a:rPr>
              <a:t>12202554 </a:t>
            </a:r>
            <a:r>
              <a:rPr lang="ko-KR" altLang="en-US" sz="1600" b="0" i="0" u="none" strike="noStrike">
                <a:solidFill>
                  <a:srgbClr val="000000"/>
                </a:solidFill>
                <a:ea typeface="Pretendard Light"/>
              </a:rPr>
              <a:t>김지은</a:t>
            </a:r>
          </a:p>
          <a:p>
            <a:pPr lvl="0" algn="l">
              <a:lnSpc>
                <a:spcPct val="120000"/>
              </a:lnSpc>
            </a:pPr>
            <a:r>
              <a:rPr lang="en-US" altLang="ko-KR" sz="1600" b="0" i="0" u="none" strike="noStrike">
                <a:solidFill>
                  <a:srgbClr val="000000"/>
                </a:solidFill>
                <a:ea typeface="Pretendard Light"/>
              </a:rPr>
              <a:t>12215366 </a:t>
            </a:r>
            <a:r>
              <a:rPr lang="ko-KR" altLang="en-US" sz="1600" b="0" i="0" u="none" strike="noStrike">
                <a:solidFill>
                  <a:srgbClr val="000000"/>
                </a:solidFill>
                <a:ea typeface="Pretendard Light"/>
              </a:rPr>
              <a:t>김기훈</a:t>
            </a:r>
          </a:p>
        </p:txBody>
      </p:sp>
      <p:sp>
        <p:nvSpPr>
          <p:cNvPr id="3" name="TextBox 26">
            <a:extLst>
              <a:ext uri="{FF2B5EF4-FFF2-40B4-BE49-F238E27FC236}">
                <a16:creationId xmlns:a16="http://schemas.microsoft.com/office/drawing/2014/main" id="{7CB6BF1A-A4A2-6A1B-358D-D61FF568C86C}"/>
              </a:ext>
            </a:extLst>
          </p:cNvPr>
          <p:cNvSpPr txBox="1"/>
          <p:nvPr/>
        </p:nvSpPr>
        <p:spPr>
          <a:xfrm>
            <a:off x="1689434" y="5452389"/>
            <a:ext cx="13886180" cy="1091879"/>
          </a:xfrm>
          <a:prstGeom prst="rect">
            <a:avLst/>
          </a:prstGeom>
          <a:ln w="28575">
            <a:noFill/>
          </a:ln>
        </p:spPr>
        <p:txBody>
          <a:bodyPr lIns="0" tIns="0" rIns="0" bIns="0" rtlCol="0" anchor="ctr"/>
          <a:lstStyle/>
          <a:p>
            <a:pPr marL="457200" indent="-457200">
              <a:lnSpc>
                <a:spcPct val="140000"/>
              </a:lnSpc>
              <a:buAutoNum type="arabicPeriod"/>
            </a:pPr>
            <a:endParaRPr lang="ko-KR" altLang="en-US" sz="2400" b="1">
              <a:ea typeface="Malgun Gothic"/>
              <a:cs typeface="Calibri"/>
            </a:endParaRPr>
          </a:p>
        </p:txBody>
      </p:sp>
      <p:sp>
        <p:nvSpPr>
          <p:cNvPr id="12" name="TextBox 31">
            <a:extLst>
              <a:ext uri="{FF2B5EF4-FFF2-40B4-BE49-F238E27FC236}">
                <a16:creationId xmlns:a16="http://schemas.microsoft.com/office/drawing/2014/main" id="{96818E58-FADE-1C62-22C0-18C0BCF2BC65}"/>
              </a:ext>
            </a:extLst>
          </p:cNvPr>
          <p:cNvSpPr txBox="1"/>
          <p:nvPr/>
        </p:nvSpPr>
        <p:spPr>
          <a:xfrm>
            <a:off x="1015508" y="841705"/>
            <a:ext cx="15888318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r>
              <a:rPr lang="ko-KR" altLang="en-US" sz="6000" b="1" spc="-100" dirty="0">
                <a:solidFill>
                  <a:srgbClr val="11359A"/>
                </a:solidFill>
                <a:latin typeface="한컴 고딕" panose="02000500000000000000" pitchFamily="2" charset="-127"/>
                <a:ea typeface="한컴 고딕"/>
              </a:rPr>
              <a:t>3. 모델 및 학습 방법</a:t>
            </a:r>
            <a:endParaRPr lang="ko-KR" dirty="0"/>
          </a:p>
        </p:txBody>
      </p:sp>
      <p:sp>
        <p:nvSpPr>
          <p:cNvPr id="8" name="TextBox 26">
            <a:extLst>
              <a:ext uri="{FF2B5EF4-FFF2-40B4-BE49-F238E27FC236}">
                <a16:creationId xmlns:a16="http://schemas.microsoft.com/office/drawing/2014/main" id="{A4DFAE80-58EB-9F9B-C34A-11C92AC80B2A}"/>
              </a:ext>
            </a:extLst>
          </p:cNvPr>
          <p:cNvSpPr txBox="1"/>
          <p:nvPr/>
        </p:nvSpPr>
        <p:spPr>
          <a:xfrm>
            <a:off x="1987252" y="2457686"/>
            <a:ext cx="8978900" cy="546123"/>
          </a:xfrm>
          <a:prstGeom prst="rect">
            <a:avLst/>
          </a:prstGeom>
          <a:ln w="28575">
            <a:noFill/>
          </a:ln>
        </p:spPr>
        <p:txBody>
          <a:bodyPr lIns="0" tIns="0" rIns="0" bIns="0" rtlCol="0" anchor="ctr"/>
          <a:lstStyle/>
          <a:p>
            <a:pPr>
              <a:lnSpc>
                <a:spcPct val="140000"/>
              </a:lnSpc>
            </a:pPr>
            <a:r>
              <a:rPr lang="ko-KR" altLang="en-US" sz="3200" b="1" dirty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모델 구조 도식화</a:t>
            </a:r>
          </a:p>
        </p:txBody>
      </p:sp>
      <p:pic>
        <p:nvPicPr>
          <p:cNvPr id="9" name="그림 8" descr="텍스트, 도표, 라인, 평면도이(가) 표시된 사진&#10;&#10;자동 생성된 설명">
            <a:extLst>
              <a:ext uri="{FF2B5EF4-FFF2-40B4-BE49-F238E27FC236}">
                <a16:creationId xmlns:a16="http://schemas.microsoft.com/office/drawing/2014/main" id="{2CEEB2FF-1F0A-EA41-8931-D6F4CA074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7339" y="3279775"/>
            <a:ext cx="10715625" cy="6353175"/>
          </a:xfrm>
          <a:prstGeom prst="rect">
            <a:avLst/>
          </a:prstGeom>
          <a:ln w="53975"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355141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5" name="Group 5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3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643" y="2573987"/>
            <a:ext cx="546100" cy="546100"/>
          </a:xfrm>
          <a:prstGeom prst="rect">
            <a:avLst/>
          </a:prstGeom>
        </p:spPr>
      </p:pic>
      <p:sp>
        <p:nvSpPr>
          <p:cNvPr id="32" name="TextBox 32"/>
          <p:cNvSpPr txBox="1"/>
          <p:nvPr/>
        </p:nvSpPr>
        <p:spPr>
          <a:xfrm>
            <a:off x="17145000" y="9512300"/>
            <a:ext cx="406400" cy="241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20000"/>
              </a:lnSpc>
            </a:pPr>
            <a:r>
              <a:rPr lang="en-US" sz="1400" b="0" i="0" u="none" strike="noStrike">
                <a:solidFill>
                  <a:srgbClr val="000000">
                    <a:alpha val="40000"/>
                  </a:srgbClr>
                </a:solidFill>
                <a:latin typeface="Pretendard"/>
              </a:rPr>
              <a:t>0</a:t>
            </a:r>
            <a:r>
              <a:rPr lang="en-US" sz="1400">
                <a:solidFill>
                  <a:srgbClr val="000000">
                    <a:alpha val="40000"/>
                  </a:srgbClr>
                </a:solidFill>
                <a:latin typeface="Pretendard"/>
              </a:rPr>
              <a:t>4</a:t>
            </a:r>
            <a:endParaRPr lang="en-US" sz="1400" b="0" i="0" u="none" strike="noStrike">
              <a:solidFill>
                <a:srgbClr val="000000">
                  <a:alpha val="40000"/>
                </a:srgbClr>
              </a:solidFill>
              <a:latin typeface="Pretendard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2AAED4-9C67-42C4-CB98-2696097653C7}"/>
              </a:ext>
            </a:extLst>
          </p:cNvPr>
          <p:cNvSpPr txBox="1"/>
          <p:nvPr/>
        </p:nvSpPr>
        <p:spPr>
          <a:xfrm>
            <a:off x="15563286" y="8734878"/>
            <a:ext cx="2401427" cy="12524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>
              <a:lnSpc>
                <a:spcPct val="120000"/>
              </a:lnSpc>
            </a:pPr>
            <a:r>
              <a:rPr lang="en-US" altLang="ko-KR" sz="1600">
                <a:solidFill>
                  <a:srgbClr val="000000"/>
                </a:solidFill>
                <a:ea typeface="Pretendard Light"/>
              </a:rPr>
              <a:t>3</a:t>
            </a:r>
            <a:r>
              <a:rPr lang="ko-KR" altLang="en-US" sz="1600" b="0" i="0" u="none" strike="noStrike">
                <a:solidFill>
                  <a:srgbClr val="000000"/>
                </a:solidFill>
                <a:ea typeface="Pretendard Light"/>
              </a:rPr>
              <a:t>조</a:t>
            </a:r>
            <a:endParaRPr lang="en-US" altLang="ko-KR" sz="1600">
              <a:solidFill>
                <a:srgbClr val="000000"/>
              </a:solidFill>
              <a:ea typeface="Pretendard Light"/>
            </a:endParaRPr>
          </a:p>
          <a:p>
            <a:pPr lvl="0" algn="l">
              <a:lnSpc>
                <a:spcPct val="120000"/>
              </a:lnSpc>
            </a:pPr>
            <a:r>
              <a:rPr lang="en-US" altLang="ko-KR" sz="1600" b="0" i="0" u="none" strike="noStrike">
                <a:solidFill>
                  <a:srgbClr val="000000"/>
                </a:solidFill>
                <a:ea typeface="Pretendard Light"/>
              </a:rPr>
              <a:t>12192960 </a:t>
            </a:r>
            <a:r>
              <a:rPr lang="ko-KR" altLang="en-US" sz="1600" b="0" i="0" u="none" strike="noStrike">
                <a:solidFill>
                  <a:srgbClr val="000000"/>
                </a:solidFill>
                <a:ea typeface="Pretendard Light"/>
              </a:rPr>
              <a:t>김승준</a:t>
            </a:r>
          </a:p>
          <a:p>
            <a:pPr lvl="0" algn="l">
              <a:lnSpc>
                <a:spcPct val="120000"/>
              </a:lnSpc>
            </a:pPr>
            <a:r>
              <a:rPr lang="en-US" altLang="ko-KR" sz="1600" b="0" i="0" u="none" strike="noStrike">
                <a:solidFill>
                  <a:srgbClr val="000000"/>
                </a:solidFill>
                <a:ea typeface="Pretendard Light"/>
              </a:rPr>
              <a:t>12202554 </a:t>
            </a:r>
            <a:r>
              <a:rPr lang="ko-KR" altLang="en-US" sz="1600" b="0" i="0" u="none" strike="noStrike">
                <a:solidFill>
                  <a:srgbClr val="000000"/>
                </a:solidFill>
                <a:ea typeface="Pretendard Light"/>
              </a:rPr>
              <a:t>김지은</a:t>
            </a:r>
          </a:p>
          <a:p>
            <a:pPr lvl="0" algn="l">
              <a:lnSpc>
                <a:spcPct val="120000"/>
              </a:lnSpc>
            </a:pPr>
            <a:r>
              <a:rPr lang="en-US" altLang="ko-KR" sz="1600" b="0" i="0" u="none" strike="noStrike">
                <a:solidFill>
                  <a:srgbClr val="000000"/>
                </a:solidFill>
                <a:ea typeface="Pretendard Light"/>
              </a:rPr>
              <a:t>12215366 </a:t>
            </a:r>
            <a:r>
              <a:rPr lang="ko-KR" altLang="en-US" sz="1600" b="0" i="0" u="none" strike="noStrike">
                <a:solidFill>
                  <a:srgbClr val="000000"/>
                </a:solidFill>
                <a:ea typeface="Pretendard Light"/>
              </a:rPr>
              <a:t>김기훈</a:t>
            </a:r>
          </a:p>
        </p:txBody>
      </p:sp>
      <p:sp>
        <p:nvSpPr>
          <p:cNvPr id="3" name="TextBox 26">
            <a:extLst>
              <a:ext uri="{FF2B5EF4-FFF2-40B4-BE49-F238E27FC236}">
                <a16:creationId xmlns:a16="http://schemas.microsoft.com/office/drawing/2014/main" id="{7CB6BF1A-A4A2-6A1B-358D-D61FF568C86C}"/>
              </a:ext>
            </a:extLst>
          </p:cNvPr>
          <p:cNvSpPr txBox="1"/>
          <p:nvPr/>
        </p:nvSpPr>
        <p:spPr>
          <a:xfrm>
            <a:off x="1689434" y="5452389"/>
            <a:ext cx="13886180" cy="1091879"/>
          </a:xfrm>
          <a:prstGeom prst="rect">
            <a:avLst/>
          </a:prstGeom>
          <a:ln w="28575">
            <a:noFill/>
          </a:ln>
        </p:spPr>
        <p:txBody>
          <a:bodyPr lIns="0" tIns="0" rIns="0" bIns="0" rtlCol="0" anchor="ctr"/>
          <a:lstStyle/>
          <a:p>
            <a:pPr marL="457200" indent="-457200">
              <a:lnSpc>
                <a:spcPct val="140000"/>
              </a:lnSpc>
              <a:buAutoNum type="arabicPeriod"/>
            </a:pPr>
            <a:endParaRPr lang="ko-KR" altLang="en-US" sz="2400" b="1">
              <a:ea typeface="Malgun Gothic"/>
              <a:cs typeface="Calibri"/>
            </a:endParaRPr>
          </a:p>
        </p:txBody>
      </p:sp>
      <p:sp>
        <p:nvSpPr>
          <p:cNvPr id="12" name="TextBox 31">
            <a:extLst>
              <a:ext uri="{FF2B5EF4-FFF2-40B4-BE49-F238E27FC236}">
                <a16:creationId xmlns:a16="http://schemas.microsoft.com/office/drawing/2014/main" id="{96818E58-FADE-1C62-22C0-18C0BCF2BC65}"/>
              </a:ext>
            </a:extLst>
          </p:cNvPr>
          <p:cNvSpPr txBox="1"/>
          <p:nvPr/>
        </p:nvSpPr>
        <p:spPr>
          <a:xfrm>
            <a:off x="1015508" y="841705"/>
            <a:ext cx="15888318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r>
              <a:rPr lang="ko-KR" altLang="en-US" sz="6000" b="1" spc="-100">
                <a:solidFill>
                  <a:srgbClr val="11359A"/>
                </a:solidFill>
                <a:latin typeface="한컴 고딕" panose="02000500000000000000" pitchFamily="2" charset="-127"/>
                <a:ea typeface="한컴 고딕"/>
              </a:rPr>
              <a:t>3. 모델 및 학습 방법</a:t>
            </a:r>
            <a:endParaRPr lang="ko-KR"/>
          </a:p>
        </p:txBody>
      </p:sp>
      <p:sp>
        <p:nvSpPr>
          <p:cNvPr id="8" name="TextBox 26">
            <a:extLst>
              <a:ext uri="{FF2B5EF4-FFF2-40B4-BE49-F238E27FC236}">
                <a16:creationId xmlns:a16="http://schemas.microsoft.com/office/drawing/2014/main" id="{A4DFAE80-58EB-9F9B-C34A-11C92AC80B2A}"/>
              </a:ext>
            </a:extLst>
          </p:cNvPr>
          <p:cNvSpPr txBox="1"/>
          <p:nvPr/>
        </p:nvSpPr>
        <p:spPr>
          <a:xfrm>
            <a:off x="1983525" y="2510292"/>
            <a:ext cx="8978900" cy="546123"/>
          </a:xfrm>
          <a:prstGeom prst="rect">
            <a:avLst/>
          </a:prstGeom>
          <a:ln w="28575">
            <a:noFill/>
          </a:ln>
        </p:spPr>
        <p:txBody>
          <a:bodyPr lIns="0" tIns="0" rIns="0" bIns="0" rtlCol="0" anchor="ctr"/>
          <a:lstStyle/>
          <a:p>
            <a:pPr>
              <a:lnSpc>
                <a:spcPct val="140000"/>
              </a:lnSpc>
            </a:pPr>
            <a:r>
              <a:rPr lang="ko-KR" altLang="en-US" sz="3200" b="1" dirty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모델 구조 도식화</a:t>
            </a:r>
          </a:p>
        </p:txBody>
      </p:sp>
      <p:sp>
        <p:nvSpPr>
          <p:cNvPr id="11" name="TextBox 26">
            <a:extLst>
              <a:ext uri="{FF2B5EF4-FFF2-40B4-BE49-F238E27FC236}">
                <a16:creationId xmlns:a16="http://schemas.microsoft.com/office/drawing/2014/main" id="{13D9EC61-891D-EABF-7F84-4E2822644603}"/>
              </a:ext>
            </a:extLst>
          </p:cNvPr>
          <p:cNvSpPr txBox="1"/>
          <p:nvPr/>
        </p:nvSpPr>
        <p:spPr>
          <a:xfrm>
            <a:off x="1983525" y="3855073"/>
            <a:ext cx="14199904" cy="4263447"/>
          </a:xfrm>
          <a:prstGeom prst="rect">
            <a:avLst/>
          </a:prstGeom>
          <a:ln w="28575">
            <a:noFill/>
          </a:ln>
        </p:spPr>
        <p:txBody>
          <a:bodyPr lIns="0" tIns="0" rIns="0" bIns="0"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800" b="1" dirty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증강된 데이터 셋 준비</a:t>
            </a:r>
            <a:endParaRPr lang="ko-KR" sz="2800" b="1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sz="2800" b="1" dirty="0">
              <a:latin typeface="한컴 고딕" panose="02000500000000000000" pitchFamily="2" charset="-127"/>
              <a:ea typeface="한컴 고딕" panose="02000500000000000000" pitchFamily="2" charset="-127"/>
              <a:cs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800" b="1" dirty="0" err="1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ResNet</a:t>
            </a:r>
            <a:r>
              <a:rPr lang="ko-KR" altLang="en-US" sz="2800" b="1" dirty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 50 , EfficientNet-B0 , Inception-v3에 각각 학습</a:t>
            </a:r>
          </a:p>
          <a:p>
            <a:endParaRPr lang="en-US" altLang="ko-KR" sz="2800" b="1" dirty="0">
              <a:latin typeface="한컴 고딕" panose="02000500000000000000" pitchFamily="2" charset="-127"/>
              <a:ea typeface="한컴 고딕" panose="02000500000000000000" pitchFamily="2" charset="-127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altLang="ko-KR" sz="2800" b="1" dirty="0" err="1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각각의</a:t>
            </a:r>
            <a:r>
              <a:rPr lang="en-US" altLang="ko-KR" sz="2800" b="1" dirty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 </a:t>
            </a:r>
            <a:r>
              <a:rPr lang="en-US" altLang="ko-KR" sz="2800" b="1" dirty="0" err="1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모델에서</a:t>
            </a:r>
            <a:r>
              <a:rPr lang="en-US" altLang="ko-KR" sz="2800" b="1" dirty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 </a:t>
            </a:r>
            <a:r>
              <a:rPr lang="en-US" altLang="ko-KR" sz="2800" b="1" dirty="0" err="1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예측한</a:t>
            </a:r>
            <a:r>
              <a:rPr lang="en-US" altLang="ko-KR" sz="2800" b="1" dirty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 </a:t>
            </a:r>
            <a:r>
              <a:rPr lang="en-US" altLang="ko-KR" sz="2800" b="1" dirty="0" err="1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이진</a:t>
            </a:r>
            <a:r>
              <a:rPr lang="en-US" altLang="ko-KR" sz="2800" b="1" dirty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 </a:t>
            </a:r>
            <a:r>
              <a:rPr lang="en-US" altLang="ko-KR" sz="2800" b="1" dirty="0" err="1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확률값</a:t>
            </a:r>
            <a:r>
              <a:rPr lang="en-US" altLang="ko-KR" sz="2800" b="1" dirty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 </a:t>
            </a:r>
            <a:r>
              <a:rPr lang="en-US" altLang="ko-KR" sz="2800" b="1" dirty="0" err="1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추출</a:t>
            </a:r>
            <a:r>
              <a:rPr lang="en-US" altLang="ko-KR" sz="2800" b="1" dirty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 후, </a:t>
            </a:r>
            <a:r>
              <a:rPr lang="en-US" altLang="ko-KR" sz="2800" b="1" dirty="0" err="1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모델별</a:t>
            </a:r>
            <a:r>
              <a:rPr lang="en-US" altLang="ko-KR" sz="2800" b="1" dirty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 </a:t>
            </a:r>
            <a:r>
              <a:rPr lang="en-US" altLang="ko-KR" sz="2800" b="1" dirty="0" err="1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중요도에</a:t>
            </a:r>
            <a:r>
              <a:rPr lang="en-US" altLang="ko-KR" sz="2800" b="1" dirty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 </a:t>
            </a:r>
            <a:r>
              <a:rPr lang="en-US" altLang="ko-KR" sz="2800" b="1" dirty="0" err="1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따라</a:t>
            </a:r>
            <a:r>
              <a:rPr lang="en-US" altLang="ko-KR" sz="2800" b="1" dirty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 </a:t>
            </a:r>
            <a:r>
              <a:rPr lang="en-US" altLang="ko-KR" sz="2800" b="1" dirty="0" err="1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가중</a:t>
            </a:r>
            <a:r>
              <a:rPr lang="en-US" altLang="ko-KR" sz="2800" b="1" dirty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 </a:t>
            </a:r>
            <a:r>
              <a:rPr lang="en-US" altLang="ko-KR" sz="2800" b="1" dirty="0" err="1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평균</a:t>
            </a:r>
            <a:r>
              <a:rPr lang="en-US" altLang="ko-KR" sz="2800" b="1" dirty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 </a:t>
            </a:r>
            <a:r>
              <a:rPr lang="en-US" altLang="ko-KR" sz="2800" b="1" dirty="0" err="1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도출</a:t>
            </a:r>
            <a:endParaRPr lang="en-US" altLang="ko-KR" sz="2800" b="1" dirty="0">
              <a:latin typeface="한컴 고딕" panose="02000500000000000000" pitchFamily="2" charset="-127"/>
              <a:ea typeface="한컴 고딕" panose="02000500000000000000" pitchFamily="2" charset="-127"/>
              <a:cs typeface="Calibri"/>
            </a:endParaRPr>
          </a:p>
          <a:p>
            <a:pPr marL="342900" indent="-342900">
              <a:buFont typeface="Arial"/>
              <a:buChar char="•"/>
            </a:pPr>
            <a:endParaRPr lang="en-US" altLang="ko-KR" sz="2800" b="1" dirty="0">
              <a:latin typeface="한컴 고딕" panose="02000500000000000000" pitchFamily="2" charset="-127"/>
              <a:ea typeface="한컴 고딕" panose="02000500000000000000" pitchFamily="2" charset="-127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altLang="ko-KR" sz="2800" b="1" dirty="0" err="1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가중평균값</a:t>
            </a:r>
            <a:r>
              <a:rPr lang="en-US" altLang="ko-KR" sz="2800" b="1" dirty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 </a:t>
            </a:r>
            <a:r>
              <a:rPr lang="en-US" altLang="ko-KR" sz="2800" b="1" dirty="0" err="1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기반으로</a:t>
            </a:r>
            <a:r>
              <a:rPr lang="en-US" altLang="ko-KR" sz="2800" b="1" dirty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 Healthy / Pathology </a:t>
            </a:r>
            <a:r>
              <a:rPr lang="en-US" altLang="ko-KR" sz="2800" b="1" dirty="0" err="1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이진</a:t>
            </a:r>
            <a:r>
              <a:rPr lang="en-US" altLang="ko-KR" sz="2800" b="1" dirty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 </a:t>
            </a:r>
            <a:r>
              <a:rPr lang="en-US" altLang="ko-KR" sz="2800" b="1" dirty="0" err="1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분류</a:t>
            </a:r>
            <a:endParaRPr lang="en-US" altLang="ko-KR" sz="2800" b="1" dirty="0">
              <a:latin typeface="한컴 고딕" panose="02000500000000000000" pitchFamily="2" charset="-127"/>
              <a:ea typeface="한컴 고딕" panose="02000500000000000000" pitchFamily="2" charset="-127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02276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5" name="Group 5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3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643" y="2573987"/>
            <a:ext cx="546100" cy="546100"/>
          </a:xfrm>
          <a:prstGeom prst="rect">
            <a:avLst/>
          </a:prstGeom>
        </p:spPr>
      </p:pic>
      <p:sp>
        <p:nvSpPr>
          <p:cNvPr id="32" name="TextBox 32"/>
          <p:cNvSpPr txBox="1"/>
          <p:nvPr/>
        </p:nvSpPr>
        <p:spPr>
          <a:xfrm>
            <a:off x="17145000" y="9512300"/>
            <a:ext cx="406400" cy="241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20000"/>
              </a:lnSpc>
            </a:pPr>
            <a:r>
              <a:rPr lang="en-US" sz="1400" b="0" i="0" u="none" strike="noStrike">
                <a:solidFill>
                  <a:srgbClr val="000000">
                    <a:alpha val="40000"/>
                  </a:srgbClr>
                </a:solidFill>
                <a:latin typeface="Pretendard"/>
              </a:rPr>
              <a:t>0</a:t>
            </a:r>
            <a:r>
              <a:rPr lang="en-US" sz="1400">
                <a:solidFill>
                  <a:srgbClr val="000000">
                    <a:alpha val="40000"/>
                  </a:srgbClr>
                </a:solidFill>
                <a:latin typeface="Pretendard"/>
              </a:rPr>
              <a:t>4</a:t>
            </a:r>
            <a:endParaRPr lang="en-US" sz="1400" b="0" i="0" u="none" strike="noStrike">
              <a:solidFill>
                <a:srgbClr val="000000">
                  <a:alpha val="40000"/>
                </a:srgbClr>
              </a:solidFill>
              <a:latin typeface="Pretendard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2AAED4-9C67-42C4-CB98-2696097653C7}"/>
              </a:ext>
            </a:extLst>
          </p:cNvPr>
          <p:cNvSpPr txBox="1"/>
          <p:nvPr/>
        </p:nvSpPr>
        <p:spPr>
          <a:xfrm>
            <a:off x="15563286" y="8734878"/>
            <a:ext cx="2401427" cy="12524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>
              <a:lnSpc>
                <a:spcPct val="120000"/>
              </a:lnSpc>
            </a:pPr>
            <a:r>
              <a:rPr lang="en-US" altLang="ko-KR" sz="1600">
                <a:solidFill>
                  <a:srgbClr val="000000"/>
                </a:solidFill>
                <a:ea typeface="Pretendard Light"/>
              </a:rPr>
              <a:t>3</a:t>
            </a:r>
            <a:r>
              <a:rPr lang="ko-KR" altLang="en-US" sz="1600" b="0" i="0" u="none" strike="noStrike">
                <a:solidFill>
                  <a:srgbClr val="000000"/>
                </a:solidFill>
                <a:ea typeface="Pretendard Light"/>
              </a:rPr>
              <a:t>조</a:t>
            </a:r>
            <a:endParaRPr lang="en-US" altLang="ko-KR" sz="1600">
              <a:solidFill>
                <a:srgbClr val="000000"/>
              </a:solidFill>
              <a:ea typeface="Pretendard Light"/>
            </a:endParaRPr>
          </a:p>
          <a:p>
            <a:pPr lvl="0" algn="l">
              <a:lnSpc>
                <a:spcPct val="120000"/>
              </a:lnSpc>
            </a:pPr>
            <a:r>
              <a:rPr lang="en-US" altLang="ko-KR" sz="1600" b="0" i="0" u="none" strike="noStrike">
                <a:solidFill>
                  <a:srgbClr val="000000"/>
                </a:solidFill>
                <a:ea typeface="Pretendard Light"/>
              </a:rPr>
              <a:t>12192960 </a:t>
            </a:r>
            <a:r>
              <a:rPr lang="ko-KR" altLang="en-US" sz="1600" b="0" i="0" u="none" strike="noStrike">
                <a:solidFill>
                  <a:srgbClr val="000000"/>
                </a:solidFill>
                <a:ea typeface="Pretendard Light"/>
              </a:rPr>
              <a:t>김승준</a:t>
            </a:r>
          </a:p>
          <a:p>
            <a:pPr lvl="0" algn="l">
              <a:lnSpc>
                <a:spcPct val="120000"/>
              </a:lnSpc>
            </a:pPr>
            <a:r>
              <a:rPr lang="en-US" altLang="ko-KR" sz="1600" b="0" i="0" u="none" strike="noStrike">
                <a:solidFill>
                  <a:srgbClr val="000000"/>
                </a:solidFill>
                <a:ea typeface="Pretendard Light"/>
              </a:rPr>
              <a:t>12202554 </a:t>
            </a:r>
            <a:r>
              <a:rPr lang="ko-KR" altLang="en-US" sz="1600" b="0" i="0" u="none" strike="noStrike">
                <a:solidFill>
                  <a:srgbClr val="000000"/>
                </a:solidFill>
                <a:ea typeface="Pretendard Light"/>
              </a:rPr>
              <a:t>김지은</a:t>
            </a:r>
          </a:p>
          <a:p>
            <a:pPr lvl="0" algn="l">
              <a:lnSpc>
                <a:spcPct val="120000"/>
              </a:lnSpc>
            </a:pPr>
            <a:r>
              <a:rPr lang="en-US" altLang="ko-KR" sz="1600" b="0" i="0" u="none" strike="noStrike">
                <a:solidFill>
                  <a:srgbClr val="000000"/>
                </a:solidFill>
                <a:ea typeface="Pretendard Light"/>
              </a:rPr>
              <a:t>12215366 </a:t>
            </a:r>
            <a:r>
              <a:rPr lang="ko-KR" altLang="en-US" sz="1600" b="0" i="0" u="none" strike="noStrike">
                <a:solidFill>
                  <a:srgbClr val="000000"/>
                </a:solidFill>
                <a:ea typeface="Pretendard Light"/>
              </a:rPr>
              <a:t>김기훈</a:t>
            </a:r>
          </a:p>
        </p:txBody>
      </p:sp>
      <p:sp>
        <p:nvSpPr>
          <p:cNvPr id="3" name="TextBox 26">
            <a:extLst>
              <a:ext uri="{FF2B5EF4-FFF2-40B4-BE49-F238E27FC236}">
                <a16:creationId xmlns:a16="http://schemas.microsoft.com/office/drawing/2014/main" id="{7CB6BF1A-A4A2-6A1B-358D-D61FF568C86C}"/>
              </a:ext>
            </a:extLst>
          </p:cNvPr>
          <p:cNvSpPr txBox="1"/>
          <p:nvPr/>
        </p:nvSpPr>
        <p:spPr>
          <a:xfrm>
            <a:off x="1689434" y="5452389"/>
            <a:ext cx="13886180" cy="1091879"/>
          </a:xfrm>
          <a:prstGeom prst="rect">
            <a:avLst/>
          </a:prstGeom>
          <a:ln w="28575">
            <a:noFill/>
          </a:ln>
        </p:spPr>
        <p:txBody>
          <a:bodyPr lIns="0" tIns="0" rIns="0" bIns="0" rtlCol="0" anchor="ctr"/>
          <a:lstStyle/>
          <a:p>
            <a:pPr marL="457200" indent="-457200">
              <a:lnSpc>
                <a:spcPct val="140000"/>
              </a:lnSpc>
              <a:buAutoNum type="arabicPeriod"/>
            </a:pPr>
            <a:endParaRPr lang="ko-KR" altLang="en-US" sz="2400" b="1">
              <a:ea typeface="Malgun Gothic"/>
              <a:cs typeface="Calibri"/>
            </a:endParaRPr>
          </a:p>
        </p:txBody>
      </p:sp>
      <p:sp>
        <p:nvSpPr>
          <p:cNvPr id="12" name="TextBox 31">
            <a:extLst>
              <a:ext uri="{FF2B5EF4-FFF2-40B4-BE49-F238E27FC236}">
                <a16:creationId xmlns:a16="http://schemas.microsoft.com/office/drawing/2014/main" id="{96818E58-FADE-1C62-22C0-18C0BCF2BC65}"/>
              </a:ext>
            </a:extLst>
          </p:cNvPr>
          <p:cNvSpPr txBox="1"/>
          <p:nvPr/>
        </p:nvSpPr>
        <p:spPr>
          <a:xfrm>
            <a:off x="1015508" y="841705"/>
            <a:ext cx="15888318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r>
              <a:rPr lang="ko-KR" altLang="en-US" sz="6000" b="1" spc="-100">
                <a:solidFill>
                  <a:srgbClr val="11359A"/>
                </a:solidFill>
                <a:latin typeface="한컴 고딕" panose="02000500000000000000" pitchFamily="2" charset="-127"/>
                <a:ea typeface="한컴 고딕"/>
              </a:rPr>
              <a:t>3. 모델 및 학습 방법</a:t>
            </a:r>
            <a:endParaRPr lang="ko-KR"/>
          </a:p>
        </p:txBody>
      </p:sp>
      <p:sp>
        <p:nvSpPr>
          <p:cNvPr id="8" name="TextBox 26">
            <a:extLst>
              <a:ext uri="{FF2B5EF4-FFF2-40B4-BE49-F238E27FC236}">
                <a16:creationId xmlns:a16="http://schemas.microsoft.com/office/drawing/2014/main" id="{A4DFAE80-58EB-9F9B-C34A-11C92AC80B2A}"/>
              </a:ext>
            </a:extLst>
          </p:cNvPr>
          <p:cNvSpPr txBox="1"/>
          <p:nvPr/>
        </p:nvSpPr>
        <p:spPr>
          <a:xfrm>
            <a:off x="1983525" y="2510292"/>
            <a:ext cx="8978900" cy="546123"/>
          </a:xfrm>
          <a:prstGeom prst="rect">
            <a:avLst/>
          </a:prstGeom>
          <a:ln w="28575">
            <a:noFill/>
          </a:ln>
        </p:spPr>
        <p:txBody>
          <a:bodyPr lIns="0" tIns="0" rIns="0" bIns="0" rtlCol="0" anchor="ctr"/>
          <a:lstStyle/>
          <a:p>
            <a:pPr>
              <a:lnSpc>
                <a:spcPct val="140000"/>
              </a:lnSpc>
            </a:pPr>
            <a:r>
              <a:rPr lang="ko-KR" altLang="en-US" sz="3200" b="1" dirty="0" err="1" smtClean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튜토리얼</a:t>
            </a:r>
            <a:r>
              <a:rPr lang="ko-KR" altLang="en-US" sz="3200" b="1" dirty="0" smtClean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 모델과의 차이점</a:t>
            </a:r>
            <a:endParaRPr lang="ko-KR" altLang="en-US" sz="3200" b="1" dirty="0">
              <a:latin typeface="한컴 고딕" panose="02000500000000000000" pitchFamily="2" charset="-127"/>
              <a:ea typeface="한컴 고딕" panose="02000500000000000000" pitchFamily="2" charset="-127"/>
              <a:cs typeface="Calibri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77" y="3575371"/>
            <a:ext cx="17287336" cy="1877018"/>
          </a:xfrm>
          <a:prstGeom prst="rect">
            <a:avLst/>
          </a:prstGeom>
        </p:spPr>
      </p:pic>
      <p:sp>
        <p:nvSpPr>
          <p:cNvPr id="14" name="TextBox 26">
            <a:extLst>
              <a:ext uri="{FF2B5EF4-FFF2-40B4-BE49-F238E27FC236}">
                <a16:creationId xmlns:a16="http://schemas.microsoft.com/office/drawing/2014/main" id="{13D9EC61-891D-EABF-7F84-4E2822644603}"/>
              </a:ext>
            </a:extLst>
          </p:cNvPr>
          <p:cNvSpPr txBox="1"/>
          <p:nvPr/>
        </p:nvSpPr>
        <p:spPr>
          <a:xfrm>
            <a:off x="1532572" y="5563310"/>
            <a:ext cx="14199904" cy="4263447"/>
          </a:xfrm>
          <a:prstGeom prst="rect">
            <a:avLst/>
          </a:prstGeom>
          <a:ln w="28575">
            <a:noFill/>
          </a:ln>
        </p:spPr>
        <p:txBody>
          <a:bodyPr lIns="0" tIns="0" rIns="0" bIns="0" rtlCol="0" anchor="ctr"/>
          <a:lstStyle/>
          <a:p>
            <a:endParaRPr lang="en-US" altLang="ko-KR" sz="2800" b="1" dirty="0">
              <a:latin typeface="한컴 고딕" panose="02000500000000000000" pitchFamily="2" charset="-127"/>
              <a:ea typeface="한컴 고딕" panose="02000500000000000000" pitchFamily="2" charset="-127"/>
              <a:cs typeface="Calibri"/>
            </a:endParaRPr>
          </a:p>
        </p:txBody>
      </p:sp>
      <p:sp>
        <p:nvSpPr>
          <p:cNvPr id="15" name="TextBox 26">
            <a:extLst>
              <a:ext uri="{FF2B5EF4-FFF2-40B4-BE49-F238E27FC236}">
                <a16:creationId xmlns:a16="http://schemas.microsoft.com/office/drawing/2014/main" id="{13D9EC61-891D-EABF-7F84-4E2822644603}"/>
              </a:ext>
            </a:extLst>
          </p:cNvPr>
          <p:cNvSpPr txBox="1"/>
          <p:nvPr/>
        </p:nvSpPr>
        <p:spPr>
          <a:xfrm>
            <a:off x="829777" y="6805897"/>
            <a:ext cx="17287336" cy="2555210"/>
          </a:xfrm>
          <a:prstGeom prst="rect">
            <a:avLst/>
          </a:prstGeom>
          <a:ln w="28575">
            <a:noFill/>
          </a:ln>
        </p:spPr>
        <p:txBody>
          <a:bodyPr lIns="0" tIns="0" rIns="0" bIns="0"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800" b="1" dirty="0" smtClean="0">
              <a:latin typeface="한컴 고딕" panose="02000500000000000000" pitchFamily="2" charset="-127"/>
              <a:ea typeface="한컴 고딕" panose="02000500000000000000" pitchFamily="2" charset="-127"/>
              <a:cs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800" b="1" dirty="0" err="1" smtClean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데이터셋</a:t>
            </a:r>
            <a:r>
              <a:rPr lang="ko-KR" altLang="en-US" sz="2800" b="1" dirty="0" smtClean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 증강 시행 </a:t>
            </a:r>
            <a:r>
              <a:rPr lang="en-US" altLang="ko-KR" sz="2800" b="1" dirty="0" smtClean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&lt;- </a:t>
            </a:r>
            <a:r>
              <a:rPr lang="ko-KR" altLang="en-US" sz="2800" b="1" dirty="0" smtClean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이후 설명</a:t>
            </a:r>
            <a:endParaRPr lang="en-US" altLang="ko-KR" sz="2800" b="1" dirty="0">
              <a:latin typeface="한컴 고딕" panose="02000500000000000000" pitchFamily="2" charset="-127"/>
              <a:ea typeface="한컴 고딕" panose="02000500000000000000" pitchFamily="2" charset="-127"/>
              <a:cs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800" b="1" dirty="0" smtClean="0">
              <a:latin typeface="한컴 고딕" panose="02000500000000000000" pitchFamily="2" charset="-127"/>
              <a:ea typeface="한컴 고딕" panose="02000500000000000000" pitchFamily="2" charset="-127"/>
              <a:cs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800" b="1" dirty="0" err="1" smtClean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데이터셋</a:t>
            </a:r>
            <a:r>
              <a:rPr lang="ko-KR" altLang="en-US" sz="2800" b="1" dirty="0" smtClean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 크기가 증가함에 따라 학습 메모리 초과를 우려해 배치 사이즈를 높였고</a:t>
            </a:r>
            <a:r>
              <a:rPr lang="en-US" altLang="ko-KR" sz="2800" b="1" dirty="0" smtClean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,  </a:t>
            </a:r>
          </a:p>
          <a:p>
            <a:r>
              <a:rPr lang="en-US" altLang="ko-KR" sz="2800" b="1" dirty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	</a:t>
            </a:r>
            <a:r>
              <a:rPr lang="ko-KR" altLang="en-US" sz="2800" b="1" dirty="0" smtClean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큰 배치사이즈와 작은 </a:t>
            </a:r>
            <a:r>
              <a:rPr lang="ko-KR" altLang="en-US" sz="2800" b="1" dirty="0" err="1" smtClean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러닝레이트의</a:t>
            </a:r>
            <a:r>
              <a:rPr lang="ko-KR" altLang="en-US" sz="2800" b="1" dirty="0" smtClean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 조합은 </a:t>
            </a:r>
            <a:r>
              <a:rPr lang="ko-KR" altLang="en-US" sz="2800" b="1" dirty="0" err="1" smtClean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과적합을</a:t>
            </a:r>
            <a:r>
              <a:rPr lang="ko-KR" altLang="en-US" sz="2800" b="1" dirty="0" smtClean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 유발할 수 있기에 </a:t>
            </a:r>
            <a:r>
              <a:rPr lang="ko-KR" altLang="en-US" sz="2800" b="1" dirty="0" err="1" smtClean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러닝레이트를</a:t>
            </a:r>
            <a:r>
              <a:rPr lang="ko-KR" altLang="en-US" sz="2800" b="1" dirty="0" smtClean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 </a:t>
            </a:r>
            <a:r>
              <a:rPr lang="en-US" altLang="ko-KR" sz="2800" b="1" dirty="0" smtClean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0.0005</a:t>
            </a:r>
            <a:r>
              <a:rPr lang="ko-KR" altLang="en-US" sz="2800" b="1" dirty="0" smtClean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로 조정하였음 </a:t>
            </a:r>
            <a:r>
              <a:rPr lang="en-US" altLang="ko-KR" sz="2800" b="1" dirty="0" smtClean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 </a:t>
            </a:r>
            <a:endParaRPr lang="en-US" altLang="ko-KR" sz="2800" b="1" dirty="0">
              <a:latin typeface="한컴 고딕" panose="02000500000000000000" pitchFamily="2" charset="-127"/>
              <a:ea typeface="한컴 고딕" panose="02000500000000000000" pitchFamily="2" charset="-127"/>
              <a:cs typeface="Calibri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77" y="5678357"/>
            <a:ext cx="17287336" cy="1593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2487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5" name="Group 5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3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643" y="2573987"/>
            <a:ext cx="546100" cy="546100"/>
          </a:xfrm>
          <a:prstGeom prst="rect">
            <a:avLst/>
          </a:prstGeom>
        </p:spPr>
      </p:pic>
      <p:sp>
        <p:nvSpPr>
          <p:cNvPr id="32" name="TextBox 32"/>
          <p:cNvSpPr txBox="1"/>
          <p:nvPr/>
        </p:nvSpPr>
        <p:spPr>
          <a:xfrm>
            <a:off x="17145000" y="9512300"/>
            <a:ext cx="406400" cy="241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20000"/>
              </a:lnSpc>
            </a:pPr>
            <a:r>
              <a:rPr lang="en-US" sz="1400" b="0" i="0" u="none" strike="noStrike">
                <a:solidFill>
                  <a:srgbClr val="000000">
                    <a:alpha val="40000"/>
                  </a:srgbClr>
                </a:solidFill>
                <a:latin typeface="Pretendard"/>
              </a:rPr>
              <a:t>0</a:t>
            </a:r>
            <a:r>
              <a:rPr lang="en-US" sz="1400">
                <a:solidFill>
                  <a:srgbClr val="000000">
                    <a:alpha val="40000"/>
                  </a:srgbClr>
                </a:solidFill>
                <a:latin typeface="Pretendard"/>
              </a:rPr>
              <a:t>4</a:t>
            </a:r>
            <a:endParaRPr lang="en-US" sz="1400" b="0" i="0" u="none" strike="noStrike">
              <a:solidFill>
                <a:srgbClr val="000000">
                  <a:alpha val="40000"/>
                </a:srgbClr>
              </a:solidFill>
              <a:latin typeface="Pretendard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2AAED4-9C67-42C4-CB98-2696097653C7}"/>
              </a:ext>
            </a:extLst>
          </p:cNvPr>
          <p:cNvSpPr txBox="1"/>
          <p:nvPr/>
        </p:nvSpPr>
        <p:spPr>
          <a:xfrm>
            <a:off x="15563286" y="8734878"/>
            <a:ext cx="2401427" cy="12524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>
              <a:lnSpc>
                <a:spcPct val="120000"/>
              </a:lnSpc>
            </a:pPr>
            <a:r>
              <a:rPr lang="en-US" altLang="ko-KR" sz="1600">
                <a:solidFill>
                  <a:srgbClr val="000000"/>
                </a:solidFill>
                <a:ea typeface="Pretendard Light"/>
              </a:rPr>
              <a:t>3</a:t>
            </a:r>
            <a:r>
              <a:rPr lang="ko-KR" altLang="en-US" sz="1600" b="0" i="0" u="none" strike="noStrike">
                <a:solidFill>
                  <a:srgbClr val="000000"/>
                </a:solidFill>
                <a:ea typeface="Pretendard Light"/>
              </a:rPr>
              <a:t>조</a:t>
            </a:r>
            <a:endParaRPr lang="en-US" altLang="ko-KR" sz="1600">
              <a:solidFill>
                <a:srgbClr val="000000"/>
              </a:solidFill>
              <a:ea typeface="Pretendard Light"/>
            </a:endParaRPr>
          </a:p>
          <a:p>
            <a:pPr lvl="0" algn="l">
              <a:lnSpc>
                <a:spcPct val="120000"/>
              </a:lnSpc>
            </a:pPr>
            <a:r>
              <a:rPr lang="en-US" altLang="ko-KR" sz="1600" b="0" i="0" u="none" strike="noStrike">
                <a:solidFill>
                  <a:srgbClr val="000000"/>
                </a:solidFill>
                <a:ea typeface="Pretendard Light"/>
              </a:rPr>
              <a:t>12192960 </a:t>
            </a:r>
            <a:r>
              <a:rPr lang="ko-KR" altLang="en-US" sz="1600" b="0" i="0" u="none" strike="noStrike">
                <a:solidFill>
                  <a:srgbClr val="000000"/>
                </a:solidFill>
                <a:ea typeface="Pretendard Light"/>
              </a:rPr>
              <a:t>김승준</a:t>
            </a:r>
          </a:p>
          <a:p>
            <a:pPr lvl="0" algn="l">
              <a:lnSpc>
                <a:spcPct val="120000"/>
              </a:lnSpc>
            </a:pPr>
            <a:r>
              <a:rPr lang="en-US" altLang="ko-KR" sz="1600" b="0" i="0" u="none" strike="noStrike">
                <a:solidFill>
                  <a:srgbClr val="000000"/>
                </a:solidFill>
                <a:ea typeface="Pretendard Light"/>
              </a:rPr>
              <a:t>12202554 </a:t>
            </a:r>
            <a:r>
              <a:rPr lang="ko-KR" altLang="en-US" sz="1600" b="0" i="0" u="none" strike="noStrike">
                <a:solidFill>
                  <a:srgbClr val="000000"/>
                </a:solidFill>
                <a:ea typeface="Pretendard Light"/>
              </a:rPr>
              <a:t>김지은</a:t>
            </a:r>
          </a:p>
          <a:p>
            <a:pPr lvl="0" algn="l">
              <a:lnSpc>
                <a:spcPct val="120000"/>
              </a:lnSpc>
            </a:pPr>
            <a:r>
              <a:rPr lang="en-US" altLang="ko-KR" sz="1600" b="0" i="0" u="none" strike="noStrike">
                <a:solidFill>
                  <a:srgbClr val="000000"/>
                </a:solidFill>
                <a:ea typeface="Pretendard Light"/>
              </a:rPr>
              <a:t>12215366 </a:t>
            </a:r>
            <a:r>
              <a:rPr lang="ko-KR" altLang="en-US" sz="1600" b="0" i="0" u="none" strike="noStrike">
                <a:solidFill>
                  <a:srgbClr val="000000"/>
                </a:solidFill>
                <a:ea typeface="Pretendard Light"/>
              </a:rPr>
              <a:t>김기훈</a:t>
            </a:r>
          </a:p>
        </p:txBody>
      </p:sp>
      <p:sp>
        <p:nvSpPr>
          <p:cNvPr id="3" name="TextBox 26">
            <a:extLst>
              <a:ext uri="{FF2B5EF4-FFF2-40B4-BE49-F238E27FC236}">
                <a16:creationId xmlns:a16="http://schemas.microsoft.com/office/drawing/2014/main" id="{7CB6BF1A-A4A2-6A1B-358D-D61FF568C86C}"/>
              </a:ext>
            </a:extLst>
          </p:cNvPr>
          <p:cNvSpPr txBox="1"/>
          <p:nvPr/>
        </p:nvSpPr>
        <p:spPr>
          <a:xfrm>
            <a:off x="1689434" y="5452389"/>
            <a:ext cx="13886180" cy="1091879"/>
          </a:xfrm>
          <a:prstGeom prst="rect">
            <a:avLst/>
          </a:prstGeom>
          <a:ln w="28575">
            <a:noFill/>
          </a:ln>
        </p:spPr>
        <p:txBody>
          <a:bodyPr lIns="0" tIns="0" rIns="0" bIns="0" rtlCol="0" anchor="ctr"/>
          <a:lstStyle/>
          <a:p>
            <a:pPr marL="457200" indent="-457200">
              <a:lnSpc>
                <a:spcPct val="140000"/>
              </a:lnSpc>
              <a:buAutoNum type="arabicPeriod"/>
            </a:pPr>
            <a:endParaRPr lang="ko-KR" altLang="en-US" sz="2400" b="1">
              <a:ea typeface="Malgun Gothic"/>
              <a:cs typeface="Calibri"/>
            </a:endParaRPr>
          </a:p>
        </p:txBody>
      </p:sp>
      <p:sp>
        <p:nvSpPr>
          <p:cNvPr id="12" name="TextBox 31">
            <a:extLst>
              <a:ext uri="{FF2B5EF4-FFF2-40B4-BE49-F238E27FC236}">
                <a16:creationId xmlns:a16="http://schemas.microsoft.com/office/drawing/2014/main" id="{96818E58-FADE-1C62-22C0-18C0BCF2BC65}"/>
              </a:ext>
            </a:extLst>
          </p:cNvPr>
          <p:cNvSpPr txBox="1"/>
          <p:nvPr/>
        </p:nvSpPr>
        <p:spPr>
          <a:xfrm>
            <a:off x="1015508" y="841705"/>
            <a:ext cx="15888318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r>
              <a:rPr lang="ko-KR" altLang="en-US" sz="6000" b="1" spc="-100">
                <a:solidFill>
                  <a:srgbClr val="11359A"/>
                </a:solidFill>
                <a:latin typeface="한컴 고딕" panose="02000500000000000000" pitchFamily="2" charset="-127"/>
                <a:ea typeface="한컴 고딕"/>
              </a:rPr>
              <a:t>3. 모델 및 학습 방법</a:t>
            </a:r>
            <a:endParaRPr lang="ko-KR"/>
          </a:p>
        </p:txBody>
      </p:sp>
      <p:sp>
        <p:nvSpPr>
          <p:cNvPr id="8" name="TextBox 26">
            <a:extLst>
              <a:ext uri="{FF2B5EF4-FFF2-40B4-BE49-F238E27FC236}">
                <a16:creationId xmlns:a16="http://schemas.microsoft.com/office/drawing/2014/main" id="{A4DFAE80-58EB-9F9B-C34A-11C92AC80B2A}"/>
              </a:ext>
            </a:extLst>
          </p:cNvPr>
          <p:cNvSpPr txBox="1"/>
          <p:nvPr/>
        </p:nvSpPr>
        <p:spPr>
          <a:xfrm>
            <a:off x="1983525" y="2510292"/>
            <a:ext cx="8978900" cy="546123"/>
          </a:xfrm>
          <a:prstGeom prst="rect">
            <a:avLst/>
          </a:prstGeom>
          <a:ln w="28575">
            <a:noFill/>
          </a:ln>
        </p:spPr>
        <p:txBody>
          <a:bodyPr lIns="0" tIns="0" rIns="0" bIns="0" rtlCol="0" anchor="ctr"/>
          <a:lstStyle/>
          <a:p>
            <a:pPr>
              <a:lnSpc>
                <a:spcPct val="140000"/>
              </a:lnSpc>
            </a:pPr>
            <a:r>
              <a:rPr lang="ko-KR" altLang="en-US" sz="3200" b="1" dirty="0" err="1" smtClean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튜토리얼</a:t>
            </a:r>
            <a:r>
              <a:rPr lang="ko-KR" altLang="en-US" sz="3200" b="1" dirty="0" smtClean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 모델과의 차이점</a:t>
            </a:r>
            <a:endParaRPr lang="ko-KR" altLang="en-US" sz="3200" b="1" dirty="0">
              <a:latin typeface="한컴 고딕" panose="02000500000000000000" pitchFamily="2" charset="-127"/>
              <a:ea typeface="한컴 고딕" panose="02000500000000000000" pitchFamily="2" charset="-127"/>
              <a:cs typeface="Calibri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693" y="3120087"/>
            <a:ext cx="11010900" cy="5867400"/>
          </a:xfrm>
          <a:prstGeom prst="rect">
            <a:avLst/>
          </a:prstGeom>
        </p:spPr>
      </p:pic>
      <p:sp>
        <p:nvSpPr>
          <p:cNvPr id="14" name="TextBox 26">
            <a:extLst>
              <a:ext uri="{FF2B5EF4-FFF2-40B4-BE49-F238E27FC236}">
                <a16:creationId xmlns:a16="http://schemas.microsoft.com/office/drawing/2014/main" id="{13D9EC61-891D-EABF-7F84-4E2822644603}"/>
              </a:ext>
            </a:extLst>
          </p:cNvPr>
          <p:cNvSpPr txBox="1"/>
          <p:nvPr/>
        </p:nvSpPr>
        <p:spPr>
          <a:xfrm>
            <a:off x="12803879" y="4099115"/>
            <a:ext cx="5543470" cy="2555210"/>
          </a:xfrm>
          <a:prstGeom prst="rect">
            <a:avLst/>
          </a:prstGeom>
          <a:ln w="28575">
            <a:noFill/>
          </a:ln>
        </p:spPr>
        <p:txBody>
          <a:bodyPr lIns="0" tIns="0" rIns="0" bIns="0" rtlCol="0" anchor="ctr"/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ko-KR" altLang="en-US" sz="2800" b="1" dirty="0" smtClean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다양한 종류의 모델을 사용하였고</a:t>
            </a:r>
            <a:r>
              <a:rPr lang="en-US" altLang="ko-KR" sz="2800" b="1" dirty="0" smtClean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,</a:t>
            </a:r>
          </a:p>
          <a:p>
            <a:pPr algn="ctr"/>
            <a:r>
              <a:rPr lang="ko-KR" altLang="en-US" sz="2800" b="1" dirty="0" smtClean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각 모델들의 형태에 맞게 마지막 선형변환 레이어 </a:t>
            </a:r>
            <a:r>
              <a:rPr lang="ko-KR" altLang="en-US" sz="2800" b="1" dirty="0" err="1" smtClean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입력헤드</a:t>
            </a:r>
            <a:r>
              <a:rPr lang="ko-KR" altLang="en-US" sz="2800" b="1" dirty="0" smtClean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 변경</a:t>
            </a:r>
            <a:r>
              <a:rPr lang="en-US" altLang="ko-KR" sz="2800" b="1" dirty="0" smtClean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.</a:t>
            </a:r>
          </a:p>
          <a:p>
            <a:pPr algn="ctr"/>
            <a:endParaRPr lang="en-US" altLang="ko-KR" sz="2800" b="1" dirty="0">
              <a:latin typeface="한컴 고딕" panose="02000500000000000000" pitchFamily="2" charset="-127"/>
              <a:ea typeface="한컴 고딕" panose="02000500000000000000" pitchFamily="2" charset="-127"/>
              <a:cs typeface="Calibri"/>
            </a:endParaRPr>
          </a:p>
          <a:p>
            <a:pPr algn="ctr"/>
            <a:r>
              <a:rPr lang="ko-KR" altLang="en-US" sz="2800" b="1" dirty="0" smtClean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이후 각각 </a:t>
            </a:r>
            <a:r>
              <a:rPr lang="en-US" altLang="ko-KR" sz="2800" b="1" dirty="0" smtClean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epoch 10</a:t>
            </a:r>
            <a:r>
              <a:rPr lang="ko-KR" altLang="en-US" sz="2800" b="1" dirty="0" smtClean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으로 학습</a:t>
            </a:r>
            <a:r>
              <a:rPr lang="en-US" altLang="ko-KR" sz="2800" b="1" dirty="0" smtClean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,</a:t>
            </a:r>
          </a:p>
          <a:p>
            <a:pPr algn="ctr"/>
            <a:r>
              <a:rPr lang="ko-KR" altLang="en-US" sz="2800" b="1" dirty="0" smtClean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앙상블 진행</a:t>
            </a:r>
            <a:endParaRPr lang="en-US" altLang="ko-KR" sz="2800" b="1" dirty="0">
              <a:latin typeface="한컴 고딕" panose="02000500000000000000" pitchFamily="2" charset="-127"/>
              <a:ea typeface="한컴 고딕" panose="02000500000000000000" pitchFamily="2" charset="-127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886879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5" name="Group 5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EBDFE93F-C056-0639-D42F-9BBEC2C7E354}"/>
              </a:ext>
            </a:extLst>
          </p:cNvPr>
          <p:cNvGrpSpPr/>
          <p:nvPr/>
        </p:nvGrpSpPr>
        <p:grpSpPr>
          <a:xfrm>
            <a:off x="1298005" y="2956476"/>
            <a:ext cx="15691990" cy="5816977"/>
            <a:chOff x="1382499" y="737615"/>
            <a:chExt cx="14662519" cy="4174761"/>
          </a:xfrm>
        </p:grpSpPr>
        <p:sp>
          <p:nvSpPr>
            <p:cNvPr id="14" name="TextBox 14"/>
            <p:cNvSpPr txBox="1">
              <a:spLocks/>
            </p:cNvSpPr>
            <p:nvPr/>
          </p:nvSpPr>
          <p:spPr>
            <a:xfrm>
              <a:off x="1382499" y="4073556"/>
              <a:ext cx="14469338" cy="359356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>
                <a:lnSpc>
                  <a:spcPct val="150000"/>
                </a:lnSpc>
              </a:pPr>
              <a:endPara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  <a:cs typeface="+mn-lt"/>
              </a:endParaRPr>
            </a:p>
          </p:txBody>
        </p:sp>
        <p:sp>
          <p:nvSpPr>
            <p:cNvPr id="15" name="TextBox 15"/>
            <p:cNvSpPr txBox="1">
              <a:spLocks/>
            </p:cNvSpPr>
            <p:nvPr/>
          </p:nvSpPr>
          <p:spPr>
            <a:xfrm>
              <a:off x="1397336" y="737615"/>
              <a:ext cx="14647682" cy="4174761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800" b="1" u="none" strike="noStrike" dirty="0">
                  <a:solidFill>
                    <a:srgbClr val="002060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1. </a:t>
              </a:r>
              <a:r>
                <a:rPr lang="ko-KR" altLang="en-US" sz="2800" b="1" dirty="0">
                  <a:solidFill>
                    <a:srgbClr val="002060"/>
                  </a:solidFill>
                  <a:highlight>
                    <a:srgbClr val="FFFF00"/>
                  </a:highlight>
                  <a:latin typeface="한컴 고딕" panose="02000500000000000000" pitchFamily="2" charset="-127"/>
                  <a:ea typeface="한컴 고딕" panose="02000500000000000000" pitchFamily="2" charset="-127"/>
                </a:rPr>
                <a:t>데이터 증강</a:t>
              </a:r>
              <a:endParaRPr lang="en-US" altLang="ko-KR" sz="2800" b="1" dirty="0">
                <a:solidFill>
                  <a:srgbClr val="002060"/>
                </a:solidFill>
                <a:highlight>
                  <a:srgbClr val="FFFF00"/>
                </a:highlight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pPr marL="800100" lvl="1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sz="2800" b="1" dirty="0">
                  <a:solidFill>
                    <a:schemeClr val="accent1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  <a:cs typeface="+mn-lt"/>
                </a:rPr>
                <a:t>주파수 </a:t>
              </a:r>
              <a:r>
                <a:rPr lang="ko-KR" sz="2800" b="1" dirty="0" err="1">
                  <a:solidFill>
                    <a:schemeClr val="accent1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  <a:cs typeface="+mn-lt"/>
                </a:rPr>
                <a:t>마스킹</a:t>
              </a:r>
              <a:r>
                <a:rPr lang="ko-KR" sz="2800" b="1" dirty="0" err="1">
                  <a:latin typeface="한컴 고딕" panose="02000500000000000000" pitchFamily="2" charset="-127"/>
                  <a:ea typeface="한컴 고딕" panose="02000500000000000000" pitchFamily="2" charset="-127"/>
                  <a:cs typeface="+mn-lt"/>
                </a:rPr>
                <a:t>과</a:t>
              </a:r>
              <a:r>
                <a:rPr lang="ko-KR" sz="2800" b="1" dirty="0">
                  <a:latin typeface="한컴 고딕" panose="02000500000000000000" pitchFamily="2" charset="-127"/>
                  <a:ea typeface="한컴 고딕" panose="02000500000000000000" pitchFamily="2" charset="-127"/>
                  <a:cs typeface="+mn-lt"/>
                </a:rPr>
                <a:t> </a:t>
              </a:r>
              <a:r>
                <a:rPr lang="ko-KR" sz="2800" b="1" dirty="0">
                  <a:solidFill>
                    <a:schemeClr val="accent1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  <a:cs typeface="+mn-lt"/>
                </a:rPr>
                <a:t>시간 </a:t>
              </a:r>
              <a:r>
                <a:rPr lang="ko-KR" sz="2800" b="1" dirty="0" err="1">
                  <a:solidFill>
                    <a:schemeClr val="accent1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  <a:cs typeface="+mn-lt"/>
                </a:rPr>
                <a:t>마스킹</a:t>
              </a:r>
              <a:r>
                <a:rPr lang="ko-KR" sz="2800" b="1" dirty="0" err="1">
                  <a:latin typeface="한컴 고딕" panose="02000500000000000000" pitchFamily="2" charset="-127"/>
                  <a:ea typeface="한컴 고딕" panose="02000500000000000000" pitchFamily="2" charset="-127"/>
                  <a:cs typeface="+mn-lt"/>
                </a:rPr>
                <a:t>을</a:t>
              </a:r>
              <a:r>
                <a:rPr lang="ko-KR" sz="2800" b="1" dirty="0">
                  <a:latin typeface="한컴 고딕" panose="02000500000000000000" pitchFamily="2" charset="-127"/>
                  <a:ea typeface="한컴 고딕" panose="02000500000000000000" pitchFamily="2" charset="-127"/>
                  <a:cs typeface="+mn-lt"/>
                </a:rPr>
                <a:t> 사용하여 </a:t>
              </a:r>
              <a:r>
                <a:rPr lang="en-US" altLang="ko-KR" sz="2800" b="1" dirty="0" err="1">
                  <a:latin typeface="한컴 고딕" panose="02000500000000000000" pitchFamily="2" charset="-127"/>
                  <a:ea typeface="한컴 고딕" panose="02000500000000000000" pitchFamily="2" charset="-127"/>
                  <a:cs typeface="+mn-lt"/>
                </a:rPr>
                <a:t>Melspectrogram</a:t>
              </a:r>
              <a:r>
                <a:rPr lang="ko-KR" altLang="en-US" sz="2800" b="1" dirty="0">
                  <a:latin typeface="한컴 고딕" panose="02000500000000000000" pitchFamily="2" charset="-127"/>
                  <a:ea typeface="한컴 고딕" panose="02000500000000000000" pitchFamily="2" charset="-127"/>
                  <a:cs typeface="+mn-lt"/>
                </a:rPr>
                <a:t> 이미지에 </a:t>
              </a:r>
              <a:r>
                <a:rPr lang="ko-KR" sz="2800" b="1" dirty="0">
                  <a:solidFill>
                    <a:schemeClr val="accent1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  <a:cs typeface="+mn-lt"/>
                </a:rPr>
                <a:t>데이터 증강</a:t>
              </a:r>
              <a:r>
                <a:rPr lang="ko-KR" sz="2800" b="1" dirty="0">
                  <a:latin typeface="한컴 고딕" panose="02000500000000000000" pitchFamily="2" charset="-127"/>
                  <a:ea typeface="한컴 고딕" panose="02000500000000000000" pitchFamily="2" charset="-127"/>
                  <a:cs typeface="+mn-lt"/>
                </a:rPr>
                <a:t>을 적용</a:t>
              </a:r>
              <a:endParaRPr lang="en-US" altLang="ko-KR" sz="2800" b="1" dirty="0">
                <a:latin typeface="한컴 고딕" panose="02000500000000000000" pitchFamily="2" charset="-127"/>
                <a:ea typeface="한컴 고딕" panose="02000500000000000000" pitchFamily="2" charset="-127"/>
                <a:cs typeface="+mn-lt"/>
              </a:endParaRPr>
            </a:p>
            <a:p>
              <a:pPr>
                <a:lnSpc>
                  <a:spcPct val="150000"/>
                </a:lnSpc>
              </a:pPr>
              <a:endParaRPr lang="en-US" sz="1400" b="1" u="none" strike="noStrike" dirty="0">
                <a:latin typeface="한컴 고딕" panose="02000500000000000000" pitchFamily="2" charset="-127"/>
                <a:ea typeface="한컴 고딕" panose="02000500000000000000" pitchFamily="2" charset="-127"/>
                <a:cs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800" b="1" dirty="0">
                  <a:solidFill>
                    <a:srgbClr val="002060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  <a:cs typeface="+mn-lt"/>
                </a:rPr>
                <a:t>2. </a:t>
              </a:r>
              <a:r>
                <a:rPr lang="ko-KR" altLang="en-US" sz="2800" b="1" dirty="0">
                  <a:solidFill>
                    <a:srgbClr val="002060"/>
                  </a:solidFill>
                  <a:highlight>
                    <a:srgbClr val="FFFF00"/>
                  </a:highlight>
                  <a:latin typeface="한컴 고딕" panose="02000500000000000000" pitchFamily="2" charset="-127"/>
                  <a:ea typeface="한컴 고딕" panose="02000500000000000000" pitchFamily="2" charset="-127"/>
                  <a:cs typeface="+mn-lt"/>
                </a:rPr>
                <a:t>드롭 아웃</a:t>
              </a:r>
              <a:endParaRPr lang="en-US" altLang="ko-KR" sz="2800" b="1" dirty="0">
                <a:solidFill>
                  <a:srgbClr val="002060"/>
                </a:solidFill>
                <a:highlight>
                  <a:srgbClr val="FFFF00"/>
                </a:highlight>
                <a:latin typeface="한컴 고딕" panose="02000500000000000000" pitchFamily="2" charset="-127"/>
                <a:ea typeface="한컴 고딕" panose="02000500000000000000" pitchFamily="2" charset="-127"/>
                <a:cs typeface="+mn-lt"/>
              </a:endParaRPr>
            </a:p>
            <a:p>
              <a:pPr marL="800100" lvl="1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800" b="1" dirty="0">
                  <a:latin typeface="한컴 고딕" panose="02000500000000000000" pitchFamily="2" charset="-127"/>
                  <a:ea typeface="한컴 고딕" panose="02000500000000000000" pitchFamily="2" charset="-127"/>
                  <a:cs typeface="+mn-lt"/>
                </a:rPr>
                <a:t>모델의 </a:t>
              </a:r>
              <a:r>
                <a:rPr lang="ko-KR" altLang="en-US" sz="2800" b="1" dirty="0" err="1">
                  <a:solidFill>
                    <a:schemeClr val="accent1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  <a:cs typeface="+mn-lt"/>
                </a:rPr>
                <a:t>과적합</a:t>
              </a:r>
              <a:r>
                <a:rPr lang="ko-KR" altLang="en-US" sz="2800" b="1" dirty="0">
                  <a:solidFill>
                    <a:schemeClr val="accent1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  <a:cs typeface="+mn-lt"/>
                </a:rPr>
                <a:t> 문제</a:t>
              </a:r>
              <a:r>
                <a:rPr lang="ko-KR" altLang="en-US" sz="2800" b="1" dirty="0">
                  <a:latin typeface="한컴 고딕" panose="02000500000000000000" pitchFamily="2" charset="-127"/>
                  <a:ea typeface="한컴 고딕" panose="02000500000000000000" pitchFamily="2" charset="-127"/>
                  <a:cs typeface="+mn-lt"/>
                </a:rPr>
                <a:t>를 해결하고 </a:t>
              </a:r>
              <a:r>
                <a:rPr lang="ko-KR" altLang="en-US" sz="2800" b="1" dirty="0">
                  <a:solidFill>
                    <a:schemeClr val="accent1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  <a:cs typeface="+mn-lt"/>
                </a:rPr>
                <a:t>일반화 능력을 향상</a:t>
              </a:r>
            </a:p>
            <a:p>
              <a:pPr marL="800100" lvl="1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800" b="1" dirty="0">
                  <a:solidFill>
                    <a:schemeClr val="accent1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  <a:cs typeface="+mn-lt"/>
                </a:rPr>
                <a:t>50%</a:t>
              </a:r>
              <a:r>
                <a:rPr lang="ko-KR" altLang="en-US" sz="2800" b="1" dirty="0">
                  <a:latin typeface="한컴 고딕" panose="02000500000000000000" pitchFamily="2" charset="-127"/>
                  <a:ea typeface="한컴 고딕" panose="02000500000000000000" pitchFamily="2" charset="-127"/>
                  <a:cs typeface="+mn-lt"/>
                </a:rPr>
                <a:t>의 확률로 뉴런을 제거하도록 설정하여 모델이 특정 뉴런에 과도하게 의존하지 않도록 설정</a:t>
              </a:r>
              <a:endParaRPr lang="en-US" altLang="ko-KR" sz="2800" b="1" dirty="0">
                <a:latin typeface="한컴 고딕" panose="02000500000000000000" pitchFamily="2" charset="-127"/>
                <a:ea typeface="한컴 고딕" panose="02000500000000000000" pitchFamily="2" charset="-127"/>
                <a:cs typeface="+mn-lt"/>
              </a:endParaRPr>
            </a:p>
            <a:p>
              <a:pPr>
                <a:lnSpc>
                  <a:spcPct val="150000"/>
                </a:lnSpc>
              </a:pPr>
              <a:endParaRPr lang="en-US" altLang="ko-KR" sz="1400" b="1" dirty="0">
                <a:latin typeface="한컴 고딕" panose="02000500000000000000" pitchFamily="2" charset="-127"/>
                <a:ea typeface="한컴 고딕" panose="02000500000000000000" pitchFamily="2" charset="-127"/>
                <a:cs typeface="+mn-lt"/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ko-KR" sz="2800" b="1" dirty="0">
                  <a:solidFill>
                    <a:srgbClr val="002060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  <a:cs typeface="+mn-lt"/>
                </a:rPr>
                <a:t>3</a:t>
              </a:r>
              <a:r>
                <a:rPr lang="en-US" altLang="ko-KR" sz="2800" b="1" i="0" u="none" strike="noStrike" dirty="0" smtClean="0">
                  <a:solidFill>
                    <a:srgbClr val="002060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  <a:cs typeface="+mn-lt"/>
                </a:rPr>
                <a:t>.</a:t>
              </a:r>
              <a:r>
                <a:rPr lang="en-US" altLang="ko-KR" sz="2800" b="1" dirty="0" smtClean="0">
                  <a:solidFill>
                    <a:srgbClr val="002060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  <a:cs typeface="+mn-lt"/>
                </a:rPr>
                <a:t> </a:t>
              </a:r>
              <a:r>
                <a:rPr lang="ko-KR" altLang="en-US" sz="2800" b="1" dirty="0">
                  <a:solidFill>
                    <a:srgbClr val="002060"/>
                  </a:solidFill>
                  <a:highlight>
                    <a:srgbClr val="FFFF00"/>
                  </a:highlight>
                  <a:latin typeface="한컴 고딕" panose="02000500000000000000" pitchFamily="2" charset="-127"/>
                  <a:ea typeface="한컴 고딕" panose="02000500000000000000" pitchFamily="2" charset="-127"/>
                  <a:cs typeface="+mn-lt"/>
                </a:rPr>
                <a:t>앙상블</a:t>
              </a:r>
              <a:endParaRPr lang="en-US" altLang="ko-KR" sz="2800" b="1" dirty="0">
                <a:solidFill>
                  <a:srgbClr val="002060"/>
                </a:solidFill>
                <a:highlight>
                  <a:srgbClr val="FFFF00"/>
                </a:highlight>
                <a:latin typeface="한컴 고딕" panose="02000500000000000000" pitchFamily="2" charset="-127"/>
                <a:ea typeface="한컴 고딕" panose="02000500000000000000" pitchFamily="2" charset="-127"/>
                <a:cs typeface="+mn-lt"/>
              </a:endParaRPr>
            </a:p>
            <a:p>
              <a:pPr marL="800100" lvl="1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800" b="1" dirty="0">
                  <a:solidFill>
                    <a:srgbClr val="000000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  <a:cs typeface="+mn-lt"/>
                </a:rPr>
                <a:t>세가지 모델 </a:t>
              </a:r>
              <a:r>
                <a:rPr lang="en-US" altLang="ko-KR" sz="2800" b="1" dirty="0">
                  <a:solidFill>
                    <a:schemeClr val="accent1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  <a:cs typeface="+mn-lt"/>
                </a:rPr>
                <a:t>ResNet50,</a:t>
              </a:r>
              <a:r>
                <a:rPr lang="ko-KR" altLang="en-US" sz="2800" b="1" dirty="0">
                  <a:solidFill>
                    <a:schemeClr val="accent1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  <a:cs typeface="+mn-lt"/>
                </a:rPr>
                <a:t> </a:t>
              </a:r>
              <a:r>
                <a:rPr lang="en-US" altLang="ko-KR" sz="2800" b="1" dirty="0">
                  <a:solidFill>
                    <a:schemeClr val="accent1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  <a:cs typeface="+mn-lt"/>
                </a:rPr>
                <a:t>Efficient_B0, Inception-v3</a:t>
              </a:r>
              <a:r>
                <a:rPr lang="ko-KR" altLang="en-US" sz="2800" b="1" dirty="0">
                  <a:solidFill>
                    <a:schemeClr val="accent1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  <a:cs typeface="+mn-lt"/>
                </a:rPr>
                <a:t>를 </a:t>
              </a:r>
              <a:r>
                <a:rPr lang="ko-KR" altLang="en-US" sz="2800" b="1" dirty="0" err="1">
                  <a:solidFill>
                    <a:schemeClr val="accent1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  <a:cs typeface="+mn-lt"/>
                </a:rPr>
                <a:t>앙상블</a:t>
              </a:r>
              <a:r>
                <a:rPr lang="ko-KR" altLang="en-US" sz="2800" b="1" dirty="0" err="1">
                  <a:solidFill>
                    <a:srgbClr val="000000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  <a:cs typeface="+mn-lt"/>
                </a:rPr>
                <a:t>하여</a:t>
              </a:r>
              <a:r>
                <a:rPr lang="ko-KR" altLang="en-US" sz="2800" b="1" dirty="0">
                  <a:solidFill>
                    <a:srgbClr val="000000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  <a:cs typeface="+mn-lt"/>
                </a:rPr>
                <a:t> 예측 결과를 결합</a:t>
              </a:r>
              <a:endParaRPr lang="en-US" altLang="ko-KR" sz="2800" b="1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+mn-lt"/>
              </a:endParaRPr>
            </a:p>
            <a:p>
              <a:pPr marL="800100" lvl="1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800" b="1" dirty="0">
                  <a:solidFill>
                    <a:srgbClr val="000000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  <a:cs typeface="+mn-lt"/>
                </a:rPr>
                <a:t>각 모델의 예측 확률에 </a:t>
              </a:r>
              <a:r>
                <a:rPr lang="ko-KR" altLang="en-US" sz="2800" b="1" dirty="0">
                  <a:solidFill>
                    <a:schemeClr val="accent1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  <a:cs typeface="+mn-lt"/>
                </a:rPr>
                <a:t>가중치를 적용</a:t>
              </a:r>
              <a:r>
                <a:rPr lang="ko-KR" altLang="en-US" sz="2800" b="1" dirty="0">
                  <a:solidFill>
                    <a:srgbClr val="000000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  <a:cs typeface="+mn-lt"/>
                </a:rPr>
                <a:t>하여 최종 예측을 수행</a:t>
              </a:r>
              <a:endParaRPr lang="en-US" altLang="ko-KR" sz="2800" b="1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+mn-lt"/>
              </a:endParaRPr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712732" y="954315"/>
            <a:ext cx="11239500" cy="914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0000"/>
              </a:lnSpc>
            </a:pPr>
            <a:r>
              <a:rPr lang="en-US" altLang="ko-KR" sz="6000" b="1" i="0" u="none" strike="noStrike" spc="-100" dirty="0">
                <a:solidFill>
                  <a:srgbClr val="11359A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4. </a:t>
            </a:r>
            <a:r>
              <a:rPr lang="ko-KR" altLang="en-US" sz="6000" b="1" i="0" u="none" strike="noStrike" spc="-100" dirty="0">
                <a:solidFill>
                  <a:srgbClr val="11359A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정확도 향상을 위한</a:t>
            </a:r>
            <a:r>
              <a:rPr lang="ko-KR" altLang="en-US" sz="6000" b="1" i="0" u="none" strike="noStrike" spc="-100" dirty="0">
                <a:solidFill>
                  <a:srgbClr val="12359A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적용 </a:t>
            </a:r>
            <a:r>
              <a:rPr lang="ko-KR" altLang="en-US" sz="6000" b="1" i="0" u="none" strike="noStrike" spc="-100" dirty="0">
                <a:solidFill>
                  <a:srgbClr val="11359A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기법들 </a:t>
            </a:r>
            <a:endParaRPr lang="en-US" sz="6000" b="1" i="0" u="none" strike="noStrike" spc="-100" dirty="0">
              <a:solidFill>
                <a:srgbClr val="11359A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17145000" y="9512300"/>
            <a:ext cx="406400" cy="241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20000"/>
              </a:lnSpc>
            </a:pPr>
            <a:r>
              <a:rPr lang="en-US" sz="1400" b="0" i="0" u="none" strike="noStrike">
                <a:solidFill>
                  <a:srgbClr val="000000">
                    <a:alpha val="40000"/>
                  </a:srgbClr>
                </a:solidFill>
                <a:latin typeface="Pretendard"/>
              </a:rPr>
              <a:t>05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30C847-AE4B-D12B-8CE9-73FA834B6218}"/>
              </a:ext>
            </a:extLst>
          </p:cNvPr>
          <p:cNvSpPr txBox="1"/>
          <p:nvPr/>
        </p:nvSpPr>
        <p:spPr>
          <a:xfrm>
            <a:off x="15563286" y="8734878"/>
            <a:ext cx="2401427" cy="12524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>
              <a:lnSpc>
                <a:spcPct val="120000"/>
              </a:lnSpc>
            </a:pPr>
            <a:r>
              <a:rPr lang="en-US" altLang="ko-KR" sz="1600">
                <a:solidFill>
                  <a:srgbClr val="000000"/>
                </a:solidFill>
                <a:ea typeface="Pretendard Light"/>
              </a:rPr>
              <a:t>3</a:t>
            </a:r>
            <a:r>
              <a:rPr lang="ko-KR" altLang="en-US" sz="1600" b="0" i="0" u="none" strike="noStrike">
                <a:solidFill>
                  <a:srgbClr val="000000"/>
                </a:solidFill>
                <a:ea typeface="Pretendard Light"/>
              </a:rPr>
              <a:t>조</a:t>
            </a:r>
            <a:endParaRPr lang="en-US" altLang="ko-KR" sz="1600">
              <a:solidFill>
                <a:srgbClr val="000000"/>
              </a:solidFill>
              <a:ea typeface="Pretendard Light"/>
            </a:endParaRPr>
          </a:p>
          <a:p>
            <a:pPr lvl="0" algn="l">
              <a:lnSpc>
                <a:spcPct val="120000"/>
              </a:lnSpc>
            </a:pPr>
            <a:r>
              <a:rPr lang="en-US" altLang="ko-KR" sz="1600" b="0" i="0" u="none" strike="noStrike">
                <a:solidFill>
                  <a:srgbClr val="000000"/>
                </a:solidFill>
                <a:ea typeface="Pretendard Light"/>
              </a:rPr>
              <a:t>12192960 </a:t>
            </a:r>
            <a:r>
              <a:rPr lang="ko-KR" altLang="en-US" sz="1600" b="0" i="0" u="none" strike="noStrike">
                <a:solidFill>
                  <a:srgbClr val="000000"/>
                </a:solidFill>
                <a:ea typeface="Pretendard Light"/>
              </a:rPr>
              <a:t>김승준</a:t>
            </a:r>
          </a:p>
          <a:p>
            <a:pPr lvl="0" algn="l">
              <a:lnSpc>
                <a:spcPct val="120000"/>
              </a:lnSpc>
            </a:pPr>
            <a:r>
              <a:rPr lang="en-US" altLang="ko-KR" sz="1600" b="0" i="0" u="none" strike="noStrike">
                <a:solidFill>
                  <a:srgbClr val="000000"/>
                </a:solidFill>
                <a:ea typeface="Pretendard Light"/>
              </a:rPr>
              <a:t>12202554 </a:t>
            </a:r>
            <a:r>
              <a:rPr lang="ko-KR" altLang="en-US" sz="1600" b="0" i="0" u="none" strike="noStrike">
                <a:solidFill>
                  <a:srgbClr val="000000"/>
                </a:solidFill>
                <a:ea typeface="Pretendard Light"/>
              </a:rPr>
              <a:t>김지은</a:t>
            </a:r>
          </a:p>
          <a:p>
            <a:pPr lvl="0" algn="l">
              <a:lnSpc>
                <a:spcPct val="120000"/>
              </a:lnSpc>
            </a:pPr>
            <a:r>
              <a:rPr lang="en-US" altLang="ko-KR" sz="1600" b="0" i="0" u="none" strike="noStrike">
                <a:solidFill>
                  <a:srgbClr val="000000"/>
                </a:solidFill>
                <a:ea typeface="Pretendard Light"/>
              </a:rPr>
              <a:t>12215366 </a:t>
            </a:r>
            <a:r>
              <a:rPr lang="ko-KR" altLang="en-US" sz="1600" b="0" i="0" u="none" strike="noStrike">
                <a:solidFill>
                  <a:srgbClr val="000000"/>
                </a:solidFill>
                <a:ea typeface="Pretendard Light"/>
              </a:rPr>
              <a:t>김기훈</a:t>
            </a:r>
          </a:p>
        </p:txBody>
      </p:sp>
    </p:spTree>
    <p:extLst>
      <p:ext uri="{BB962C8B-B14F-4D97-AF65-F5344CB8AC3E}">
        <p14:creationId xmlns:p14="http://schemas.microsoft.com/office/powerpoint/2010/main" val="25092738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5" name="Group 5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3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000" y="2436940"/>
            <a:ext cx="546100" cy="546100"/>
          </a:xfrm>
          <a:prstGeom prst="rect">
            <a:avLst/>
          </a:prstGeom>
        </p:spPr>
      </p:pic>
      <p:sp>
        <p:nvSpPr>
          <p:cNvPr id="31" name="TextBox 31"/>
          <p:cNvSpPr txBox="1"/>
          <p:nvPr/>
        </p:nvSpPr>
        <p:spPr>
          <a:xfrm>
            <a:off x="-1486961" y="932744"/>
            <a:ext cx="102870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algn="ctr"/>
            <a:r>
              <a:rPr lang="en-US" altLang="ko-KR" sz="6000" b="1" spc="-100" dirty="0">
                <a:solidFill>
                  <a:srgbClr val="11359A"/>
                </a:solidFill>
                <a:latin typeface="한컴 고딕" panose="02000500000000000000" pitchFamily="2" charset="-127"/>
                <a:ea typeface="한컴 고딕"/>
              </a:rPr>
              <a:t>4.1. </a:t>
            </a:r>
            <a:r>
              <a:rPr lang="ko-KR" altLang="en-US" sz="6000" b="1" spc="-100" dirty="0">
                <a:solidFill>
                  <a:srgbClr val="11359A"/>
                </a:solidFill>
                <a:latin typeface="한컴 고딕" panose="02000500000000000000" pitchFamily="2" charset="-127"/>
                <a:ea typeface="한컴 고딕"/>
              </a:rPr>
              <a:t>데이터 증강</a:t>
            </a:r>
            <a:endParaRPr lang="ko-KR" altLang="en-US" sz="6000" b="1" i="0" u="none" strike="noStrike" spc="-100" dirty="0">
              <a:solidFill>
                <a:srgbClr val="11359A"/>
              </a:solidFill>
              <a:latin typeface="한컴 고딕" panose="02000500000000000000" pitchFamily="2" charset="-127"/>
              <a:ea typeface="한컴 고딕"/>
            </a:endParaRPr>
          </a:p>
        </p:txBody>
      </p:sp>
      <p:sp>
        <p:nvSpPr>
          <p:cNvPr id="32" name="TextBox 32"/>
          <p:cNvSpPr txBox="1"/>
          <p:nvPr/>
        </p:nvSpPr>
        <p:spPr>
          <a:xfrm>
            <a:off x="17145000" y="9512300"/>
            <a:ext cx="406400" cy="241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20000"/>
              </a:lnSpc>
            </a:pPr>
            <a:r>
              <a:rPr lang="en-US" sz="1400" b="0" i="0" u="none" strike="noStrike">
                <a:solidFill>
                  <a:srgbClr val="000000">
                    <a:alpha val="40000"/>
                  </a:srgbClr>
                </a:solidFill>
                <a:latin typeface="Pretendard"/>
              </a:rPr>
              <a:t>0</a:t>
            </a:r>
            <a:r>
              <a:rPr lang="en-US" sz="1400">
                <a:solidFill>
                  <a:srgbClr val="000000">
                    <a:alpha val="40000"/>
                  </a:srgbClr>
                </a:solidFill>
                <a:latin typeface="Pretendard"/>
              </a:rPr>
              <a:t>4</a:t>
            </a:r>
            <a:endParaRPr lang="en-US" sz="1400" b="0" i="0" u="none" strike="noStrike">
              <a:solidFill>
                <a:srgbClr val="000000">
                  <a:alpha val="40000"/>
                </a:srgbClr>
              </a:solidFill>
              <a:latin typeface="Pretendard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2AAED4-9C67-42C4-CB98-2696097653C7}"/>
              </a:ext>
            </a:extLst>
          </p:cNvPr>
          <p:cNvSpPr txBox="1"/>
          <p:nvPr/>
        </p:nvSpPr>
        <p:spPr>
          <a:xfrm>
            <a:off x="15563286" y="8734878"/>
            <a:ext cx="2401427" cy="12524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>
              <a:lnSpc>
                <a:spcPct val="120000"/>
              </a:lnSpc>
            </a:pPr>
            <a:r>
              <a:rPr lang="en-US" altLang="ko-KR" sz="1600" dirty="0">
                <a:solidFill>
                  <a:srgbClr val="000000"/>
                </a:solidFill>
                <a:ea typeface="Pretendard Light"/>
              </a:rPr>
              <a:t>3</a:t>
            </a:r>
            <a:r>
              <a:rPr lang="ko-KR" altLang="en-US" sz="1600" b="0" i="0" u="none" strike="noStrike" dirty="0">
                <a:solidFill>
                  <a:srgbClr val="000000"/>
                </a:solidFill>
                <a:ea typeface="Pretendard Light"/>
              </a:rPr>
              <a:t>조</a:t>
            </a:r>
            <a:endParaRPr lang="en-US" altLang="ko-KR" sz="1600" dirty="0">
              <a:solidFill>
                <a:srgbClr val="000000"/>
              </a:solidFill>
              <a:ea typeface="Pretendard Light"/>
            </a:endParaRPr>
          </a:p>
          <a:p>
            <a:pPr lvl="0" algn="l">
              <a:lnSpc>
                <a:spcPct val="120000"/>
              </a:lnSpc>
            </a:pPr>
            <a:r>
              <a:rPr lang="en-US" altLang="ko-KR" sz="1600" b="0" i="0" u="none" strike="noStrike" dirty="0">
                <a:solidFill>
                  <a:srgbClr val="000000"/>
                </a:solidFill>
                <a:ea typeface="Pretendard Light"/>
              </a:rPr>
              <a:t>12192960 </a:t>
            </a:r>
            <a:r>
              <a:rPr lang="ko-KR" altLang="en-US" sz="1600" b="0" i="0" u="none" strike="noStrike" dirty="0">
                <a:solidFill>
                  <a:srgbClr val="000000"/>
                </a:solidFill>
                <a:ea typeface="Pretendard Light"/>
              </a:rPr>
              <a:t>김승준</a:t>
            </a:r>
          </a:p>
          <a:p>
            <a:pPr lvl="0" algn="l">
              <a:lnSpc>
                <a:spcPct val="120000"/>
              </a:lnSpc>
            </a:pPr>
            <a:r>
              <a:rPr lang="en-US" altLang="ko-KR" sz="1600" b="0" i="0" u="none" strike="noStrike" dirty="0">
                <a:solidFill>
                  <a:srgbClr val="000000"/>
                </a:solidFill>
                <a:ea typeface="Pretendard Light"/>
              </a:rPr>
              <a:t>12202554 </a:t>
            </a:r>
            <a:r>
              <a:rPr lang="ko-KR" altLang="en-US" sz="1600" b="0" i="0" u="none" strike="noStrike" dirty="0">
                <a:solidFill>
                  <a:srgbClr val="000000"/>
                </a:solidFill>
                <a:ea typeface="Pretendard Light"/>
              </a:rPr>
              <a:t>김지은</a:t>
            </a:r>
          </a:p>
          <a:p>
            <a:pPr lvl="0" algn="l">
              <a:lnSpc>
                <a:spcPct val="120000"/>
              </a:lnSpc>
            </a:pPr>
            <a:r>
              <a:rPr lang="en-US" altLang="ko-KR" sz="1600" b="0" i="0" u="none" strike="noStrike" dirty="0">
                <a:solidFill>
                  <a:srgbClr val="000000"/>
                </a:solidFill>
                <a:ea typeface="Pretendard Light"/>
              </a:rPr>
              <a:t>12215366 </a:t>
            </a:r>
            <a:r>
              <a:rPr lang="ko-KR" altLang="en-US" sz="1600" b="0" i="0" u="none" strike="noStrike" dirty="0">
                <a:solidFill>
                  <a:srgbClr val="000000"/>
                </a:solidFill>
                <a:ea typeface="Pretendard Light"/>
              </a:rPr>
              <a:t>김기훈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9D6EBB-11D8-B84C-5D33-02548F408B4B}"/>
              </a:ext>
            </a:extLst>
          </p:cNvPr>
          <p:cNvSpPr txBox="1"/>
          <p:nvPr/>
        </p:nvSpPr>
        <p:spPr>
          <a:xfrm>
            <a:off x="1992086" y="2446919"/>
            <a:ext cx="736092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2800" b="1" dirty="0">
                <a:solidFill>
                  <a:srgbClr val="11359A"/>
                </a:solidFill>
                <a:highlight>
                  <a:srgbClr val="FFFF00"/>
                </a:highlight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Spectrogram -&gt; </a:t>
            </a:r>
            <a:r>
              <a:rPr lang="en-US" altLang="ko-KR" sz="2800" b="1" dirty="0" err="1">
                <a:solidFill>
                  <a:srgbClr val="11359A"/>
                </a:solidFill>
                <a:highlight>
                  <a:srgbClr val="FFFF00"/>
                </a:highlight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Melspectrogram</a:t>
            </a:r>
            <a:r>
              <a:rPr lang="en-US" altLang="ko-KR" sz="2800" b="1" dirty="0">
                <a:solidFill>
                  <a:srgbClr val="11359A"/>
                </a:solidFill>
                <a:highlight>
                  <a:srgbClr val="FFFF00"/>
                </a:highlight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 </a:t>
            </a:r>
            <a:r>
              <a:rPr lang="en-US" altLang="ko-KR" sz="2800" b="1" dirty="0" err="1">
                <a:solidFill>
                  <a:srgbClr val="11359A"/>
                </a:solidFill>
                <a:highlight>
                  <a:srgbClr val="FFFF00"/>
                </a:highlight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변경</a:t>
            </a:r>
            <a:endParaRPr lang="en-US" altLang="ko-KR" sz="2800" b="1" dirty="0">
              <a:solidFill>
                <a:srgbClr val="11359A"/>
              </a:solidFill>
              <a:highlight>
                <a:srgbClr val="FFFF00"/>
              </a:highlight>
              <a:latin typeface="한컴 고딕" panose="02000500000000000000" pitchFamily="2" charset="-127"/>
              <a:ea typeface="한컴 고딕" panose="02000500000000000000" pitchFamily="2" charset="-127"/>
              <a:cs typeface="Calibri"/>
            </a:endParaRPr>
          </a:p>
        </p:txBody>
      </p:sp>
      <p:sp>
        <p:nvSpPr>
          <p:cNvPr id="8" name="TextBox 26">
            <a:extLst>
              <a:ext uri="{FF2B5EF4-FFF2-40B4-BE49-F238E27FC236}">
                <a16:creationId xmlns:a16="http://schemas.microsoft.com/office/drawing/2014/main" id="{756A7F84-A1CC-3CFA-AA14-D7153C1337A8}"/>
              </a:ext>
            </a:extLst>
          </p:cNvPr>
          <p:cNvSpPr txBox="1"/>
          <p:nvPr/>
        </p:nvSpPr>
        <p:spPr>
          <a:xfrm>
            <a:off x="1580100" y="3190324"/>
            <a:ext cx="12190825" cy="2761365"/>
          </a:xfrm>
          <a:prstGeom prst="rect">
            <a:avLst/>
          </a:prstGeom>
          <a:ln w="28575">
            <a:noFill/>
          </a:ln>
        </p:spPr>
        <p:txBody>
          <a:bodyPr lIns="0" tIns="0" rIns="0" bIns="0" rtlCol="0" anchor="ctr"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인간은 500~1000Hz 간 차이는 잘 인지, 10,000Hz~10,500Hz 간 차이는 인지 어려움</a:t>
            </a:r>
            <a:endParaRPr lang="en-US" altLang="ko-KR" sz="2400" b="1" dirty="0">
              <a:latin typeface="한컴 고딕" panose="02000500000000000000" pitchFamily="2" charset="-127"/>
              <a:ea typeface="한컴 고딕" panose="02000500000000000000" pitchFamily="2" charset="-127"/>
              <a:cs typeface="Calibri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‘</a:t>
            </a:r>
            <a:r>
              <a:rPr lang="ko-KR" altLang="en-US" sz="2400" b="1" dirty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인간은 주파수 스케일을 선형으로 인식하지 못한다</a:t>
            </a:r>
            <a:r>
              <a:rPr lang="en-US" altLang="ko-KR" sz="2400" b="1" dirty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’</a:t>
            </a:r>
            <a:r>
              <a:rPr lang="ko-KR" altLang="en-US" sz="2400" b="1" dirty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는 점에 착안</a:t>
            </a:r>
            <a:endParaRPr lang="en-US" altLang="ko-KR" sz="2400" b="1" dirty="0">
              <a:latin typeface="한컴 고딕" panose="02000500000000000000" pitchFamily="2" charset="-127"/>
              <a:ea typeface="한컴 고딕" panose="02000500000000000000" pitchFamily="2" charset="-127"/>
              <a:cs typeface="Calibri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è"/>
            </a:pPr>
            <a:r>
              <a:rPr lang="ko-KR" altLang="en-US" sz="2400" b="1" dirty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주파수를 로그함수로 이루어진  </a:t>
            </a:r>
            <a:r>
              <a:rPr lang="en-US" altLang="ko-KR" sz="2400" b="1" dirty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M</a:t>
            </a:r>
            <a:r>
              <a:rPr lang="ko-KR" altLang="en-US" sz="2400" b="1" dirty="0" err="1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el</a:t>
            </a:r>
            <a:r>
              <a:rPr lang="ko-KR" altLang="en-US" sz="2400" b="1" dirty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 -</a:t>
            </a:r>
            <a:r>
              <a:rPr lang="ko-KR" altLang="en-US" sz="2400" b="1" dirty="0" err="1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filter에</a:t>
            </a:r>
            <a:r>
              <a:rPr lang="ko-KR" altLang="en-US" sz="2400" b="1" dirty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 통과</a:t>
            </a:r>
            <a:endParaRPr lang="en-US" altLang="ko-KR" sz="2400" b="1" dirty="0">
              <a:latin typeface="한컴 고딕" panose="02000500000000000000" pitchFamily="2" charset="-127"/>
              <a:ea typeface="한컴 고딕" panose="02000500000000000000" pitchFamily="2" charset="-127"/>
              <a:cs typeface="Calibri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è"/>
            </a:pPr>
            <a:r>
              <a:rPr lang="ko-KR" altLang="en-US" sz="2400" b="1" dirty="0" err="1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Mel-scale로</a:t>
            </a:r>
            <a:r>
              <a:rPr lang="ko-KR" altLang="en-US" sz="2400" b="1" dirty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 바꾼 후 </a:t>
            </a:r>
            <a:r>
              <a:rPr lang="en-US" altLang="ko-KR" sz="2400" b="1" dirty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S</a:t>
            </a:r>
            <a:r>
              <a:rPr lang="ko-KR" altLang="en-US" sz="2400" b="1" dirty="0" err="1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pectrogram을</a:t>
            </a:r>
            <a:r>
              <a:rPr lang="ko-KR" altLang="en-US" sz="2400" b="1" dirty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 추출하여 </a:t>
            </a:r>
            <a:r>
              <a:rPr lang="ko-KR" altLang="en-US" sz="2400" b="1" dirty="0" err="1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Melspectrogram을</a:t>
            </a:r>
            <a:r>
              <a:rPr lang="ko-KR" altLang="en-US" sz="2400" b="1" dirty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 획득.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err="1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Librosa와</a:t>
            </a:r>
            <a:r>
              <a:rPr lang="ko-KR" altLang="en-US" sz="2400" b="1" dirty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 </a:t>
            </a:r>
            <a:r>
              <a:rPr lang="ko-KR" altLang="en-US" sz="2400" b="1" dirty="0" err="1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torch.auio</a:t>
            </a:r>
            <a:r>
              <a:rPr lang="ko-KR" altLang="en-US" sz="2400" b="1" dirty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 라이브러리에서 </a:t>
            </a:r>
            <a:r>
              <a:rPr lang="ko-KR" altLang="en-US" sz="2400" b="1" dirty="0" err="1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Mel-scale</a:t>
            </a:r>
            <a:r>
              <a:rPr lang="ko-KR" altLang="en-US" sz="2400" b="1" dirty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 변환을 해주는 메서드를</a:t>
            </a:r>
            <a:r>
              <a:rPr lang="en-US" altLang="ko-KR" sz="2400" b="1" dirty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 </a:t>
            </a:r>
            <a:r>
              <a:rPr lang="ko-KR" altLang="en-US" sz="2400" b="1" dirty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활용하여 변환</a:t>
            </a:r>
            <a:endParaRPr lang="en-US" altLang="ko-KR" sz="2400" b="1" dirty="0">
              <a:latin typeface="한컴 고딕" panose="02000500000000000000" pitchFamily="2" charset="-127"/>
              <a:ea typeface="한컴 고딕" panose="02000500000000000000" pitchFamily="2" charset="-127"/>
              <a:cs typeface="Calibri"/>
            </a:endParaRPr>
          </a:p>
        </p:txBody>
      </p:sp>
      <p:pic>
        <p:nvPicPr>
          <p:cNvPr id="14" name="그림 13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A7451174-6388-AF59-EC40-36F22B4E4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3970" y="6265828"/>
            <a:ext cx="8620125" cy="904875"/>
          </a:xfrm>
          <a:prstGeom prst="rect">
            <a:avLst/>
          </a:prstGeom>
          <a:ln w="53975">
            <a:solidFill>
              <a:schemeClr val="tx2"/>
            </a:solidFill>
          </a:ln>
        </p:spPr>
      </p:pic>
      <p:sp>
        <p:nvSpPr>
          <p:cNvPr id="15" name="TextBox 26">
            <a:extLst>
              <a:ext uri="{FF2B5EF4-FFF2-40B4-BE49-F238E27FC236}">
                <a16:creationId xmlns:a16="http://schemas.microsoft.com/office/drawing/2014/main" id="{EEA5528D-583C-E108-2504-F788F1AD13CB}"/>
              </a:ext>
            </a:extLst>
          </p:cNvPr>
          <p:cNvSpPr txBox="1"/>
          <p:nvPr/>
        </p:nvSpPr>
        <p:spPr>
          <a:xfrm>
            <a:off x="1580100" y="7427952"/>
            <a:ext cx="14733958" cy="357038"/>
          </a:xfrm>
          <a:prstGeom prst="rect">
            <a:avLst/>
          </a:prstGeom>
          <a:ln w="28575">
            <a:noFill/>
          </a:ln>
        </p:spPr>
        <p:txBody>
          <a:bodyPr lIns="0" tIns="0" rIns="0" bIns="0" rtlCol="0" anchor="ctr"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 err="1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n_fft</a:t>
            </a:r>
            <a:r>
              <a:rPr lang="en-US" altLang="ko-KR" sz="2400" b="1" dirty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: </a:t>
            </a:r>
            <a:r>
              <a:rPr lang="ko-KR" altLang="en-US" sz="2400" b="1" dirty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주파수 해상도</a:t>
            </a:r>
            <a:r>
              <a:rPr lang="en-US" altLang="ko-KR" sz="2400" b="1" dirty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, </a:t>
            </a:r>
            <a:r>
              <a:rPr lang="en-US" altLang="ko-KR" sz="2400" b="1" dirty="0" err="1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hop_length</a:t>
            </a:r>
            <a:r>
              <a:rPr lang="ko-KR" altLang="en-US" sz="2400" b="1" dirty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는 푸리에 변환 시 윈도우가 겹치는 정도</a:t>
            </a:r>
            <a:r>
              <a:rPr lang="en-US" altLang="ko-KR" sz="2400" b="1" dirty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, </a:t>
            </a:r>
            <a:r>
              <a:rPr lang="en-US" altLang="ko-KR" sz="2400" b="1" dirty="0" err="1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N_mels</a:t>
            </a:r>
            <a:r>
              <a:rPr lang="ko-KR" altLang="en-US" sz="2400" b="1" dirty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는 </a:t>
            </a:r>
            <a:r>
              <a:rPr lang="en-US" altLang="ko-KR" sz="2400" b="1" dirty="0" err="1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mel</a:t>
            </a:r>
            <a:r>
              <a:rPr lang="en-US" altLang="ko-KR" sz="2400" b="1" dirty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 filter</a:t>
            </a:r>
            <a:r>
              <a:rPr lang="ko-KR" altLang="en-US" sz="2400" b="1" dirty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의 수</a:t>
            </a:r>
          </a:p>
        </p:txBody>
      </p:sp>
      <p:pic>
        <p:nvPicPr>
          <p:cNvPr id="16" name="그림 15" descr="텍스트, 폰트, 스크린샷, 그래픽이(가) 표시된 사진&#10;&#10;자동 생성된 설명">
            <a:extLst>
              <a:ext uri="{FF2B5EF4-FFF2-40B4-BE49-F238E27FC236}">
                <a16:creationId xmlns:a16="http://schemas.microsoft.com/office/drawing/2014/main" id="{1E8EA097-CC7D-02C3-4966-FE541F3715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3970" y="8181012"/>
            <a:ext cx="5191125" cy="771525"/>
          </a:xfrm>
          <a:prstGeom prst="rect">
            <a:avLst/>
          </a:prstGeom>
          <a:ln w="53975">
            <a:solidFill>
              <a:schemeClr val="tx2"/>
            </a:solidFill>
          </a:ln>
        </p:spPr>
      </p:pic>
      <p:sp>
        <p:nvSpPr>
          <p:cNvPr id="17" name="TextBox 26">
            <a:extLst>
              <a:ext uri="{FF2B5EF4-FFF2-40B4-BE49-F238E27FC236}">
                <a16:creationId xmlns:a16="http://schemas.microsoft.com/office/drawing/2014/main" id="{65627B48-68F6-595B-288B-D3EE6D119261}"/>
              </a:ext>
            </a:extLst>
          </p:cNvPr>
          <p:cNvSpPr txBox="1"/>
          <p:nvPr/>
        </p:nvSpPr>
        <p:spPr>
          <a:xfrm>
            <a:off x="1580100" y="9234277"/>
            <a:ext cx="14733958" cy="357038"/>
          </a:xfrm>
          <a:prstGeom prst="rect">
            <a:avLst/>
          </a:prstGeom>
          <a:ln w="28575">
            <a:noFill/>
          </a:ln>
        </p:spPr>
        <p:txBody>
          <a:bodyPr lIns="0" tIns="0" rIns="0" bIns="0" rtlCol="0" anchor="ctr"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기존의 </a:t>
            </a:r>
            <a:r>
              <a:rPr lang="en-US" altLang="ko-KR" sz="2400" b="1" dirty="0" err="1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T.Spectrogram</a:t>
            </a:r>
            <a:r>
              <a:rPr lang="ko-KR" altLang="en-US" sz="2400" b="1" dirty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에서  </a:t>
            </a:r>
            <a:r>
              <a:rPr lang="en-US" altLang="ko-KR" sz="2400" b="1" dirty="0" err="1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melspectrogram</a:t>
            </a:r>
            <a:r>
              <a:rPr lang="ko-KR" altLang="en-US" sz="2400" b="1" dirty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을 호출하는 것 만으로도 형 변환 가능</a:t>
            </a:r>
          </a:p>
        </p:txBody>
      </p:sp>
    </p:spTree>
    <p:extLst>
      <p:ext uri="{BB962C8B-B14F-4D97-AF65-F5344CB8AC3E}">
        <p14:creationId xmlns:p14="http://schemas.microsoft.com/office/powerpoint/2010/main" val="40962364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>
            <a:extLst>
              <a:ext uri="{FF2B5EF4-FFF2-40B4-BE49-F238E27FC236}">
                <a16:creationId xmlns:a16="http://schemas.microsoft.com/office/drawing/2014/main" id="{9BF9AF21-4F5F-F2D4-CCDB-DF1C3739911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0000"/>
          </a:blip>
          <a:stretch>
            <a:fillRect/>
          </a:stretch>
        </p:blipFill>
        <p:spPr>
          <a:xfrm>
            <a:off x="1638300" y="1854200"/>
            <a:ext cx="2781300" cy="2844800"/>
          </a:xfrm>
          <a:prstGeom prst="rect">
            <a:avLst/>
          </a:prstGeom>
          <a:effectLst>
            <a:outerShdw blurRad="47986" dist="64074" dir="12600000">
              <a:srgbClr val="FFFFFF">
                <a:alpha val="60000"/>
              </a:srgbClr>
            </a:outerShdw>
          </a:effectLst>
        </p:spPr>
      </p:pic>
      <p:grpSp>
        <p:nvGrpSpPr>
          <p:cNvPr id="2" name="Group 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5" name="Group 5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3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000" y="2738664"/>
            <a:ext cx="546100" cy="546100"/>
          </a:xfrm>
          <a:prstGeom prst="rect">
            <a:avLst/>
          </a:prstGeom>
        </p:spPr>
      </p:pic>
      <p:sp>
        <p:nvSpPr>
          <p:cNvPr id="32" name="TextBox 32"/>
          <p:cNvSpPr txBox="1"/>
          <p:nvPr/>
        </p:nvSpPr>
        <p:spPr>
          <a:xfrm>
            <a:off x="17145000" y="9512300"/>
            <a:ext cx="406400" cy="241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20000"/>
              </a:lnSpc>
            </a:pPr>
            <a:r>
              <a:rPr lang="en-US" sz="1400" b="0" i="0" u="none" strike="noStrike">
                <a:solidFill>
                  <a:srgbClr val="000000">
                    <a:alpha val="40000"/>
                  </a:srgbClr>
                </a:solidFill>
                <a:latin typeface="Pretendard"/>
              </a:rPr>
              <a:t>0</a:t>
            </a:r>
            <a:r>
              <a:rPr lang="en-US" sz="1400">
                <a:solidFill>
                  <a:srgbClr val="000000">
                    <a:alpha val="40000"/>
                  </a:srgbClr>
                </a:solidFill>
                <a:latin typeface="Pretendard"/>
              </a:rPr>
              <a:t>4</a:t>
            </a:r>
            <a:endParaRPr lang="en-US" sz="1400" b="0" i="0" u="none" strike="noStrike">
              <a:solidFill>
                <a:srgbClr val="000000">
                  <a:alpha val="40000"/>
                </a:srgbClr>
              </a:solidFill>
              <a:latin typeface="Pretendard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2AAED4-9C67-42C4-CB98-2696097653C7}"/>
              </a:ext>
            </a:extLst>
          </p:cNvPr>
          <p:cNvSpPr txBox="1"/>
          <p:nvPr/>
        </p:nvSpPr>
        <p:spPr>
          <a:xfrm>
            <a:off x="15563286" y="8734878"/>
            <a:ext cx="2401427" cy="12524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>
              <a:lnSpc>
                <a:spcPct val="120000"/>
              </a:lnSpc>
            </a:pPr>
            <a:r>
              <a:rPr lang="en-US" altLang="ko-KR" sz="1600">
                <a:solidFill>
                  <a:srgbClr val="000000"/>
                </a:solidFill>
                <a:ea typeface="Pretendard Light"/>
              </a:rPr>
              <a:t>3</a:t>
            </a:r>
            <a:r>
              <a:rPr lang="ko-KR" altLang="en-US" sz="1600" b="0" i="0" u="none" strike="noStrike">
                <a:solidFill>
                  <a:srgbClr val="000000"/>
                </a:solidFill>
                <a:ea typeface="Pretendard Light"/>
              </a:rPr>
              <a:t>조</a:t>
            </a:r>
            <a:endParaRPr lang="en-US" altLang="ko-KR" sz="1600">
              <a:solidFill>
                <a:srgbClr val="000000"/>
              </a:solidFill>
              <a:ea typeface="Pretendard Light"/>
            </a:endParaRPr>
          </a:p>
          <a:p>
            <a:pPr lvl="0" algn="l">
              <a:lnSpc>
                <a:spcPct val="120000"/>
              </a:lnSpc>
            </a:pPr>
            <a:r>
              <a:rPr lang="en-US" altLang="ko-KR" sz="1600" b="0" i="0" u="none" strike="noStrike">
                <a:solidFill>
                  <a:srgbClr val="000000"/>
                </a:solidFill>
                <a:ea typeface="Pretendard Light"/>
              </a:rPr>
              <a:t>12192960 </a:t>
            </a:r>
            <a:r>
              <a:rPr lang="ko-KR" altLang="en-US" sz="1600" b="0" i="0" u="none" strike="noStrike">
                <a:solidFill>
                  <a:srgbClr val="000000"/>
                </a:solidFill>
                <a:ea typeface="Pretendard Light"/>
              </a:rPr>
              <a:t>김승준</a:t>
            </a:r>
          </a:p>
          <a:p>
            <a:pPr lvl="0" algn="l">
              <a:lnSpc>
                <a:spcPct val="120000"/>
              </a:lnSpc>
            </a:pPr>
            <a:r>
              <a:rPr lang="en-US" altLang="ko-KR" sz="1600" b="0" i="0" u="none" strike="noStrike">
                <a:solidFill>
                  <a:srgbClr val="000000"/>
                </a:solidFill>
                <a:ea typeface="Pretendard Light"/>
              </a:rPr>
              <a:t>12202554 </a:t>
            </a:r>
            <a:r>
              <a:rPr lang="ko-KR" altLang="en-US" sz="1600" b="0" i="0" u="none" strike="noStrike">
                <a:solidFill>
                  <a:srgbClr val="000000"/>
                </a:solidFill>
                <a:ea typeface="Pretendard Light"/>
              </a:rPr>
              <a:t>김지은</a:t>
            </a:r>
          </a:p>
          <a:p>
            <a:pPr lvl="0" algn="l">
              <a:lnSpc>
                <a:spcPct val="120000"/>
              </a:lnSpc>
            </a:pPr>
            <a:r>
              <a:rPr lang="en-US" altLang="ko-KR" sz="1600" b="0" i="0" u="none" strike="noStrike">
                <a:solidFill>
                  <a:srgbClr val="000000"/>
                </a:solidFill>
                <a:ea typeface="Pretendard Light"/>
              </a:rPr>
              <a:t>12215366 </a:t>
            </a:r>
            <a:r>
              <a:rPr lang="ko-KR" altLang="en-US" sz="1600" b="0" i="0" u="none" strike="noStrike">
                <a:solidFill>
                  <a:srgbClr val="000000"/>
                </a:solidFill>
                <a:ea typeface="Pretendard Light"/>
              </a:rPr>
              <a:t>김기훈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9D6EBB-11D8-B84C-5D33-02548F408B4B}"/>
              </a:ext>
            </a:extLst>
          </p:cNvPr>
          <p:cNvSpPr txBox="1"/>
          <p:nvPr/>
        </p:nvSpPr>
        <p:spPr>
          <a:xfrm>
            <a:off x="1992086" y="2748643"/>
            <a:ext cx="736092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3200" b="1" dirty="0">
                <a:solidFill>
                  <a:srgbClr val="11359A"/>
                </a:solidFill>
                <a:highlight>
                  <a:srgbClr val="FFFF00"/>
                </a:highlight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Spectrogram -&gt; </a:t>
            </a:r>
            <a:r>
              <a:rPr lang="en-US" altLang="ko-KR" sz="3200" b="1" dirty="0" err="1">
                <a:solidFill>
                  <a:srgbClr val="11359A"/>
                </a:solidFill>
                <a:highlight>
                  <a:srgbClr val="FFFF00"/>
                </a:highlight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Melspectrogram</a:t>
            </a:r>
            <a:r>
              <a:rPr lang="en-US" altLang="ko-KR" sz="3200" b="1" dirty="0">
                <a:solidFill>
                  <a:srgbClr val="11359A"/>
                </a:solidFill>
                <a:highlight>
                  <a:srgbClr val="FFFF00"/>
                </a:highlight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 </a:t>
            </a:r>
            <a:r>
              <a:rPr lang="en-US" altLang="ko-KR" sz="3200" b="1" dirty="0" err="1">
                <a:solidFill>
                  <a:srgbClr val="11359A"/>
                </a:solidFill>
                <a:highlight>
                  <a:srgbClr val="FFFF00"/>
                </a:highlight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변경</a:t>
            </a:r>
            <a:endParaRPr lang="en-US" altLang="ko-KR" sz="3200" b="1" dirty="0">
              <a:solidFill>
                <a:srgbClr val="11359A"/>
              </a:solidFill>
              <a:highlight>
                <a:srgbClr val="FFFF00"/>
              </a:highlight>
              <a:latin typeface="한컴 고딕" panose="02000500000000000000" pitchFamily="2" charset="-127"/>
              <a:ea typeface="한컴 고딕" panose="02000500000000000000" pitchFamily="2" charset="-127"/>
              <a:cs typeface="Calibri"/>
            </a:endParaRPr>
          </a:p>
        </p:txBody>
      </p:sp>
      <p:sp>
        <p:nvSpPr>
          <p:cNvPr id="8" name="TextBox 26">
            <a:extLst>
              <a:ext uri="{FF2B5EF4-FFF2-40B4-BE49-F238E27FC236}">
                <a16:creationId xmlns:a16="http://schemas.microsoft.com/office/drawing/2014/main" id="{756A7F84-A1CC-3CFA-AA14-D7153C1337A8}"/>
              </a:ext>
            </a:extLst>
          </p:cNvPr>
          <p:cNvSpPr txBox="1"/>
          <p:nvPr/>
        </p:nvSpPr>
        <p:spPr>
          <a:xfrm>
            <a:off x="2197434" y="3469496"/>
            <a:ext cx="13886180" cy="1091879"/>
          </a:xfrm>
          <a:prstGeom prst="rect">
            <a:avLst/>
          </a:prstGeom>
          <a:ln w="28575">
            <a:noFill/>
          </a:ln>
        </p:spPr>
        <p:txBody>
          <a:bodyPr lIns="0" tIns="0" rIns="0" bIns="0" rtlCol="0" anchor="ctr"/>
          <a:lstStyle/>
          <a:p>
            <a:pPr marL="342900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기존 </a:t>
            </a:r>
            <a:r>
              <a:rPr lang="ko-KR" altLang="en-US" sz="2400" b="1" dirty="0" err="1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Spectrogram과</a:t>
            </a:r>
            <a:r>
              <a:rPr lang="ko-KR" altLang="en-US" sz="2400" b="1" dirty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 </a:t>
            </a:r>
            <a:r>
              <a:rPr lang="ko-KR" altLang="en-US" sz="2400" b="1" dirty="0" err="1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Melspectrogram간</a:t>
            </a:r>
            <a:r>
              <a:rPr lang="ko-KR" altLang="en-US" sz="2400" b="1" dirty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 형태 차이</a:t>
            </a:r>
            <a:r>
              <a:rPr lang="en-US" altLang="ko-KR" sz="2400" b="1" dirty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:</a:t>
            </a:r>
            <a:r>
              <a:rPr lang="ko-KR" altLang="en-US" sz="2400" b="1" dirty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 저주파 영역, 고주파 영역의 선명도 차이</a:t>
            </a:r>
            <a:endParaRPr lang="ko-KR" sz="2400" b="1" dirty="0">
              <a:latin typeface="한컴 고딕" panose="02000500000000000000" pitchFamily="2" charset="-127"/>
              <a:ea typeface="한컴 고딕" panose="02000500000000000000" pitchFamily="2" charset="-127"/>
              <a:cs typeface="Calibri"/>
            </a:endParaRPr>
          </a:p>
          <a:p>
            <a:pPr marL="342900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파라미터는 동일하게 유지</a:t>
            </a:r>
          </a:p>
        </p:txBody>
      </p:sp>
      <p:sp>
        <p:nvSpPr>
          <p:cNvPr id="3" name="TextBox 31">
            <a:extLst>
              <a:ext uri="{FF2B5EF4-FFF2-40B4-BE49-F238E27FC236}">
                <a16:creationId xmlns:a16="http://schemas.microsoft.com/office/drawing/2014/main" id="{93089C58-64AB-5CB6-EE30-D519170A9BF2}"/>
              </a:ext>
            </a:extLst>
          </p:cNvPr>
          <p:cNvSpPr txBox="1"/>
          <p:nvPr/>
        </p:nvSpPr>
        <p:spPr>
          <a:xfrm>
            <a:off x="-1500415" y="853947"/>
            <a:ext cx="102870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algn="ctr"/>
            <a:r>
              <a:rPr lang="en-US" altLang="ko-KR" sz="6000" b="1" spc="-100" dirty="0">
                <a:solidFill>
                  <a:srgbClr val="11359A"/>
                </a:solidFill>
                <a:latin typeface="한컴 고딕" panose="02000500000000000000" pitchFamily="2" charset="-127"/>
                <a:ea typeface="한컴 고딕"/>
              </a:rPr>
              <a:t>4.1. </a:t>
            </a:r>
            <a:r>
              <a:rPr lang="ko-KR" altLang="en-US" sz="6000" b="1" spc="-100" dirty="0">
                <a:solidFill>
                  <a:srgbClr val="11359A"/>
                </a:solidFill>
                <a:latin typeface="한컴 고딕" panose="02000500000000000000" pitchFamily="2" charset="-127"/>
                <a:ea typeface="한컴 고딕"/>
              </a:rPr>
              <a:t>데이터 증강</a:t>
            </a:r>
            <a:endParaRPr lang="ko-KR" altLang="en-US" sz="6000" b="1" i="0" u="none" strike="noStrike" spc="-100" dirty="0">
              <a:solidFill>
                <a:srgbClr val="11359A"/>
              </a:solidFill>
              <a:latin typeface="한컴 고딕" panose="02000500000000000000" pitchFamily="2" charset="-127"/>
              <a:ea typeface="한컴 고딕"/>
            </a:endParaRPr>
          </a:p>
        </p:txBody>
      </p:sp>
      <p:pic>
        <p:nvPicPr>
          <p:cNvPr id="14" name="그림 13" descr="나무, 숲, 경치, 야외이(가) 표시된 사진&#10;&#10;자동 생성된 설명">
            <a:extLst>
              <a:ext uri="{FF2B5EF4-FFF2-40B4-BE49-F238E27FC236}">
                <a16:creationId xmlns:a16="http://schemas.microsoft.com/office/drawing/2014/main" id="{602909F8-D11C-3B25-B63C-CA254EEDE0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2086" y="5389271"/>
            <a:ext cx="5648325" cy="3486150"/>
          </a:xfrm>
          <a:prstGeom prst="rect">
            <a:avLst/>
          </a:prstGeom>
          <a:ln w="53975">
            <a:solidFill>
              <a:schemeClr val="tx2"/>
            </a:solidFill>
          </a:ln>
        </p:spPr>
      </p:pic>
      <p:pic>
        <p:nvPicPr>
          <p:cNvPr id="16" name="그림 15" descr="다채로움, 스크린샷, 블루, 그린이(가) 표시된 사진&#10;&#10;자동 생성된 설명">
            <a:extLst>
              <a:ext uri="{FF2B5EF4-FFF2-40B4-BE49-F238E27FC236}">
                <a16:creationId xmlns:a16="http://schemas.microsoft.com/office/drawing/2014/main" id="{CBD1F2AA-8FEA-7580-29D5-D479863D1A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37247" y="7128910"/>
            <a:ext cx="5657850" cy="1743075"/>
          </a:xfrm>
          <a:prstGeom prst="rect">
            <a:avLst/>
          </a:prstGeom>
          <a:ln w="53975">
            <a:solidFill>
              <a:schemeClr val="tx2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6178A4D-109D-D171-E77F-F07E0453727A}"/>
              </a:ext>
            </a:extLst>
          </p:cNvPr>
          <p:cNvSpPr txBox="1"/>
          <p:nvPr/>
        </p:nvSpPr>
        <p:spPr>
          <a:xfrm>
            <a:off x="3466144" y="9034590"/>
            <a:ext cx="305077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2800" b="1" dirty="0">
                <a:solidFill>
                  <a:srgbClr val="11359A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Spectrogram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CC6F0A-A0FE-66A7-8075-E12706FEF773}"/>
              </a:ext>
            </a:extLst>
          </p:cNvPr>
          <p:cNvSpPr txBox="1"/>
          <p:nvPr/>
        </p:nvSpPr>
        <p:spPr>
          <a:xfrm>
            <a:off x="10714788" y="9034590"/>
            <a:ext cx="469470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2800" b="1" err="1">
                <a:solidFill>
                  <a:srgbClr val="11359A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Melspectrogram</a:t>
            </a:r>
          </a:p>
        </p:txBody>
      </p:sp>
    </p:spTree>
    <p:extLst>
      <p:ext uri="{BB962C8B-B14F-4D97-AF65-F5344CB8AC3E}">
        <p14:creationId xmlns:p14="http://schemas.microsoft.com/office/powerpoint/2010/main" val="32440279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5" name="Group 5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3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000" y="2738664"/>
            <a:ext cx="546100" cy="546100"/>
          </a:xfrm>
          <a:prstGeom prst="rect">
            <a:avLst/>
          </a:prstGeom>
        </p:spPr>
      </p:pic>
      <p:sp>
        <p:nvSpPr>
          <p:cNvPr id="32" name="TextBox 32"/>
          <p:cNvSpPr txBox="1"/>
          <p:nvPr/>
        </p:nvSpPr>
        <p:spPr>
          <a:xfrm>
            <a:off x="17145000" y="9512300"/>
            <a:ext cx="406400" cy="241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20000"/>
              </a:lnSpc>
            </a:pPr>
            <a:r>
              <a:rPr lang="en-US" sz="1400" b="0" i="0" u="none" strike="noStrike">
                <a:solidFill>
                  <a:srgbClr val="000000">
                    <a:alpha val="40000"/>
                  </a:srgbClr>
                </a:solidFill>
                <a:latin typeface="Pretendard"/>
              </a:rPr>
              <a:t>0</a:t>
            </a:r>
            <a:r>
              <a:rPr lang="en-US" sz="1400">
                <a:solidFill>
                  <a:srgbClr val="000000">
                    <a:alpha val="40000"/>
                  </a:srgbClr>
                </a:solidFill>
                <a:latin typeface="Pretendard"/>
              </a:rPr>
              <a:t>4</a:t>
            </a:r>
            <a:endParaRPr lang="en-US" sz="1400" b="0" i="0" u="none" strike="noStrike">
              <a:solidFill>
                <a:srgbClr val="000000">
                  <a:alpha val="40000"/>
                </a:srgbClr>
              </a:solidFill>
              <a:latin typeface="Pretendard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2AAED4-9C67-42C4-CB98-2696097653C7}"/>
              </a:ext>
            </a:extLst>
          </p:cNvPr>
          <p:cNvSpPr txBox="1"/>
          <p:nvPr/>
        </p:nvSpPr>
        <p:spPr>
          <a:xfrm>
            <a:off x="15563286" y="8734878"/>
            <a:ext cx="2401427" cy="12524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>
              <a:lnSpc>
                <a:spcPct val="120000"/>
              </a:lnSpc>
            </a:pPr>
            <a:r>
              <a:rPr lang="en-US" altLang="ko-KR" sz="1600">
                <a:solidFill>
                  <a:srgbClr val="000000"/>
                </a:solidFill>
                <a:ea typeface="Pretendard Light"/>
              </a:rPr>
              <a:t>3</a:t>
            </a:r>
            <a:r>
              <a:rPr lang="ko-KR" altLang="en-US" sz="1600" b="0" i="0" u="none" strike="noStrike">
                <a:solidFill>
                  <a:srgbClr val="000000"/>
                </a:solidFill>
                <a:ea typeface="Pretendard Light"/>
              </a:rPr>
              <a:t>조</a:t>
            </a:r>
            <a:endParaRPr lang="en-US" altLang="ko-KR" sz="1600">
              <a:solidFill>
                <a:srgbClr val="000000"/>
              </a:solidFill>
              <a:ea typeface="Pretendard Light"/>
            </a:endParaRPr>
          </a:p>
          <a:p>
            <a:pPr lvl="0" algn="l">
              <a:lnSpc>
                <a:spcPct val="120000"/>
              </a:lnSpc>
            </a:pPr>
            <a:r>
              <a:rPr lang="en-US" altLang="ko-KR" sz="1600" b="0" i="0" u="none" strike="noStrike">
                <a:solidFill>
                  <a:srgbClr val="000000"/>
                </a:solidFill>
                <a:ea typeface="Pretendard Light"/>
              </a:rPr>
              <a:t>12192960 </a:t>
            </a:r>
            <a:r>
              <a:rPr lang="ko-KR" altLang="en-US" sz="1600" b="0" i="0" u="none" strike="noStrike">
                <a:solidFill>
                  <a:srgbClr val="000000"/>
                </a:solidFill>
                <a:ea typeface="Pretendard Light"/>
              </a:rPr>
              <a:t>김승준</a:t>
            </a:r>
          </a:p>
          <a:p>
            <a:pPr lvl="0" algn="l">
              <a:lnSpc>
                <a:spcPct val="120000"/>
              </a:lnSpc>
            </a:pPr>
            <a:r>
              <a:rPr lang="en-US" altLang="ko-KR" sz="1600" b="0" i="0" u="none" strike="noStrike">
                <a:solidFill>
                  <a:srgbClr val="000000"/>
                </a:solidFill>
                <a:ea typeface="Pretendard Light"/>
              </a:rPr>
              <a:t>12202554 </a:t>
            </a:r>
            <a:r>
              <a:rPr lang="ko-KR" altLang="en-US" sz="1600" b="0" i="0" u="none" strike="noStrike">
                <a:solidFill>
                  <a:srgbClr val="000000"/>
                </a:solidFill>
                <a:ea typeface="Pretendard Light"/>
              </a:rPr>
              <a:t>김지은</a:t>
            </a:r>
          </a:p>
          <a:p>
            <a:pPr lvl="0" algn="l">
              <a:lnSpc>
                <a:spcPct val="120000"/>
              </a:lnSpc>
            </a:pPr>
            <a:r>
              <a:rPr lang="en-US" altLang="ko-KR" sz="1600" b="0" i="0" u="none" strike="noStrike">
                <a:solidFill>
                  <a:srgbClr val="000000"/>
                </a:solidFill>
                <a:ea typeface="Pretendard Light"/>
              </a:rPr>
              <a:t>12215366 </a:t>
            </a:r>
            <a:r>
              <a:rPr lang="ko-KR" altLang="en-US" sz="1600" b="0" i="0" u="none" strike="noStrike">
                <a:solidFill>
                  <a:srgbClr val="000000"/>
                </a:solidFill>
                <a:ea typeface="Pretendard Light"/>
              </a:rPr>
              <a:t>김기훈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9D6EBB-11D8-B84C-5D33-02548F408B4B}"/>
              </a:ext>
            </a:extLst>
          </p:cNvPr>
          <p:cNvSpPr txBox="1"/>
          <p:nvPr/>
        </p:nvSpPr>
        <p:spPr>
          <a:xfrm>
            <a:off x="1992086" y="2748643"/>
            <a:ext cx="736092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3200" b="1" dirty="0" err="1">
                <a:solidFill>
                  <a:srgbClr val="11359A"/>
                </a:solidFill>
                <a:highlight>
                  <a:srgbClr val="FFFF00"/>
                </a:highlight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마스킹</a:t>
            </a:r>
            <a:endParaRPr lang="en-US" altLang="ko-KR" sz="3200" b="1" dirty="0">
              <a:solidFill>
                <a:srgbClr val="11359A"/>
              </a:solidFill>
              <a:highlight>
                <a:srgbClr val="FFFF00"/>
              </a:highlight>
              <a:latin typeface="한컴 고딕" panose="02000500000000000000" pitchFamily="2" charset="-127"/>
              <a:ea typeface="한컴 고딕" panose="02000500000000000000" pitchFamily="2" charset="-127"/>
              <a:cs typeface="Calibri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369591A-0EF1-DA27-BA41-9569700754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174" y="3549952"/>
            <a:ext cx="14715652" cy="3769730"/>
          </a:xfrm>
          <a:prstGeom prst="rect">
            <a:avLst/>
          </a:prstGeom>
          <a:ln w="53975">
            <a:solidFill>
              <a:schemeClr val="tx2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475C030-DD55-A169-858D-2614DA105696}"/>
              </a:ext>
            </a:extLst>
          </p:cNvPr>
          <p:cNvSpPr txBox="1"/>
          <p:nvPr/>
        </p:nvSpPr>
        <p:spPr>
          <a:xfrm>
            <a:off x="8635023" y="5118100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4565F9-63F9-0717-79CB-21CE2CC8704E}"/>
              </a:ext>
            </a:extLst>
          </p:cNvPr>
          <p:cNvSpPr txBox="1"/>
          <p:nvPr/>
        </p:nvSpPr>
        <p:spPr>
          <a:xfrm rot="10800000" flipV="1">
            <a:off x="1580100" y="7755397"/>
            <a:ext cx="14715652" cy="170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기존 음성 데이터를 변형하여 새로운 학습 샘플을 생성</a:t>
            </a:r>
            <a:endParaRPr lang="en-US" altLang="ko-KR" sz="2400" b="1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모델의 일반화 능력을 향상</a:t>
            </a:r>
            <a:endParaRPr lang="en-US" altLang="ko-KR" sz="2400" b="1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학습 데이터에 과도하게 최적화되는 </a:t>
            </a:r>
            <a:r>
              <a:rPr lang="ko-KR" altLang="en-US" sz="2400" b="1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과적합</a:t>
            </a:r>
            <a:r>
              <a:rPr lang="ko-KR" altLang="en-US" sz="24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 문제를 완화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9492B6-5427-27AE-EEC3-16FC0CC94BCE}"/>
              </a:ext>
            </a:extLst>
          </p:cNvPr>
          <p:cNvSpPr txBox="1"/>
          <p:nvPr/>
        </p:nvSpPr>
        <p:spPr>
          <a:xfrm>
            <a:off x="11793704" y="7319682"/>
            <a:ext cx="6494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 altLang="ko-KR" sz="1400" dirty="0">
                <a:hlinkClick r:id="rId4"/>
              </a:rPr>
              <a:t>https://www.researchgate.net/publication/359996671_Attention-based_hybrid_CNN-LSTM_and_spectral_data_augmentation_for_COVID-19_diagnosis_from_cough_sound</a:t>
            </a:r>
            <a:endParaRPr lang="ko-KR" altLang="en-US" sz="1400" dirty="0"/>
          </a:p>
        </p:txBody>
      </p:sp>
      <p:sp>
        <p:nvSpPr>
          <p:cNvPr id="15" name="TextBox 31">
            <a:extLst>
              <a:ext uri="{FF2B5EF4-FFF2-40B4-BE49-F238E27FC236}">
                <a16:creationId xmlns:a16="http://schemas.microsoft.com/office/drawing/2014/main" id="{893F471B-3842-58B6-1E2D-B8DEFCD191E9}"/>
              </a:ext>
            </a:extLst>
          </p:cNvPr>
          <p:cNvSpPr txBox="1"/>
          <p:nvPr/>
        </p:nvSpPr>
        <p:spPr>
          <a:xfrm>
            <a:off x="-1500415" y="853947"/>
            <a:ext cx="102870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algn="ctr"/>
            <a:r>
              <a:rPr lang="en-US" altLang="ko-KR" sz="6000" b="1" spc="-100" dirty="0">
                <a:solidFill>
                  <a:srgbClr val="11359A"/>
                </a:solidFill>
                <a:latin typeface="한컴 고딕" panose="02000500000000000000" pitchFamily="2" charset="-127"/>
                <a:ea typeface="한컴 고딕"/>
              </a:rPr>
              <a:t>4.1. </a:t>
            </a:r>
            <a:r>
              <a:rPr lang="ko-KR" altLang="en-US" sz="6000" b="1" spc="-100" dirty="0">
                <a:solidFill>
                  <a:srgbClr val="11359A"/>
                </a:solidFill>
                <a:latin typeface="한컴 고딕" panose="02000500000000000000" pitchFamily="2" charset="-127"/>
                <a:ea typeface="한컴 고딕"/>
              </a:rPr>
              <a:t>데이터 증강</a:t>
            </a:r>
            <a:endParaRPr lang="ko-KR" altLang="en-US" sz="6000" b="1" i="0" u="none" strike="noStrike" spc="-100" dirty="0">
              <a:solidFill>
                <a:srgbClr val="11359A"/>
              </a:solidFill>
              <a:latin typeface="한컴 고딕" panose="02000500000000000000" pitchFamily="2" charset="-127"/>
              <a:ea typeface="한컴 고딕"/>
            </a:endParaRPr>
          </a:p>
        </p:txBody>
      </p:sp>
    </p:spTree>
    <p:extLst>
      <p:ext uri="{BB962C8B-B14F-4D97-AF65-F5344CB8AC3E}">
        <p14:creationId xmlns:p14="http://schemas.microsoft.com/office/powerpoint/2010/main" val="3042080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5" name="Group 5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5400000">
            <a:off x="1562100" y="8534400"/>
            <a:ext cx="482600" cy="15113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0" y="762000"/>
            <a:ext cx="482600" cy="15113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 rot="5400000">
            <a:off x="7033357" y="5657850"/>
            <a:ext cx="4191000" cy="127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 rot="5400000">
            <a:off x="4357866" y="5657850"/>
            <a:ext cx="4191000" cy="127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 rot="5400000">
            <a:off x="1329592" y="5716210"/>
            <a:ext cx="4191000" cy="12700"/>
          </a:xfrm>
          <a:prstGeom prst="rect">
            <a:avLst/>
          </a:prstGeom>
        </p:spPr>
      </p:pic>
      <p:sp>
        <p:nvSpPr>
          <p:cNvPr id="18" name="TextBox 18"/>
          <p:cNvSpPr txBox="1"/>
          <p:nvPr/>
        </p:nvSpPr>
        <p:spPr>
          <a:xfrm>
            <a:off x="9512552" y="5433104"/>
            <a:ext cx="2423583" cy="1416503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50000"/>
              </a:lnSpc>
            </a:pPr>
            <a:r>
              <a:rPr lang="ko-KR" altLang="en-US" sz="2400" b="0" i="0" u="none" strike="noStrike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정확도 향상을 위한 적용 기법들</a:t>
            </a:r>
            <a:endParaRPr lang="en-US" sz="2400" b="0" i="0" u="none" strike="noStrike" dirty="0">
              <a:solidFill>
                <a:srgbClr val="000000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6718348" y="5143500"/>
            <a:ext cx="2159000" cy="1380066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>
              <a:lnSpc>
                <a:spcPct val="150000"/>
              </a:lnSpc>
            </a:pPr>
            <a:r>
              <a:rPr lang="ko-KR" altLang="en-US" sz="2400" b="0" i="0" u="none" strike="noStrike" dirty="0">
                <a:solidFill>
                  <a:srgbClr val="000000"/>
                </a:solidFill>
                <a:latin typeface="한컴 고딕" panose="02000500000000000000" pitchFamily="2" charset="-127"/>
                <a:ea typeface="한컴 고딕"/>
              </a:rPr>
              <a:t>모델</a:t>
            </a:r>
            <a:r>
              <a:rPr lang="en-US" sz="2400" b="0" i="0" u="none" strike="noStrike" dirty="0">
                <a:solidFill>
                  <a:srgbClr val="000000"/>
                </a:solidFill>
                <a:latin typeface="한컴 고딕" panose="02000500000000000000" pitchFamily="2" charset="-127"/>
                <a:ea typeface="한컴 고딕"/>
              </a:rPr>
              <a:t> </a:t>
            </a:r>
            <a:r>
              <a:rPr lang="ko-KR" altLang="en-US" sz="2400" dirty="0">
                <a:solidFill>
                  <a:srgbClr val="000000"/>
                </a:solidFill>
                <a:latin typeface="한컴 고딕" panose="02000500000000000000" pitchFamily="2" charset="-127"/>
                <a:ea typeface="한컴 고딕"/>
              </a:rPr>
              <a:t>및 학습</a:t>
            </a:r>
            <a:r>
              <a:rPr lang="ko-KR" altLang="en-US" sz="2400" b="0" i="0" u="none" strike="noStrike" dirty="0">
                <a:solidFill>
                  <a:srgbClr val="000000"/>
                </a:solidFill>
                <a:latin typeface="한컴 고딕" panose="02000500000000000000" pitchFamily="2" charset="-127"/>
                <a:ea typeface="한컴 고딕"/>
              </a:rPr>
              <a:t>방법</a:t>
            </a:r>
            <a:endParaRPr lang="en-US" sz="2400" b="0" i="0" u="none" strike="noStrike" dirty="0">
              <a:solidFill>
                <a:srgbClr val="000000"/>
              </a:solidFill>
              <a:latin typeface="한컴 고딕" panose="02000500000000000000" pitchFamily="2" charset="-127"/>
              <a:ea typeface="한컴 고딕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3597155" y="5143500"/>
            <a:ext cx="2698750" cy="1405465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400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/>
              </a:rPr>
              <a:t>다양한</a:t>
            </a:r>
            <a:r>
              <a:rPr lang="en-US" altLang="ko-KR" sz="2400" dirty="0">
                <a:solidFill>
                  <a:srgbClr val="000000"/>
                </a:solidFill>
                <a:latin typeface="한컴 고딕" panose="02000500000000000000" pitchFamily="2" charset="-127"/>
                <a:ea typeface="한컴 고딕"/>
              </a:rPr>
              <a:t> </a:t>
            </a:r>
            <a:r>
              <a:rPr lang="en-US" altLang="ko-KR" sz="2400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/>
              </a:rPr>
              <a:t>시도해</a:t>
            </a:r>
            <a:endParaRPr lang="en-US" altLang="ko-KR" sz="2400" dirty="0">
              <a:solidFill>
                <a:srgbClr val="000000"/>
              </a:solidFill>
              <a:latin typeface="한컴 고딕" panose="02000500000000000000" pitchFamily="2" charset="-127"/>
              <a:ea typeface="한컴 고딕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733965" y="5433104"/>
            <a:ext cx="2548927" cy="138415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400" b="0" i="0" u="none" strike="noStrike" dirty="0">
                <a:solidFill>
                  <a:srgbClr val="000000"/>
                </a:solidFill>
                <a:latin typeface="한컴 고딕" panose="02000500000000000000" pitchFamily="2" charset="-127"/>
                <a:ea typeface="한컴 고딕"/>
              </a:rPr>
              <a:t>팀원 소개</a:t>
            </a:r>
            <a:r>
              <a:rPr lang="ko-KR" altLang="en-US" sz="2400" dirty="0">
                <a:solidFill>
                  <a:srgbClr val="000000"/>
                </a:solidFill>
                <a:latin typeface="한컴 고딕" panose="02000500000000000000" pitchFamily="2" charset="-127"/>
                <a:ea typeface="한컴 고딕"/>
              </a:rPr>
              <a:t> </a:t>
            </a:r>
            <a:r>
              <a:rPr lang="en-US" altLang="ko-KR" sz="2400" b="0" i="0" u="none" strike="noStrike" dirty="0">
                <a:solidFill>
                  <a:srgbClr val="000000"/>
                </a:solidFill>
                <a:latin typeface="한컴 고딕" panose="02000500000000000000" pitchFamily="2" charset="-127"/>
                <a:ea typeface="한컴 고딕"/>
              </a:rPr>
              <a:t>/</a:t>
            </a:r>
          </a:p>
          <a:p>
            <a:pPr algn="ctr">
              <a:lnSpc>
                <a:spcPct val="150000"/>
              </a:lnSpc>
            </a:pPr>
            <a:r>
              <a:rPr lang="ko-KR" altLang="en-US" sz="2400" b="0" i="0" u="none" strike="noStrike" dirty="0">
                <a:solidFill>
                  <a:srgbClr val="000000"/>
                </a:solidFill>
                <a:latin typeface="한컴 고딕" panose="02000500000000000000" pitchFamily="2" charset="-127"/>
                <a:ea typeface="한컴 고딕"/>
              </a:rPr>
              <a:t>역할 분담</a:t>
            </a:r>
            <a:endParaRPr lang="en-US" sz="2400" b="0" i="0" u="none" strike="noStrike" dirty="0">
              <a:solidFill>
                <a:srgbClr val="000000"/>
              </a:solidFill>
              <a:latin typeface="한컴 고딕" panose="02000500000000000000" pitchFamily="2" charset="-127"/>
              <a:ea typeface="한컴 고딕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9457899" y="3291568"/>
            <a:ext cx="2159000" cy="2133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50000"/>
              </a:lnSpc>
            </a:pPr>
            <a:r>
              <a:rPr lang="en-US" sz="12000" b="0" i="0" u="none" strike="noStrike">
                <a:solidFill>
                  <a:srgbClr val="11359A"/>
                </a:solidFill>
                <a:latin typeface="Oswald SemiBold"/>
              </a:rPr>
              <a:t>4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6704876" y="3261784"/>
            <a:ext cx="2159000" cy="2133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50000"/>
              </a:lnSpc>
            </a:pPr>
            <a:r>
              <a:rPr lang="en-US" sz="12000" b="0" i="0" u="none" strike="noStrike">
                <a:solidFill>
                  <a:srgbClr val="11359A"/>
                </a:solidFill>
                <a:latin typeface="Oswald SemiBold"/>
              </a:rPr>
              <a:t>3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3867030" y="3293534"/>
            <a:ext cx="2159000" cy="2133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50000"/>
              </a:lnSpc>
            </a:pPr>
            <a:r>
              <a:rPr lang="en-US" sz="12000" b="0" i="0" u="none" strike="noStrike">
                <a:solidFill>
                  <a:srgbClr val="11359A"/>
                </a:solidFill>
                <a:latin typeface="Oswald SemiBold"/>
              </a:rPr>
              <a:t>2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871563" y="3295952"/>
            <a:ext cx="2159000" cy="2133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50000"/>
              </a:lnSpc>
            </a:pPr>
            <a:r>
              <a:rPr lang="en-US" sz="12000" b="0" i="0" u="none" strike="noStrike">
                <a:solidFill>
                  <a:srgbClr val="11359A"/>
                </a:solidFill>
                <a:latin typeface="Oswald SemiBold"/>
              </a:rPr>
              <a:t>1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4089400" y="1917700"/>
            <a:ext cx="100965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0000"/>
              </a:lnSpc>
            </a:pPr>
            <a:r>
              <a:rPr lang="en-US" sz="2000" b="0" i="0" u="none" strike="noStrike">
                <a:solidFill>
                  <a:srgbClr val="000000"/>
                </a:solidFill>
                <a:ea typeface="Pretendard SemiBold"/>
              </a:rPr>
              <a:t>목차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4000500" y="939800"/>
            <a:ext cx="102870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0000"/>
              </a:lnSpc>
            </a:pPr>
            <a:r>
              <a:rPr lang="en-US" sz="6000" b="0" i="0" u="none" strike="noStrike" spc="-100">
                <a:solidFill>
                  <a:srgbClr val="11359A"/>
                </a:solidFill>
                <a:latin typeface="Pretendard"/>
              </a:rPr>
              <a:t>CONTENTS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7145000" y="9512300"/>
            <a:ext cx="406400" cy="241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20000"/>
              </a:lnSpc>
            </a:pPr>
            <a:r>
              <a:rPr lang="en-US" sz="1400" b="0" i="0" u="none" strike="noStrike">
                <a:solidFill>
                  <a:srgbClr val="000000">
                    <a:alpha val="40000"/>
                  </a:srgbClr>
                </a:solidFill>
                <a:latin typeface="Pretendard"/>
              </a:rPr>
              <a:t>02</a:t>
            </a:r>
          </a:p>
        </p:txBody>
      </p:sp>
      <p:pic>
        <p:nvPicPr>
          <p:cNvPr id="30" name="Picture 11">
            <a:extLst>
              <a:ext uri="{FF2B5EF4-FFF2-40B4-BE49-F238E27FC236}">
                <a16:creationId xmlns:a16="http://schemas.microsoft.com/office/drawing/2014/main" id="{4B6B5EE1-F3F3-AD5F-D5A5-0A41BE07A4D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 rot="5400000">
            <a:off x="12462775" y="5657850"/>
            <a:ext cx="4191000" cy="12700"/>
          </a:xfrm>
          <a:prstGeom prst="rect">
            <a:avLst/>
          </a:prstGeom>
        </p:spPr>
      </p:pic>
      <p:sp>
        <p:nvSpPr>
          <p:cNvPr id="31" name="TextBox 19">
            <a:extLst>
              <a:ext uri="{FF2B5EF4-FFF2-40B4-BE49-F238E27FC236}">
                <a16:creationId xmlns:a16="http://schemas.microsoft.com/office/drawing/2014/main" id="{9924D052-D1F0-8424-2CFB-39C2756C8007}"/>
              </a:ext>
            </a:extLst>
          </p:cNvPr>
          <p:cNvSpPr txBox="1"/>
          <p:nvPr/>
        </p:nvSpPr>
        <p:spPr>
          <a:xfrm>
            <a:off x="14987910" y="5136727"/>
            <a:ext cx="1693333" cy="1437217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50000"/>
              </a:lnSpc>
            </a:pPr>
            <a:r>
              <a:rPr lang="ko-KR" altLang="en-US" sz="2400" b="0" i="0" u="none" strike="noStrike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결론</a:t>
            </a:r>
            <a:endParaRPr lang="en-US" sz="2400" b="0" i="0" u="none" strike="noStrike" dirty="0">
              <a:solidFill>
                <a:srgbClr val="000000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32" name="TextBox 23">
            <a:extLst>
              <a:ext uri="{FF2B5EF4-FFF2-40B4-BE49-F238E27FC236}">
                <a16:creationId xmlns:a16="http://schemas.microsoft.com/office/drawing/2014/main" id="{D4A10AE1-4BF1-D643-4160-223390C340C2}"/>
              </a:ext>
            </a:extLst>
          </p:cNvPr>
          <p:cNvSpPr txBox="1"/>
          <p:nvPr/>
        </p:nvSpPr>
        <p:spPr>
          <a:xfrm>
            <a:off x="14716579" y="3290994"/>
            <a:ext cx="2159000" cy="2133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50000"/>
              </a:lnSpc>
            </a:pPr>
            <a:r>
              <a:rPr lang="en-US" sz="12000" b="0" i="0" u="none" strike="noStrike">
                <a:solidFill>
                  <a:srgbClr val="11359A"/>
                </a:solidFill>
                <a:latin typeface="Oswald SemiBold"/>
              </a:rPr>
              <a:t>6</a:t>
            </a:r>
          </a:p>
        </p:txBody>
      </p:sp>
      <p:pic>
        <p:nvPicPr>
          <p:cNvPr id="33" name="Picture 11">
            <a:extLst>
              <a:ext uri="{FF2B5EF4-FFF2-40B4-BE49-F238E27FC236}">
                <a16:creationId xmlns:a16="http://schemas.microsoft.com/office/drawing/2014/main" id="{3B1E9C36-EB98-7CC1-09CD-3EBA546EB4A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 rot="5400000">
            <a:off x="9864269" y="5657850"/>
            <a:ext cx="4191000" cy="12700"/>
          </a:xfrm>
          <a:prstGeom prst="rect">
            <a:avLst/>
          </a:prstGeom>
        </p:spPr>
      </p:pic>
      <p:sp>
        <p:nvSpPr>
          <p:cNvPr id="34" name="TextBox 19">
            <a:extLst>
              <a:ext uri="{FF2B5EF4-FFF2-40B4-BE49-F238E27FC236}">
                <a16:creationId xmlns:a16="http://schemas.microsoft.com/office/drawing/2014/main" id="{58F8B491-FDF4-D00E-ED52-C0D3A58AFC58}"/>
              </a:ext>
            </a:extLst>
          </p:cNvPr>
          <p:cNvSpPr txBox="1"/>
          <p:nvPr/>
        </p:nvSpPr>
        <p:spPr>
          <a:xfrm>
            <a:off x="12148608" y="5157714"/>
            <a:ext cx="2159000" cy="1405465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50000"/>
              </a:lnSpc>
            </a:pPr>
            <a:r>
              <a:rPr lang="ko-KR" altLang="en-US" sz="2400" b="0" i="0" u="none" strike="noStrike" dirty="0">
                <a:solidFill>
                  <a:srgbClr val="000000"/>
                </a:solidFill>
                <a:latin typeface="한컴 고딕" panose="02000500000000000000" pitchFamily="2" charset="-127"/>
                <a:ea typeface="한컴 고딕"/>
              </a:rPr>
              <a:t>실험 결과</a:t>
            </a:r>
            <a:endParaRPr lang="en-US" sz="2400" b="0" i="0" u="none" strike="noStrike" dirty="0">
              <a:solidFill>
                <a:srgbClr val="000000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35" name="TextBox 23">
            <a:extLst>
              <a:ext uri="{FF2B5EF4-FFF2-40B4-BE49-F238E27FC236}">
                <a16:creationId xmlns:a16="http://schemas.microsoft.com/office/drawing/2014/main" id="{539DF860-BD1C-722B-D320-DF53B37BB3DD}"/>
              </a:ext>
            </a:extLst>
          </p:cNvPr>
          <p:cNvSpPr txBox="1"/>
          <p:nvPr/>
        </p:nvSpPr>
        <p:spPr>
          <a:xfrm>
            <a:off x="12126715" y="3295378"/>
            <a:ext cx="2159000" cy="2133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50000"/>
              </a:lnSpc>
            </a:pPr>
            <a:r>
              <a:rPr lang="en-US" sz="12000">
                <a:solidFill>
                  <a:srgbClr val="11359A"/>
                </a:solidFill>
                <a:latin typeface="Oswald SemiBold"/>
              </a:rPr>
              <a:t>5</a:t>
            </a:r>
            <a:endParaRPr lang="en-US" sz="12000" b="0" i="0" u="none" strike="noStrike">
              <a:solidFill>
                <a:srgbClr val="11359A"/>
              </a:solidFill>
              <a:latin typeface="Oswald SemiBold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FEA7A5C-4A9E-F5C5-C771-971930D8531B}"/>
              </a:ext>
            </a:extLst>
          </p:cNvPr>
          <p:cNvSpPr txBox="1"/>
          <p:nvPr/>
        </p:nvSpPr>
        <p:spPr>
          <a:xfrm>
            <a:off x="15563286" y="8734878"/>
            <a:ext cx="2401427" cy="12524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>
              <a:lnSpc>
                <a:spcPct val="120000"/>
              </a:lnSpc>
            </a:pPr>
            <a:r>
              <a:rPr lang="en-US" altLang="ko-KR" sz="1600">
                <a:solidFill>
                  <a:srgbClr val="000000"/>
                </a:solidFill>
                <a:ea typeface="Pretendard Light"/>
              </a:rPr>
              <a:t>3</a:t>
            </a:r>
            <a:r>
              <a:rPr lang="ko-KR" altLang="en-US" sz="1600" b="0" i="0" u="none" strike="noStrike">
                <a:solidFill>
                  <a:srgbClr val="000000"/>
                </a:solidFill>
                <a:ea typeface="Pretendard Light"/>
              </a:rPr>
              <a:t>조</a:t>
            </a:r>
            <a:endParaRPr lang="en-US" altLang="ko-KR" sz="1600">
              <a:solidFill>
                <a:srgbClr val="000000"/>
              </a:solidFill>
              <a:ea typeface="Pretendard Light"/>
            </a:endParaRPr>
          </a:p>
          <a:p>
            <a:pPr lvl="0" algn="l">
              <a:lnSpc>
                <a:spcPct val="120000"/>
              </a:lnSpc>
            </a:pPr>
            <a:r>
              <a:rPr lang="en-US" altLang="ko-KR" sz="1600" b="0" i="0" u="none" strike="noStrike">
                <a:solidFill>
                  <a:srgbClr val="000000"/>
                </a:solidFill>
                <a:ea typeface="Pretendard Light"/>
              </a:rPr>
              <a:t>12192960 </a:t>
            </a:r>
            <a:r>
              <a:rPr lang="ko-KR" altLang="en-US" sz="1600" b="0" i="0" u="none" strike="noStrike">
                <a:solidFill>
                  <a:srgbClr val="000000"/>
                </a:solidFill>
                <a:ea typeface="Pretendard Light"/>
              </a:rPr>
              <a:t>김승준</a:t>
            </a:r>
          </a:p>
          <a:p>
            <a:pPr lvl="0" algn="l">
              <a:lnSpc>
                <a:spcPct val="120000"/>
              </a:lnSpc>
            </a:pPr>
            <a:r>
              <a:rPr lang="en-US" altLang="ko-KR" sz="1600" b="0" i="0" u="none" strike="noStrike">
                <a:solidFill>
                  <a:srgbClr val="000000"/>
                </a:solidFill>
                <a:ea typeface="Pretendard Light"/>
              </a:rPr>
              <a:t>12202554 </a:t>
            </a:r>
            <a:r>
              <a:rPr lang="ko-KR" altLang="en-US" sz="1600" b="0" i="0" u="none" strike="noStrike">
                <a:solidFill>
                  <a:srgbClr val="000000"/>
                </a:solidFill>
                <a:ea typeface="Pretendard Light"/>
              </a:rPr>
              <a:t>김지은</a:t>
            </a:r>
          </a:p>
          <a:p>
            <a:pPr lvl="0" algn="l">
              <a:lnSpc>
                <a:spcPct val="120000"/>
              </a:lnSpc>
            </a:pPr>
            <a:r>
              <a:rPr lang="en-US" altLang="ko-KR" sz="1600" b="0" i="0" u="none" strike="noStrike">
                <a:solidFill>
                  <a:srgbClr val="000000"/>
                </a:solidFill>
                <a:ea typeface="Pretendard Light"/>
              </a:rPr>
              <a:t>12215366 </a:t>
            </a:r>
            <a:r>
              <a:rPr lang="ko-KR" altLang="en-US" sz="1600" b="0" i="0" u="none" strike="noStrike">
                <a:solidFill>
                  <a:srgbClr val="000000"/>
                </a:solidFill>
                <a:ea typeface="Pretendard Light"/>
              </a:rPr>
              <a:t>김기훈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5" name="Group 5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sp>
        <p:nvSpPr>
          <p:cNvPr id="24" name="TextBox 24"/>
          <p:cNvSpPr txBox="1"/>
          <p:nvPr/>
        </p:nvSpPr>
        <p:spPr>
          <a:xfrm>
            <a:off x="17145000" y="9512300"/>
            <a:ext cx="406400" cy="241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alpha val="40000"/>
                  </a:srgbClr>
                </a:solidFill>
                <a:effectLst/>
                <a:uLnTx/>
                <a:uFillTx/>
                <a:latin typeface="Pretendard"/>
                <a:ea typeface="+mn-ea"/>
                <a:cs typeface="+mn-cs"/>
              </a:rPr>
              <a:t>08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C8C092D-EEF1-B1AB-92CC-C94B1CE1AA76}"/>
              </a:ext>
            </a:extLst>
          </p:cNvPr>
          <p:cNvSpPr txBox="1"/>
          <p:nvPr/>
        </p:nvSpPr>
        <p:spPr>
          <a:xfrm>
            <a:off x="15563286" y="8734878"/>
            <a:ext cx="2401427" cy="12524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Pretendard Light"/>
                <a:cs typeface="+mn-cs"/>
              </a:rPr>
              <a:t>3</a:t>
            </a:r>
            <a:r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Pretendard Light"/>
                <a:cs typeface="+mn-cs"/>
              </a:rPr>
              <a:t>조</a:t>
            </a:r>
            <a:endParaRPr kumimoji="0" lang="en-US" altLang="ko-KR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Pretendard Light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Pretendard Light"/>
                <a:cs typeface="+mn-cs"/>
              </a:rPr>
              <a:t>12192960 </a:t>
            </a:r>
            <a:r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Pretendard Light"/>
                <a:cs typeface="+mn-cs"/>
              </a:rPr>
              <a:t>김승준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Pretendard Light"/>
                <a:cs typeface="+mn-cs"/>
              </a:rPr>
              <a:t>12202554 </a:t>
            </a:r>
            <a:r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Pretendard Light"/>
                <a:cs typeface="+mn-cs"/>
              </a:rPr>
              <a:t>김지은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Pretendard Light"/>
                <a:cs typeface="+mn-cs"/>
              </a:rPr>
              <a:t>12215366 </a:t>
            </a:r>
            <a:r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Pretendard Light"/>
                <a:cs typeface="+mn-cs"/>
              </a:rPr>
              <a:t>김기훈</a:t>
            </a:r>
          </a:p>
        </p:txBody>
      </p:sp>
      <p:pic>
        <p:nvPicPr>
          <p:cNvPr id="3" name="Picture 13">
            <a:extLst>
              <a:ext uri="{FF2B5EF4-FFF2-40B4-BE49-F238E27FC236}">
                <a16:creationId xmlns:a16="http://schemas.microsoft.com/office/drawing/2014/main" id="{5A2C4297-1DC3-B6C1-3698-5FFC9CCA8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621" y="2335702"/>
            <a:ext cx="546100" cy="546100"/>
          </a:xfrm>
          <a:prstGeom prst="rect">
            <a:avLst/>
          </a:prstGeom>
        </p:spPr>
      </p:pic>
      <p:sp>
        <p:nvSpPr>
          <p:cNvPr id="6" name="TextBox 26">
            <a:extLst>
              <a:ext uri="{FF2B5EF4-FFF2-40B4-BE49-F238E27FC236}">
                <a16:creationId xmlns:a16="http://schemas.microsoft.com/office/drawing/2014/main" id="{3DE6D2E5-3B83-F61B-CC89-63A702879D39}"/>
              </a:ext>
            </a:extLst>
          </p:cNvPr>
          <p:cNvSpPr txBox="1"/>
          <p:nvPr/>
        </p:nvSpPr>
        <p:spPr>
          <a:xfrm>
            <a:off x="1969050" y="1852195"/>
            <a:ext cx="13886180" cy="4620110"/>
          </a:xfrm>
          <a:prstGeom prst="rect">
            <a:avLst/>
          </a:prstGeom>
          <a:ln w="28575">
            <a:noFill/>
          </a:ln>
        </p:spPr>
        <p:txBody>
          <a:bodyPr lIns="0" tIns="0" rIns="0" bIns="0" rtlCol="0" anchor="ctr"/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rgbClr val="12359A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1. </a:t>
            </a:r>
            <a:r>
              <a:rPr lang="ko-KR" altLang="en-US" sz="2400" b="1" dirty="0">
                <a:solidFill>
                  <a:srgbClr val="12359A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최종 학습 데이터셋 크기</a:t>
            </a:r>
            <a:endParaRPr lang="en-US" altLang="ko-KR" sz="2400" b="1" dirty="0">
              <a:solidFill>
                <a:srgbClr val="12359A"/>
              </a:solidFill>
              <a:latin typeface="한컴 고딕" panose="02000500000000000000" pitchFamily="2" charset="-127"/>
              <a:ea typeface="한컴 고딕" panose="02000500000000000000" pitchFamily="2" charset="-127"/>
              <a:cs typeface="Calibri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증강 전 데이터셋 크기</a:t>
            </a:r>
            <a:endParaRPr lang="en-US" altLang="ko-KR" sz="2400" b="1" dirty="0">
              <a:latin typeface="한컴 고딕" panose="02000500000000000000" pitchFamily="2" charset="-127"/>
              <a:ea typeface="한컴 고딕" panose="02000500000000000000" pitchFamily="2" charset="-127"/>
              <a:cs typeface="Calibri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 smtClean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Train </a:t>
            </a:r>
            <a:r>
              <a:rPr lang="en-US" altLang="ko-KR" sz="2400" b="1" dirty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set: Healthy 532</a:t>
            </a:r>
            <a:r>
              <a:rPr lang="ko-KR" altLang="en-US" sz="2400" b="1" dirty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개</a:t>
            </a:r>
            <a:r>
              <a:rPr lang="en-US" altLang="ko-KR" sz="2400" b="1" dirty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, Pathology 762</a:t>
            </a:r>
            <a:r>
              <a:rPr lang="ko-KR" altLang="en-US" sz="2400" b="1" dirty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개</a:t>
            </a:r>
            <a:endParaRPr lang="en-US" altLang="ko-KR" sz="2400" b="1" dirty="0">
              <a:latin typeface="한컴 고딕" panose="02000500000000000000" pitchFamily="2" charset="-127"/>
              <a:ea typeface="한컴 고딕" panose="02000500000000000000" pitchFamily="2" charset="-127"/>
              <a:cs typeface="Calibri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Test set: Healthy 100</a:t>
            </a:r>
            <a:r>
              <a:rPr lang="ko-KR" altLang="en-US" sz="2400" b="1" dirty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개</a:t>
            </a:r>
            <a:r>
              <a:rPr lang="en-US" altLang="ko-KR" sz="2400" b="1" dirty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, Pathology 100</a:t>
            </a:r>
            <a:r>
              <a:rPr lang="ko-KR" altLang="en-US" sz="2400" b="1" dirty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개</a:t>
            </a:r>
            <a:endParaRPr lang="en-US" altLang="ko-KR" sz="2400" b="1" dirty="0">
              <a:latin typeface="한컴 고딕" panose="02000500000000000000" pitchFamily="2" charset="-127"/>
              <a:ea typeface="한컴 고딕" panose="02000500000000000000" pitchFamily="2" charset="-127"/>
              <a:cs typeface="Calibri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>
                <a:solidFill>
                  <a:srgbClr val="12359A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증강 후 데이터셋 크기</a:t>
            </a:r>
            <a:endParaRPr lang="en-US" altLang="ko-KR" sz="2400" b="1" dirty="0">
              <a:solidFill>
                <a:srgbClr val="12359A"/>
              </a:solidFill>
              <a:latin typeface="한컴 고딕" panose="02000500000000000000" pitchFamily="2" charset="-127"/>
              <a:ea typeface="한컴 고딕" panose="02000500000000000000" pitchFamily="2" charset="-127"/>
              <a:cs typeface="Calibri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>
                <a:solidFill>
                  <a:srgbClr val="12359A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Train set: Healthy 1,064</a:t>
            </a:r>
            <a:r>
              <a:rPr lang="ko-KR" altLang="en-US" sz="2400" b="1" dirty="0">
                <a:solidFill>
                  <a:srgbClr val="12359A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개</a:t>
            </a:r>
            <a:r>
              <a:rPr lang="en-US" altLang="ko-KR" sz="2400" b="1" dirty="0">
                <a:solidFill>
                  <a:srgbClr val="12359A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, Pathology 1,524</a:t>
            </a:r>
            <a:r>
              <a:rPr lang="ko-KR" altLang="en-US" sz="2400" b="1" dirty="0">
                <a:solidFill>
                  <a:srgbClr val="12359A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개</a:t>
            </a:r>
            <a:endParaRPr lang="en-US" altLang="ko-KR" sz="2400" b="1" dirty="0">
              <a:solidFill>
                <a:srgbClr val="12359A"/>
              </a:solidFill>
              <a:latin typeface="한컴 고딕" panose="02000500000000000000" pitchFamily="2" charset="-127"/>
              <a:ea typeface="한컴 고딕" panose="02000500000000000000" pitchFamily="2" charset="-127"/>
              <a:cs typeface="Calibri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>
                <a:solidFill>
                  <a:srgbClr val="12359A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Test set: Healthy 100</a:t>
            </a:r>
            <a:r>
              <a:rPr lang="ko-KR" altLang="en-US" sz="2400" b="1" dirty="0">
                <a:solidFill>
                  <a:srgbClr val="12359A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개</a:t>
            </a:r>
            <a:r>
              <a:rPr lang="en-US" altLang="ko-KR" sz="2400" b="1" dirty="0">
                <a:solidFill>
                  <a:srgbClr val="12359A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, Pathology 100</a:t>
            </a:r>
            <a:r>
              <a:rPr lang="ko-KR" altLang="en-US" sz="2400" b="1" dirty="0">
                <a:solidFill>
                  <a:srgbClr val="12359A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개</a:t>
            </a:r>
            <a:endParaRPr lang="en-US" altLang="ko-KR" sz="2400" b="1" dirty="0">
              <a:solidFill>
                <a:srgbClr val="12359A"/>
              </a:solidFill>
              <a:latin typeface="한컴 고딕" panose="02000500000000000000" pitchFamily="2" charset="-127"/>
              <a:ea typeface="한컴 고딕" panose="02000500000000000000" pitchFamily="2" charset="-127"/>
              <a:cs typeface="Calibri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5ACDBE5F-4680-3B98-45EB-A6B595FAE6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737" y="6286500"/>
            <a:ext cx="8372475" cy="3467100"/>
          </a:xfrm>
          <a:prstGeom prst="rect">
            <a:avLst/>
          </a:prstGeom>
          <a:ln w="53975">
            <a:solidFill>
              <a:schemeClr val="tx2"/>
            </a:solidFill>
          </a:ln>
        </p:spPr>
      </p:pic>
      <p:sp>
        <p:nvSpPr>
          <p:cNvPr id="22" name="TextBox 26">
            <a:extLst>
              <a:ext uri="{FF2B5EF4-FFF2-40B4-BE49-F238E27FC236}">
                <a16:creationId xmlns:a16="http://schemas.microsoft.com/office/drawing/2014/main" id="{B1C2DD28-A5B0-D5F5-4A99-1A21E53DFB59}"/>
              </a:ext>
            </a:extLst>
          </p:cNvPr>
          <p:cNvSpPr txBox="1"/>
          <p:nvPr/>
        </p:nvSpPr>
        <p:spPr>
          <a:xfrm>
            <a:off x="11325720" y="3360806"/>
            <a:ext cx="7200039" cy="2152245"/>
          </a:xfrm>
          <a:prstGeom prst="rect">
            <a:avLst/>
          </a:prstGeom>
          <a:ln w="28575">
            <a:noFill/>
          </a:ln>
        </p:spPr>
        <p:txBody>
          <a:bodyPr lIns="0" tIns="0" rIns="0" bIns="0" rtlCol="0" anchor="ctr"/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rgbClr val="FF0000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*</a:t>
            </a:r>
            <a:r>
              <a:rPr lang="ko-KR" altLang="en-US" sz="2400" b="1" dirty="0">
                <a:solidFill>
                  <a:srgbClr val="FF0000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증강 기법 적용으로 학습 데이터 크기 약 </a:t>
            </a:r>
            <a:r>
              <a:rPr lang="en-US" altLang="ko-KR" sz="2400" b="1" dirty="0">
                <a:solidFill>
                  <a:srgbClr val="FF0000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2</a:t>
            </a:r>
            <a:r>
              <a:rPr lang="ko-KR" altLang="en-US" sz="2400" b="1" dirty="0">
                <a:solidFill>
                  <a:srgbClr val="FF0000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배 증가</a:t>
            </a:r>
            <a:endParaRPr lang="en-US" altLang="ko-KR" sz="2400" b="1" dirty="0">
              <a:solidFill>
                <a:srgbClr val="FF0000"/>
              </a:solidFill>
              <a:latin typeface="한컴 고딕" panose="02000500000000000000" pitchFamily="2" charset="-127"/>
              <a:ea typeface="한컴 고딕" panose="02000500000000000000" pitchFamily="2" charset="-127"/>
              <a:cs typeface="Calibri"/>
            </a:endParaRPr>
          </a:p>
        </p:txBody>
      </p:sp>
      <p:sp>
        <p:nvSpPr>
          <p:cNvPr id="11" name="TextBox 31">
            <a:extLst>
              <a:ext uri="{FF2B5EF4-FFF2-40B4-BE49-F238E27FC236}">
                <a16:creationId xmlns:a16="http://schemas.microsoft.com/office/drawing/2014/main" id="{893F471B-3842-58B6-1E2D-B8DEFCD191E9}"/>
              </a:ext>
            </a:extLst>
          </p:cNvPr>
          <p:cNvSpPr txBox="1"/>
          <p:nvPr/>
        </p:nvSpPr>
        <p:spPr>
          <a:xfrm>
            <a:off x="-1500415" y="853947"/>
            <a:ext cx="102870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algn="ctr"/>
            <a:r>
              <a:rPr lang="en-US" altLang="ko-KR" sz="6000" b="1" spc="-100" dirty="0">
                <a:solidFill>
                  <a:srgbClr val="11359A"/>
                </a:solidFill>
                <a:latin typeface="한컴 고딕" panose="02000500000000000000" pitchFamily="2" charset="-127"/>
                <a:ea typeface="한컴 고딕"/>
              </a:rPr>
              <a:t>4.1. </a:t>
            </a:r>
            <a:r>
              <a:rPr lang="ko-KR" altLang="en-US" sz="6000" b="1" spc="-100" dirty="0">
                <a:solidFill>
                  <a:srgbClr val="11359A"/>
                </a:solidFill>
                <a:latin typeface="한컴 고딕" panose="02000500000000000000" pitchFamily="2" charset="-127"/>
                <a:ea typeface="한컴 고딕"/>
              </a:rPr>
              <a:t>데이터 증강</a:t>
            </a:r>
            <a:endParaRPr lang="ko-KR" altLang="en-US" sz="6000" b="1" i="0" u="none" strike="noStrike" spc="-100" dirty="0">
              <a:solidFill>
                <a:srgbClr val="11359A"/>
              </a:solidFill>
              <a:latin typeface="한컴 고딕" panose="02000500000000000000" pitchFamily="2" charset="-127"/>
              <a:ea typeface="한컴 고딕"/>
            </a:endParaRPr>
          </a:p>
        </p:txBody>
      </p:sp>
    </p:spTree>
    <p:extLst>
      <p:ext uri="{BB962C8B-B14F-4D97-AF65-F5344CB8AC3E}">
        <p14:creationId xmlns:p14="http://schemas.microsoft.com/office/powerpoint/2010/main" val="8074945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5" name="Group 5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3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000" y="2071007"/>
            <a:ext cx="546100" cy="546100"/>
          </a:xfrm>
          <a:prstGeom prst="rect">
            <a:avLst/>
          </a:prstGeom>
        </p:spPr>
      </p:pic>
      <p:sp>
        <p:nvSpPr>
          <p:cNvPr id="31" name="TextBox 31"/>
          <p:cNvSpPr txBox="1"/>
          <p:nvPr/>
        </p:nvSpPr>
        <p:spPr>
          <a:xfrm>
            <a:off x="-1936236" y="703607"/>
            <a:ext cx="102870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algn="ctr"/>
            <a:r>
              <a:rPr lang="en-US" altLang="ko-KR" sz="6000" b="1" spc="-100" dirty="0">
                <a:solidFill>
                  <a:srgbClr val="11359A"/>
                </a:solidFill>
                <a:latin typeface="한컴 고딕" panose="02000500000000000000" pitchFamily="2" charset="-127"/>
                <a:ea typeface="한컴 고딕"/>
              </a:rPr>
              <a:t>4.2. </a:t>
            </a:r>
            <a:r>
              <a:rPr lang="ko-KR" altLang="en-US" sz="6000" b="1" spc="-100" dirty="0">
                <a:solidFill>
                  <a:srgbClr val="11359A"/>
                </a:solidFill>
                <a:latin typeface="한컴 고딕" panose="02000500000000000000" pitchFamily="2" charset="-127"/>
                <a:ea typeface="한컴 고딕"/>
              </a:rPr>
              <a:t>드롭 아웃</a:t>
            </a:r>
            <a:endParaRPr lang="ko-KR" altLang="en-US" sz="6000" b="1" i="0" u="none" strike="noStrike" spc="-100" dirty="0">
              <a:solidFill>
                <a:srgbClr val="11359A"/>
              </a:solidFill>
              <a:latin typeface="한컴 고딕" panose="02000500000000000000" pitchFamily="2" charset="-127"/>
              <a:ea typeface="한컴 고딕"/>
            </a:endParaRPr>
          </a:p>
        </p:txBody>
      </p:sp>
      <p:sp>
        <p:nvSpPr>
          <p:cNvPr id="32" name="TextBox 32"/>
          <p:cNvSpPr txBox="1"/>
          <p:nvPr/>
        </p:nvSpPr>
        <p:spPr>
          <a:xfrm>
            <a:off x="17145000" y="9512300"/>
            <a:ext cx="406400" cy="241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20000"/>
              </a:lnSpc>
            </a:pPr>
            <a:r>
              <a:rPr lang="en-US" sz="1400" b="0" i="0" u="none" strike="noStrike">
                <a:solidFill>
                  <a:srgbClr val="000000">
                    <a:alpha val="40000"/>
                  </a:srgbClr>
                </a:solidFill>
                <a:latin typeface="Pretendard"/>
              </a:rPr>
              <a:t>0</a:t>
            </a:r>
            <a:r>
              <a:rPr lang="en-US" sz="1400">
                <a:solidFill>
                  <a:srgbClr val="000000">
                    <a:alpha val="40000"/>
                  </a:srgbClr>
                </a:solidFill>
                <a:latin typeface="Pretendard"/>
              </a:rPr>
              <a:t>4</a:t>
            </a:r>
            <a:endParaRPr lang="en-US" sz="1400" b="0" i="0" u="none" strike="noStrike">
              <a:solidFill>
                <a:srgbClr val="000000">
                  <a:alpha val="40000"/>
                </a:srgbClr>
              </a:solidFill>
              <a:latin typeface="Pretendard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2AAED4-9C67-42C4-CB98-2696097653C7}"/>
              </a:ext>
            </a:extLst>
          </p:cNvPr>
          <p:cNvSpPr txBox="1"/>
          <p:nvPr/>
        </p:nvSpPr>
        <p:spPr>
          <a:xfrm>
            <a:off x="15563286" y="8734878"/>
            <a:ext cx="2401427" cy="12524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>
              <a:lnSpc>
                <a:spcPct val="120000"/>
              </a:lnSpc>
            </a:pPr>
            <a:r>
              <a:rPr lang="en-US" altLang="ko-KR" sz="1600">
                <a:solidFill>
                  <a:srgbClr val="000000"/>
                </a:solidFill>
                <a:ea typeface="Pretendard Light"/>
              </a:rPr>
              <a:t>3</a:t>
            </a:r>
            <a:r>
              <a:rPr lang="ko-KR" altLang="en-US" sz="1600" b="0" i="0" u="none" strike="noStrike">
                <a:solidFill>
                  <a:srgbClr val="000000"/>
                </a:solidFill>
                <a:ea typeface="Pretendard Light"/>
              </a:rPr>
              <a:t>조</a:t>
            </a:r>
            <a:endParaRPr lang="en-US" altLang="ko-KR" sz="1600">
              <a:solidFill>
                <a:srgbClr val="000000"/>
              </a:solidFill>
              <a:ea typeface="Pretendard Light"/>
            </a:endParaRPr>
          </a:p>
          <a:p>
            <a:pPr lvl="0" algn="l">
              <a:lnSpc>
                <a:spcPct val="120000"/>
              </a:lnSpc>
            </a:pPr>
            <a:r>
              <a:rPr lang="en-US" altLang="ko-KR" sz="1600" b="0" i="0" u="none" strike="noStrike">
                <a:solidFill>
                  <a:srgbClr val="000000"/>
                </a:solidFill>
                <a:ea typeface="Pretendard Light"/>
              </a:rPr>
              <a:t>12192960 </a:t>
            </a:r>
            <a:r>
              <a:rPr lang="ko-KR" altLang="en-US" sz="1600" b="0" i="0" u="none" strike="noStrike">
                <a:solidFill>
                  <a:srgbClr val="000000"/>
                </a:solidFill>
                <a:ea typeface="Pretendard Light"/>
              </a:rPr>
              <a:t>김승준</a:t>
            </a:r>
          </a:p>
          <a:p>
            <a:pPr lvl="0" algn="l">
              <a:lnSpc>
                <a:spcPct val="120000"/>
              </a:lnSpc>
            </a:pPr>
            <a:r>
              <a:rPr lang="en-US" altLang="ko-KR" sz="1600" b="0" i="0" u="none" strike="noStrike">
                <a:solidFill>
                  <a:srgbClr val="000000"/>
                </a:solidFill>
                <a:ea typeface="Pretendard Light"/>
              </a:rPr>
              <a:t>12202554 </a:t>
            </a:r>
            <a:r>
              <a:rPr lang="ko-KR" altLang="en-US" sz="1600" b="0" i="0" u="none" strike="noStrike">
                <a:solidFill>
                  <a:srgbClr val="000000"/>
                </a:solidFill>
                <a:ea typeface="Pretendard Light"/>
              </a:rPr>
              <a:t>김지은</a:t>
            </a:r>
          </a:p>
          <a:p>
            <a:pPr lvl="0" algn="l">
              <a:lnSpc>
                <a:spcPct val="120000"/>
              </a:lnSpc>
            </a:pPr>
            <a:r>
              <a:rPr lang="en-US" altLang="ko-KR" sz="1600" b="0" i="0" u="none" strike="noStrike">
                <a:solidFill>
                  <a:srgbClr val="000000"/>
                </a:solidFill>
                <a:ea typeface="Pretendard Light"/>
              </a:rPr>
              <a:t>12215366 </a:t>
            </a:r>
            <a:r>
              <a:rPr lang="ko-KR" altLang="en-US" sz="1600" b="0" i="0" u="none" strike="noStrike">
                <a:solidFill>
                  <a:srgbClr val="000000"/>
                </a:solidFill>
                <a:ea typeface="Pretendard Light"/>
              </a:rPr>
              <a:t>김기훈</a:t>
            </a:r>
          </a:p>
        </p:txBody>
      </p:sp>
      <p:sp>
        <p:nvSpPr>
          <p:cNvPr id="8" name="TextBox 26">
            <a:extLst>
              <a:ext uri="{FF2B5EF4-FFF2-40B4-BE49-F238E27FC236}">
                <a16:creationId xmlns:a16="http://schemas.microsoft.com/office/drawing/2014/main" id="{756A7F84-A1CC-3CFA-AA14-D7153C1337A8}"/>
              </a:ext>
            </a:extLst>
          </p:cNvPr>
          <p:cNvSpPr txBox="1"/>
          <p:nvPr/>
        </p:nvSpPr>
        <p:spPr>
          <a:xfrm>
            <a:off x="2069887" y="1922396"/>
            <a:ext cx="13886180" cy="1968440"/>
          </a:xfrm>
          <a:prstGeom prst="rect">
            <a:avLst/>
          </a:prstGeom>
          <a:ln w="28575">
            <a:noFill/>
          </a:ln>
        </p:spPr>
        <p:txBody>
          <a:bodyPr lIns="0" tIns="0" rIns="0" bIns="0" rtlCol="0" anchor="ctr"/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rgbClr val="12359A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학습 과정에서 랜덤하게 선택된 뉴런들을 일시적으로 제거하는 기법</a:t>
            </a:r>
            <a:endParaRPr lang="en-US" altLang="ko-KR" sz="2400" b="1" dirty="0">
              <a:solidFill>
                <a:srgbClr val="12359A"/>
              </a:solidFill>
              <a:latin typeface="한컴 고딕" panose="02000500000000000000" pitchFamily="2" charset="-127"/>
              <a:ea typeface="한컴 고딕" panose="02000500000000000000" pitchFamily="2" charset="-127"/>
              <a:cs typeface="Calibri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제거된 뉴런들은 해당 학습 단계에서 출력에 기여하지 않음</a:t>
            </a:r>
            <a:endParaRPr lang="en-US" altLang="ko-KR" sz="2400" b="1" dirty="0">
              <a:latin typeface="한컴 고딕" panose="02000500000000000000" pitchFamily="2" charset="-127"/>
              <a:ea typeface="한컴 고딕" panose="02000500000000000000" pitchFamily="2" charset="-127"/>
              <a:cs typeface="Calibri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각 학습 단계마다 제거되는 뉴런들이 랜덤하게 선택됨</a:t>
            </a:r>
          </a:p>
        </p:txBody>
      </p:sp>
      <p:pic>
        <p:nvPicPr>
          <p:cNvPr id="3" name="Picture 13">
            <a:extLst>
              <a:ext uri="{FF2B5EF4-FFF2-40B4-BE49-F238E27FC236}">
                <a16:creationId xmlns:a16="http://schemas.microsoft.com/office/drawing/2014/main" id="{DCA42F87-848C-3D4A-31F9-9DA2C2DE8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000" y="4662560"/>
            <a:ext cx="546100" cy="546100"/>
          </a:xfrm>
          <a:prstGeom prst="rect">
            <a:avLst/>
          </a:prstGeom>
        </p:spPr>
      </p:pic>
      <p:sp>
        <p:nvSpPr>
          <p:cNvPr id="4" name="TextBox 26">
            <a:extLst>
              <a:ext uri="{FF2B5EF4-FFF2-40B4-BE49-F238E27FC236}">
                <a16:creationId xmlns:a16="http://schemas.microsoft.com/office/drawing/2014/main" id="{D7E62E28-B99E-6367-35E6-16F94187E63C}"/>
              </a:ext>
            </a:extLst>
          </p:cNvPr>
          <p:cNvSpPr txBox="1"/>
          <p:nvPr/>
        </p:nvSpPr>
        <p:spPr>
          <a:xfrm>
            <a:off x="2069887" y="4534212"/>
            <a:ext cx="13886180" cy="2200417"/>
          </a:xfrm>
          <a:prstGeom prst="rect">
            <a:avLst/>
          </a:prstGeom>
          <a:ln w="28575">
            <a:noFill/>
          </a:ln>
        </p:spPr>
        <p:txBody>
          <a:bodyPr lIns="0" tIns="0" rIns="0" bIns="0" rtlCol="0" anchor="ctr"/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rgbClr val="12359A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모델이 특정 뉴런에 과도하게 의존 하는 것을 방지</a:t>
            </a:r>
            <a:endParaRPr lang="en-US" altLang="ko-KR" sz="2400" b="1" dirty="0">
              <a:solidFill>
                <a:srgbClr val="12359A"/>
              </a:solidFill>
              <a:latin typeface="한컴 고딕" panose="02000500000000000000" pitchFamily="2" charset="-127"/>
              <a:ea typeface="한컴 고딕" panose="02000500000000000000" pitchFamily="2" charset="-127"/>
              <a:cs typeface="Calibri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</a:rPr>
              <a:t>확률이 높을수록 더 많은 뉴런이 제거되어 규제 효과가 커짐</a:t>
            </a:r>
            <a:endParaRPr lang="en-US" altLang="ko-KR" sz="2400" b="1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</a:rPr>
              <a:t>확률이 너무 높으면 학습이 불안정해질 수 있으므로 적절한 값 선택 필요 </a:t>
            </a:r>
          </a:p>
          <a:p>
            <a:pPr>
              <a:lnSpc>
                <a:spcPct val="150000"/>
              </a:lnSpc>
            </a:pPr>
            <a:endParaRPr lang="en-US" altLang="ko-KR" sz="2400" b="1" dirty="0">
              <a:solidFill>
                <a:srgbClr val="12359A"/>
              </a:solidFill>
              <a:ea typeface="Malgun Gothic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973264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5" name="Group 5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3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000" y="2738664"/>
            <a:ext cx="546100" cy="546100"/>
          </a:xfrm>
          <a:prstGeom prst="rect">
            <a:avLst/>
          </a:prstGeom>
        </p:spPr>
      </p:pic>
      <p:sp>
        <p:nvSpPr>
          <p:cNvPr id="32" name="TextBox 32"/>
          <p:cNvSpPr txBox="1"/>
          <p:nvPr/>
        </p:nvSpPr>
        <p:spPr>
          <a:xfrm>
            <a:off x="17145000" y="9512300"/>
            <a:ext cx="406400" cy="241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20000"/>
              </a:lnSpc>
            </a:pPr>
            <a:r>
              <a:rPr lang="en-US" sz="1400" b="0" i="0" u="none" strike="noStrike">
                <a:solidFill>
                  <a:srgbClr val="000000">
                    <a:alpha val="40000"/>
                  </a:srgbClr>
                </a:solidFill>
                <a:latin typeface="Pretendard"/>
              </a:rPr>
              <a:t>0</a:t>
            </a:r>
            <a:r>
              <a:rPr lang="en-US" sz="1400">
                <a:solidFill>
                  <a:srgbClr val="000000">
                    <a:alpha val="40000"/>
                  </a:srgbClr>
                </a:solidFill>
                <a:latin typeface="Pretendard"/>
              </a:rPr>
              <a:t>4</a:t>
            </a:r>
            <a:endParaRPr lang="en-US" sz="1400" b="0" i="0" u="none" strike="noStrike">
              <a:solidFill>
                <a:srgbClr val="000000">
                  <a:alpha val="40000"/>
                </a:srgbClr>
              </a:solidFill>
              <a:latin typeface="Pretendard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2AAED4-9C67-42C4-CB98-2696097653C7}"/>
              </a:ext>
            </a:extLst>
          </p:cNvPr>
          <p:cNvSpPr txBox="1"/>
          <p:nvPr/>
        </p:nvSpPr>
        <p:spPr>
          <a:xfrm>
            <a:off x="15563286" y="8734878"/>
            <a:ext cx="2401427" cy="12524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>
              <a:lnSpc>
                <a:spcPct val="120000"/>
              </a:lnSpc>
            </a:pPr>
            <a:r>
              <a:rPr lang="en-US" altLang="ko-KR" sz="1600">
                <a:solidFill>
                  <a:srgbClr val="000000"/>
                </a:solidFill>
                <a:ea typeface="Pretendard Light"/>
              </a:rPr>
              <a:t>3</a:t>
            </a:r>
            <a:r>
              <a:rPr lang="ko-KR" altLang="en-US" sz="1600" b="0" i="0" u="none" strike="noStrike">
                <a:solidFill>
                  <a:srgbClr val="000000"/>
                </a:solidFill>
                <a:ea typeface="Pretendard Light"/>
              </a:rPr>
              <a:t>조</a:t>
            </a:r>
            <a:endParaRPr lang="en-US" altLang="ko-KR" sz="1600">
              <a:solidFill>
                <a:srgbClr val="000000"/>
              </a:solidFill>
              <a:ea typeface="Pretendard Light"/>
            </a:endParaRPr>
          </a:p>
          <a:p>
            <a:pPr lvl="0" algn="l">
              <a:lnSpc>
                <a:spcPct val="120000"/>
              </a:lnSpc>
            </a:pPr>
            <a:r>
              <a:rPr lang="en-US" altLang="ko-KR" sz="1600" b="0" i="0" u="none" strike="noStrike">
                <a:solidFill>
                  <a:srgbClr val="000000"/>
                </a:solidFill>
                <a:ea typeface="Pretendard Light"/>
              </a:rPr>
              <a:t>12192960 </a:t>
            </a:r>
            <a:r>
              <a:rPr lang="ko-KR" altLang="en-US" sz="1600" b="0" i="0" u="none" strike="noStrike">
                <a:solidFill>
                  <a:srgbClr val="000000"/>
                </a:solidFill>
                <a:ea typeface="Pretendard Light"/>
              </a:rPr>
              <a:t>김승준</a:t>
            </a:r>
          </a:p>
          <a:p>
            <a:pPr lvl="0" algn="l">
              <a:lnSpc>
                <a:spcPct val="120000"/>
              </a:lnSpc>
            </a:pPr>
            <a:r>
              <a:rPr lang="en-US" altLang="ko-KR" sz="1600" b="0" i="0" u="none" strike="noStrike">
                <a:solidFill>
                  <a:srgbClr val="000000"/>
                </a:solidFill>
                <a:ea typeface="Pretendard Light"/>
              </a:rPr>
              <a:t>12202554 </a:t>
            </a:r>
            <a:r>
              <a:rPr lang="ko-KR" altLang="en-US" sz="1600" b="0" i="0" u="none" strike="noStrike">
                <a:solidFill>
                  <a:srgbClr val="000000"/>
                </a:solidFill>
                <a:ea typeface="Pretendard Light"/>
              </a:rPr>
              <a:t>김지은</a:t>
            </a:r>
          </a:p>
          <a:p>
            <a:pPr lvl="0" algn="l">
              <a:lnSpc>
                <a:spcPct val="120000"/>
              </a:lnSpc>
            </a:pPr>
            <a:r>
              <a:rPr lang="en-US" altLang="ko-KR" sz="1600" b="0" i="0" u="none" strike="noStrike">
                <a:solidFill>
                  <a:srgbClr val="000000"/>
                </a:solidFill>
                <a:ea typeface="Pretendard Light"/>
              </a:rPr>
              <a:t>12215366 </a:t>
            </a:r>
            <a:r>
              <a:rPr lang="ko-KR" altLang="en-US" sz="1600" b="0" i="0" u="none" strike="noStrike">
                <a:solidFill>
                  <a:srgbClr val="000000"/>
                </a:solidFill>
                <a:ea typeface="Pretendard Light"/>
              </a:rPr>
              <a:t>김기훈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9D6EBB-11D8-B84C-5D33-02548F408B4B}"/>
              </a:ext>
            </a:extLst>
          </p:cNvPr>
          <p:cNvSpPr txBox="1"/>
          <p:nvPr/>
        </p:nvSpPr>
        <p:spPr>
          <a:xfrm>
            <a:off x="1992086" y="2748643"/>
            <a:ext cx="736092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3200" b="1" dirty="0">
                <a:solidFill>
                  <a:srgbClr val="11359A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ResNet50</a:t>
            </a:r>
          </a:p>
        </p:txBody>
      </p:sp>
      <p:sp>
        <p:nvSpPr>
          <p:cNvPr id="8" name="TextBox 26">
            <a:extLst>
              <a:ext uri="{FF2B5EF4-FFF2-40B4-BE49-F238E27FC236}">
                <a16:creationId xmlns:a16="http://schemas.microsoft.com/office/drawing/2014/main" id="{756A7F84-A1CC-3CFA-AA14-D7153C1337A8}"/>
              </a:ext>
            </a:extLst>
          </p:cNvPr>
          <p:cNvSpPr txBox="1"/>
          <p:nvPr/>
        </p:nvSpPr>
        <p:spPr>
          <a:xfrm>
            <a:off x="1987082" y="3230831"/>
            <a:ext cx="13886180" cy="1091879"/>
          </a:xfrm>
          <a:prstGeom prst="rect">
            <a:avLst/>
          </a:prstGeom>
          <a:ln w="28575">
            <a:noFill/>
          </a:ln>
        </p:spPr>
        <p:txBody>
          <a:bodyPr lIns="0" tIns="0" rIns="0" bIns="0" rtlCol="0" anchor="ctr"/>
          <a:lstStyle/>
          <a:p>
            <a:pPr marL="342900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50</a:t>
            </a:r>
            <a:r>
              <a:rPr lang="ko-KR" altLang="en-US" sz="2400" b="1" dirty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개의 레이어로 구성된 </a:t>
            </a:r>
            <a:r>
              <a:rPr lang="en-US" altLang="ko-KR" sz="2400" b="1" dirty="0" err="1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ResNet</a:t>
            </a:r>
            <a:r>
              <a:rPr lang="en-US" altLang="ko-KR" sz="2400" b="1" dirty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 </a:t>
            </a:r>
            <a:r>
              <a:rPr lang="ko-KR" altLang="en-US" sz="2400" b="1" dirty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아키텍처의 한 종류</a:t>
            </a:r>
          </a:p>
        </p:txBody>
      </p:sp>
      <p:sp>
        <p:nvSpPr>
          <p:cNvPr id="3" name="TextBox 31">
            <a:extLst>
              <a:ext uri="{FF2B5EF4-FFF2-40B4-BE49-F238E27FC236}">
                <a16:creationId xmlns:a16="http://schemas.microsoft.com/office/drawing/2014/main" id="{93089C58-64AB-5CB6-EE30-D519170A9BF2}"/>
              </a:ext>
            </a:extLst>
          </p:cNvPr>
          <p:cNvSpPr txBox="1"/>
          <p:nvPr/>
        </p:nvSpPr>
        <p:spPr>
          <a:xfrm>
            <a:off x="-2201636" y="885683"/>
            <a:ext cx="102870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algn="ctr"/>
            <a:r>
              <a:rPr lang="en-US" altLang="ko-KR" sz="6000" b="1" i="0" u="none" strike="noStrike" spc="-100" dirty="0" smtClean="0">
                <a:solidFill>
                  <a:srgbClr val="11359A"/>
                </a:solidFill>
                <a:latin typeface="한컴 고딕" panose="02000500000000000000" pitchFamily="2" charset="-127"/>
                <a:ea typeface="한컴 고딕"/>
              </a:rPr>
              <a:t>4.3. </a:t>
            </a:r>
            <a:r>
              <a:rPr lang="ko-KR" altLang="en-US" sz="6000" b="1" i="0" u="none" strike="noStrike" spc="-100" dirty="0">
                <a:solidFill>
                  <a:srgbClr val="11359A"/>
                </a:solidFill>
                <a:latin typeface="한컴 고딕" panose="02000500000000000000" pitchFamily="2" charset="-127"/>
                <a:ea typeface="한컴 고딕"/>
              </a:rPr>
              <a:t>앙상블</a:t>
            </a:r>
          </a:p>
        </p:txBody>
      </p:sp>
      <p:pic>
        <p:nvPicPr>
          <p:cNvPr id="10" name="Picture 13">
            <a:extLst>
              <a:ext uri="{FF2B5EF4-FFF2-40B4-BE49-F238E27FC236}">
                <a16:creationId xmlns:a16="http://schemas.microsoft.com/office/drawing/2014/main" id="{5DEBFD48-3533-17A3-796A-9A3E07512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000" y="5253982"/>
            <a:ext cx="546100" cy="5461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AE36E0E-2B37-8CAA-3D84-2702CD76FD9E}"/>
              </a:ext>
            </a:extLst>
          </p:cNvPr>
          <p:cNvSpPr txBox="1"/>
          <p:nvPr/>
        </p:nvSpPr>
        <p:spPr>
          <a:xfrm>
            <a:off x="1992086" y="5263961"/>
            <a:ext cx="736092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3200" b="1" dirty="0">
                <a:solidFill>
                  <a:srgbClr val="11359A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Efficient_B0</a:t>
            </a:r>
          </a:p>
        </p:txBody>
      </p:sp>
      <p:sp>
        <p:nvSpPr>
          <p:cNvPr id="12" name="TextBox 26">
            <a:extLst>
              <a:ext uri="{FF2B5EF4-FFF2-40B4-BE49-F238E27FC236}">
                <a16:creationId xmlns:a16="http://schemas.microsoft.com/office/drawing/2014/main" id="{410B2F96-4057-F861-217E-680C8F08DE6A}"/>
              </a:ext>
            </a:extLst>
          </p:cNvPr>
          <p:cNvSpPr txBox="1"/>
          <p:nvPr/>
        </p:nvSpPr>
        <p:spPr>
          <a:xfrm>
            <a:off x="1987082" y="5869428"/>
            <a:ext cx="15807431" cy="2074827"/>
          </a:xfrm>
          <a:prstGeom prst="rect">
            <a:avLst/>
          </a:prstGeom>
          <a:ln w="28575">
            <a:noFill/>
          </a:ln>
        </p:spPr>
        <p:txBody>
          <a:bodyPr lIns="0" tIns="0" rIns="0" bIns="0" rtlCol="0" anchor="ctr"/>
          <a:lstStyle/>
          <a:p>
            <a:pPr marL="342900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2019</a:t>
            </a:r>
            <a:r>
              <a:rPr lang="ko-KR" altLang="en-US" sz="2400" b="1" dirty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년 구글에서 발표한  </a:t>
            </a:r>
            <a:r>
              <a:rPr lang="en-US" altLang="ko-KR" sz="2400" b="1" dirty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CNN </a:t>
            </a:r>
            <a:r>
              <a:rPr lang="ko-KR" altLang="en-US" sz="2400" b="1" dirty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아키텍처</a:t>
            </a:r>
            <a:endParaRPr lang="en-US" altLang="ko-KR" sz="2400" b="1" dirty="0">
              <a:latin typeface="한컴 고딕" panose="02000500000000000000" pitchFamily="2" charset="-127"/>
              <a:ea typeface="한컴 고딕" panose="02000500000000000000" pitchFamily="2" charset="-127"/>
              <a:cs typeface="Calibri"/>
            </a:endParaRPr>
          </a:p>
          <a:p>
            <a:pPr marL="342900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 err="1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ResNet</a:t>
            </a:r>
            <a:r>
              <a:rPr lang="ko-KR" altLang="en-US" sz="2400" b="1" dirty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에서의 잔류 학습과 같은 연산 방법은 변화를 주지 않으면서 채널의 수</a:t>
            </a:r>
            <a:r>
              <a:rPr lang="en-US" altLang="ko-KR" sz="2400" b="1" dirty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, </a:t>
            </a:r>
            <a:r>
              <a:rPr lang="ko-KR" altLang="en-US" sz="2400" b="1" dirty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레이어의 수</a:t>
            </a:r>
            <a:r>
              <a:rPr lang="en-US" altLang="ko-KR" sz="2400" b="1" dirty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, </a:t>
            </a:r>
            <a:r>
              <a:rPr lang="ko-KR" altLang="en-US" sz="2400" b="1" dirty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해상도에 변화를 줌</a:t>
            </a:r>
            <a:endParaRPr lang="en-US" altLang="ko-KR" sz="2400" b="1" dirty="0">
              <a:latin typeface="한컴 고딕" panose="02000500000000000000" pitchFamily="2" charset="-127"/>
              <a:ea typeface="한컴 고딕" panose="02000500000000000000" pitchFamily="2" charset="-127"/>
              <a:cs typeface="Calibri"/>
            </a:endParaRPr>
          </a:p>
          <a:p>
            <a:pPr marL="342900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제한된 자원 내에서 변화를 주어 모델의 성능을 최대화 하는 방법</a:t>
            </a:r>
            <a:endParaRPr lang="en-US" altLang="ko-KR" sz="2400" b="1" dirty="0">
              <a:latin typeface="한컴 고딕" panose="02000500000000000000" pitchFamily="2" charset="-127"/>
              <a:ea typeface="한컴 고딕" panose="02000500000000000000" pitchFamily="2" charset="-127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324367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5" name="Group 5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3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000" y="2738664"/>
            <a:ext cx="546100" cy="546100"/>
          </a:xfrm>
          <a:prstGeom prst="rect">
            <a:avLst/>
          </a:prstGeom>
        </p:spPr>
      </p:pic>
      <p:sp>
        <p:nvSpPr>
          <p:cNvPr id="32" name="TextBox 32"/>
          <p:cNvSpPr txBox="1"/>
          <p:nvPr/>
        </p:nvSpPr>
        <p:spPr>
          <a:xfrm>
            <a:off x="17145000" y="9512300"/>
            <a:ext cx="406400" cy="241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20000"/>
              </a:lnSpc>
            </a:pPr>
            <a:r>
              <a:rPr lang="en-US" sz="1400" b="0" i="0" u="none" strike="noStrike">
                <a:solidFill>
                  <a:srgbClr val="000000">
                    <a:alpha val="40000"/>
                  </a:srgbClr>
                </a:solidFill>
                <a:latin typeface="Pretendard"/>
              </a:rPr>
              <a:t>0</a:t>
            </a:r>
            <a:r>
              <a:rPr lang="en-US" sz="1400">
                <a:solidFill>
                  <a:srgbClr val="000000">
                    <a:alpha val="40000"/>
                  </a:srgbClr>
                </a:solidFill>
                <a:latin typeface="Pretendard"/>
              </a:rPr>
              <a:t>4</a:t>
            </a:r>
            <a:endParaRPr lang="en-US" sz="1400" b="0" i="0" u="none" strike="noStrike">
              <a:solidFill>
                <a:srgbClr val="000000">
                  <a:alpha val="40000"/>
                </a:srgbClr>
              </a:solidFill>
              <a:latin typeface="Pretendard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2AAED4-9C67-42C4-CB98-2696097653C7}"/>
              </a:ext>
            </a:extLst>
          </p:cNvPr>
          <p:cNvSpPr txBox="1"/>
          <p:nvPr/>
        </p:nvSpPr>
        <p:spPr>
          <a:xfrm>
            <a:off x="15563286" y="8734878"/>
            <a:ext cx="2401427" cy="12524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>
              <a:lnSpc>
                <a:spcPct val="120000"/>
              </a:lnSpc>
            </a:pPr>
            <a:r>
              <a:rPr lang="en-US" altLang="ko-KR" sz="1600">
                <a:solidFill>
                  <a:srgbClr val="000000"/>
                </a:solidFill>
                <a:ea typeface="Pretendard Light"/>
              </a:rPr>
              <a:t>3</a:t>
            </a:r>
            <a:r>
              <a:rPr lang="ko-KR" altLang="en-US" sz="1600" b="0" i="0" u="none" strike="noStrike">
                <a:solidFill>
                  <a:srgbClr val="000000"/>
                </a:solidFill>
                <a:ea typeface="Pretendard Light"/>
              </a:rPr>
              <a:t>조</a:t>
            </a:r>
            <a:endParaRPr lang="en-US" altLang="ko-KR" sz="1600">
              <a:solidFill>
                <a:srgbClr val="000000"/>
              </a:solidFill>
              <a:ea typeface="Pretendard Light"/>
            </a:endParaRPr>
          </a:p>
          <a:p>
            <a:pPr lvl="0" algn="l">
              <a:lnSpc>
                <a:spcPct val="120000"/>
              </a:lnSpc>
            </a:pPr>
            <a:r>
              <a:rPr lang="en-US" altLang="ko-KR" sz="1600" b="0" i="0" u="none" strike="noStrike">
                <a:solidFill>
                  <a:srgbClr val="000000"/>
                </a:solidFill>
                <a:ea typeface="Pretendard Light"/>
              </a:rPr>
              <a:t>12192960 </a:t>
            </a:r>
            <a:r>
              <a:rPr lang="ko-KR" altLang="en-US" sz="1600" b="0" i="0" u="none" strike="noStrike">
                <a:solidFill>
                  <a:srgbClr val="000000"/>
                </a:solidFill>
                <a:ea typeface="Pretendard Light"/>
              </a:rPr>
              <a:t>김승준</a:t>
            </a:r>
          </a:p>
          <a:p>
            <a:pPr lvl="0" algn="l">
              <a:lnSpc>
                <a:spcPct val="120000"/>
              </a:lnSpc>
            </a:pPr>
            <a:r>
              <a:rPr lang="en-US" altLang="ko-KR" sz="1600" b="0" i="0" u="none" strike="noStrike">
                <a:solidFill>
                  <a:srgbClr val="000000"/>
                </a:solidFill>
                <a:ea typeface="Pretendard Light"/>
              </a:rPr>
              <a:t>12202554 </a:t>
            </a:r>
            <a:r>
              <a:rPr lang="ko-KR" altLang="en-US" sz="1600" b="0" i="0" u="none" strike="noStrike">
                <a:solidFill>
                  <a:srgbClr val="000000"/>
                </a:solidFill>
                <a:ea typeface="Pretendard Light"/>
              </a:rPr>
              <a:t>김지은</a:t>
            </a:r>
          </a:p>
          <a:p>
            <a:pPr lvl="0" algn="l">
              <a:lnSpc>
                <a:spcPct val="120000"/>
              </a:lnSpc>
            </a:pPr>
            <a:r>
              <a:rPr lang="en-US" altLang="ko-KR" sz="1600" b="0" i="0" u="none" strike="noStrike">
                <a:solidFill>
                  <a:srgbClr val="000000"/>
                </a:solidFill>
                <a:ea typeface="Pretendard Light"/>
              </a:rPr>
              <a:t>12215366 </a:t>
            </a:r>
            <a:r>
              <a:rPr lang="ko-KR" altLang="en-US" sz="1600" b="0" i="0" u="none" strike="noStrike">
                <a:solidFill>
                  <a:srgbClr val="000000"/>
                </a:solidFill>
                <a:ea typeface="Pretendard Light"/>
              </a:rPr>
              <a:t>김기훈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9D6EBB-11D8-B84C-5D33-02548F408B4B}"/>
              </a:ext>
            </a:extLst>
          </p:cNvPr>
          <p:cNvSpPr txBox="1"/>
          <p:nvPr/>
        </p:nvSpPr>
        <p:spPr>
          <a:xfrm>
            <a:off x="1992086" y="2748643"/>
            <a:ext cx="736092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3200" b="1" dirty="0">
                <a:solidFill>
                  <a:srgbClr val="11359A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Inception-v3</a:t>
            </a:r>
          </a:p>
        </p:txBody>
      </p:sp>
      <p:sp>
        <p:nvSpPr>
          <p:cNvPr id="8" name="TextBox 26">
            <a:extLst>
              <a:ext uri="{FF2B5EF4-FFF2-40B4-BE49-F238E27FC236}">
                <a16:creationId xmlns:a16="http://schemas.microsoft.com/office/drawing/2014/main" id="{756A7F84-A1CC-3CFA-AA14-D7153C1337A8}"/>
              </a:ext>
            </a:extLst>
          </p:cNvPr>
          <p:cNvSpPr txBox="1"/>
          <p:nvPr/>
        </p:nvSpPr>
        <p:spPr>
          <a:xfrm>
            <a:off x="2197433" y="3469496"/>
            <a:ext cx="14748149" cy="1809381"/>
          </a:xfrm>
          <a:prstGeom prst="rect">
            <a:avLst/>
          </a:prstGeom>
          <a:ln w="28575">
            <a:noFill/>
          </a:ln>
        </p:spPr>
        <p:txBody>
          <a:bodyPr lIns="0" tIns="0" rIns="0" bIns="0" rtlCol="0" anchor="ctr"/>
          <a:lstStyle/>
          <a:p>
            <a:pPr marL="342900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 err="1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GoogLeNet</a:t>
            </a:r>
            <a:r>
              <a:rPr lang="ko-KR" altLang="en-US" sz="2400" b="1" dirty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에 변형을 가해 나온 모델</a:t>
            </a:r>
            <a:r>
              <a:rPr lang="en-US" altLang="ko-KR" sz="2400" b="1" dirty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 (Inception V1</a:t>
            </a:r>
            <a:r>
              <a:rPr lang="ko-KR" altLang="en-US" sz="2400" b="1" dirty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이 </a:t>
            </a:r>
            <a:r>
              <a:rPr lang="en-US" altLang="ko-KR" sz="2400" b="1" dirty="0" err="1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GooLeNet</a:t>
            </a:r>
            <a:r>
              <a:rPr lang="en-US" altLang="ko-KR" sz="2400" b="1" dirty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)</a:t>
            </a:r>
          </a:p>
          <a:p>
            <a:pPr marL="342900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비대칭 </a:t>
            </a:r>
            <a:r>
              <a:rPr lang="ko-KR" altLang="en-US" sz="2400" b="1" dirty="0" err="1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컨볼루션</a:t>
            </a:r>
            <a:r>
              <a:rPr lang="ko-KR" altLang="en-US" sz="2400" b="1" dirty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 필터 사용</a:t>
            </a:r>
            <a:r>
              <a:rPr lang="en-US" altLang="ko-KR" sz="2400" b="1" dirty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 (</a:t>
            </a:r>
            <a:r>
              <a:rPr lang="en-US" altLang="ko-KR" sz="24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3x1 </a:t>
            </a:r>
            <a:r>
              <a:rPr lang="ko-KR" altLang="en-US" sz="2400" b="1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컨볼루션과</a:t>
            </a:r>
            <a:r>
              <a:rPr lang="ko-KR" altLang="en-US" sz="24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altLang="ko-KR" sz="24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1x3 </a:t>
            </a:r>
            <a:r>
              <a:rPr lang="ko-KR" altLang="en-US" sz="2400" b="1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컨볼루션을</a:t>
            </a:r>
            <a:r>
              <a:rPr lang="ko-KR" altLang="en-US" sz="24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 조합</a:t>
            </a:r>
            <a:r>
              <a:rPr lang="en-US" altLang="ko-KR" sz="24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24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다양한 형태의 특징으로 효과적으로 추출</a:t>
            </a:r>
            <a:r>
              <a:rPr lang="en-US" altLang="ko-KR" sz="24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)</a:t>
            </a:r>
          </a:p>
          <a:p>
            <a:pPr marL="342900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RMSProp</a:t>
            </a:r>
            <a:r>
              <a:rPr lang="en-US" altLang="ko-KR" sz="24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 Optimizer </a:t>
            </a:r>
            <a:r>
              <a:rPr lang="ko-KR" altLang="en-US" sz="24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사용</a:t>
            </a:r>
            <a:r>
              <a:rPr lang="en-US" altLang="ko-KR" sz="24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Label Smoothing</a:t>
            </a:r>
            <a:r>
              <a:rPr lang="ko-KR" altLang="en-US" sz="24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을 사용</a:t>
            </a:r>
          </a:p>
          <a:p>
            <a:pPr>
              <a:lnSpc>
                <a:spcPct val="140000"/>
              </a:lnSpc>
            </a:pPr>
            <a:endParaRPr lang="en-US" altLang="ko-KR" sz="2400" b="1" dirty="0">
              <a:ea typeface="Malgun Gothic"/>
              <a:cs typeface="Calibri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9B41717-481F-71D1-7642-1B8E8DDC9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000" y="5278877"/>
            <a:ext cx="546100" cy="546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1C5F844-3352-CD0E-074B-A3F8EBCB944B}"/>
              </a:ext>
            </a:extLst>
          </p:cNvPr>
          <p:cNvSpPr txBox="1"/>
          <p:nvPr/>
        </p:nvSpPr>
        <p:spPr>
          <a:xfrm>
            <a:off x="1992086" y="5278877"/>
            <a:ext cx="736092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3200" b="1" dirty="0">
                <a:solidFill>
                  <a:srgbClr val="11359A"/>
                </a:solidFill>
                <a:ea typeface="한컴 고딕"/>
                <a:cs typeface="Calibri"/>
              </a:rPr>
              <a:t>앙상블 기법 도입</a:t>
            </a:r>
            <a:endParaRPr lang="en-US" altLang="ko-KR" sz="3200" b="1" dirty="0">
              <a:solidFill>
                <a:srgbClr val="11359A"/>
              </a:solidFill>
              <a:ea typeface="한컴 고딕"/>
              <a:cs typeface="Calibri"/>
            </a:endParaRPr>
          </a:p>
        </p:txBody>
      </p:sp>
      <p:pic>
        <p:nvPicPr>
          <p:cNvPr id="18" name="그림 17">
            <a:hlinkClick r:id="rId3"/>
            <a:extLst>
              <a:ext uri="{FF2B5EF4-FFF2-40B4-BE49-F238E27FC236}">
                <a16:creationId xmlns:a16="http://schemas.microsoft.com/office/drawing/2014/main" id="{E770C2BE-1766-6834-897F-F279786AF1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8625" y="5997974"/>
            <a:ext cx="6723940" cy="3520487"/>
          </a:xfrm>
          <a:prstGeom prst="rect">
            <a:avLst/>
          </a:prstGeom>
          <a:ln w="53975">
            <a:solidFill>
              <a:schemeClr val="tx2"/>
            </a:solidFill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7FF6792-3EAF-782D-2E28-1EFD1E86F4A4}"/>
              </a:ext>
            </a:extLst>
          </p:cNvPr>
          <p:cNvSpPr txBox="1"/>
          <p:nvPr/>
        </p:nvSpPr>
        <p:spPr>
          <a:xfrm>
            <a:off x="1879141" y="9618005"/>
            <a:ext cx="7586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https://inass.org/wp-content/uploads/2023/05/2023103114-2.pdf</a:t>
            </a:r>
            <a:endParaRPr lang="ko-KR" altLang="en-US" dirty="0"/>
          </a:p>
        </p:txBody>
      </p:sp>
      <p:sp>
        <p:nvSpPr>
          <p:cNvPr id="10" name="TextBox 31">
            <a:extLst>
              <a:ext uri="{FF2B5EF4-FFF2-40B4-BE49-F238E27FC236}">
                <a16:creationId xmlns:a16="http://schemas.microsoft.com/office/drawing/2014/main" id="{7EA8A256-71A3-547A-9D8E-F1D2CE770DF3}"/>
              </a:ext>
            </a:extLst>
          </p:cNvPr>
          <p:cNvSpPr txBox="1"/>
          <p:nvPr/>
        </p:nvSpPr>
        <p:spPr>
          <a:xfrm>
            <a:off x="-2259693" y="882918"/>
            <a:ext cx="102870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algn="ctr"/>
            <a:r>
              <a:rPr lang="en-US" altLang="ko-KR" sz="6000" b="1" i="0" u="none" strike="noStrike" spc="-100" dirty="0" smtClean="0">
                <a:solidFill>
                  <a:srgbClr val="11359A"/>
                </a:solidFill>
                <a:latin typeface="한컴 고딕" panose="02000500000000000000" pitchFamily="2" charset="-127"/>
                <a:ea typeface="한컴 고딕"/>
              </a:rPr>
              <a:t>4.3. </a:t>
            </a:r>
            <a:r>
              <a:rPr lang="ko-KR" altLang="en-US" sz="6000" b="1" i="0" u="none" strike="noStrike" spc="-100" dirty="0">
                <a:solidFill>
                  <a:srgbClr val="11359A"/>
                </a:solidFill>
                <a:latin typeface="한컴 고딕" panose="02000500000000000000" pitchFamily="2" charset="-127"/>
                <a:ea typeface="한컴 고딕"/>
              </a:rPr>
              <a:t>앙상블</a:t>
            </a:r>
          </a:p>
        </p:txBody>
      </p:sp>
    </p:spTree>
    <p:extLst>
      <p:ext uri="{BB962C8B-B14F-4D97-AF65-F5344CB8AC3E}">
        <p14:creationId xmlns:p14="http://schemas.microsoft.com/office/powerpoint/2010/main" val="36417982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5" name="Group 5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sp>
        <p:nvSpPr>
          <p:cNvPr id="23" name="TextBox 23"/>
          <p:cNvSpPr txBox="1"/>
          <p:nvPr/>
        </p:nvSpPr>
        <p:spPr>
          <a:xfrm>
            <a:off x="107675" y="908993"/>
            <a:ext cx="17443725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400" b="1" i="0" u="none" strike="noStrike" kern="1200" cap="none" spc="-100" normalizeH="0" baseline="0" noProof="0" dirty="0" smtClean="0">
                <a:ln>
                  <a:noFill/>
                </a:ln>
                <a:solidFill>
                  <a:srgbClr val="11359A"/>
                </a:solidFill>
                <a:effectLst/>
                <a:uLnTx/>
                <a:uFillTx/>
                <a:latin typeface="한컴 고딕"/>
                <a:ea typeface="맑은 고딕" panose="020B0503020000020004" pitchFamily="50" charset="-127"/>
                <a:cs typeface="+mn-cs"/>
              </a:rPr>
              <a:t>5.1. </a:t>
            </a:r>
            <a:r>
              <a:rPr kumimoji="0" lang="en-US" altLang="ko-KR" sz="5400" b="1" i="0" u="none" strike="noStrike" kern="1200" cap="none" spc="-100" normalizeH="0" baseline="0" noProof="0" dirty="0">
                <a:ln>
                  <a:noFill/>
                </a:ln>
                <a:solidFill>
                  <a:srgbClr val="11359A"/>
                </a:solidFill>
                <a:effectLst/>
                <a:uLnTx/>
                <a:uFillTx/>
                <a:latin typeface="한컴 고딕"/>
                <a:ea typeface="맑은 고딕" panose="020B0503020000020004" pitchFamily="50" charset="-127"/>
                <a:cs typeface="+mn-cs"/>
              </a:rPr>
              <a:t>Epoch </a:t>
            </a:r>
            <a:r>
              <a:rPr kumimoji="0" lang="ko-KR" altLang="en-US" sz="5400" b="1" i="0" u="none" strike="noStrike" kern="1200" cap="none" spc="-100" normalizeH="0" baseline="0" noProof="0" dirty="0">
                <a:ln>
                  <a:noFill/>
                </a:ln>
                <a:solidFill>
                  <a:srgbClr val="11359A"/>
                </a:solidFill>
                <a:effectLst/>
                <a:uLnTx/>
                <a:uFillTx/>
                <a:latin typeface="한컴 고딕"/>
                <a:ea typeface="맑은 고딕" panose="020B0503020000020004" pitchFamily="50" charset="-127"/>
                <a:cs typeface="+mn-cs"/>
              </a:rPr>
              <a:t>진행에 따른 </a:t>
            </a:r>
            <a:r>
              <a:rPr kumimoji="0" lang="en-US" altLang="ko-KR" sz="5400" b="1" i="0" u="none" strike="noStrike" kern="1200" cap="none" spc="-100" normalizeH="0" baseline="0" noProof="0" dirty="0">
                <a:ln>
                  <a:noFill/>
                </a:ln>
                <a:solidFill>
                  <a:srgbClr val="11359A"/>
                </a:solidFill>
                <a:effectLst/>
                <a:uLnTx/>
                <a:uFillTx/>
                <a:latin typeface="한컴 고딕"/>
                <a:ea typeface="맑은 고딕" panose="020B0503020000020004" pitchFamily="50" charset="-127"/>
                <a:cs typeface="+mn-cs"/>
              </a:rPr>
              <a:t>train loss/accuracy </a:t>
            </a:r>
            <a:r>
              <a:rPr kumimoji="0" lang="ko-KR" altLang="en-US" sz="5400" b="1" i="0" u="none" strike="noStrike" kern="1200" cap="none" spc="-100" normalizeH="0" baseline="0" noProof="0" dirty="0">
                <a:ln>
                  <a:noFill/>
                </a:ln>
                <a:solidFill>
                  <a:srgbClr val="11359A"/>
                </a:solidFill>
                <a:effectLst/>
                <a:uLnTx/>
                <a:uFillTx/>
                <a:latin typeface="한컴 고딕"/>
                <a:ea typeface="맑은 고딕" panose="020B0503020000020004" pitchFamily="50" charset="-127"/>
                <a:cs typeface="+mn-cs"/>
              </a:rPr>
              <a:t>수렴 과정</a:t>
            </a:r>
            <a:endParaRPr kumimoji="0" lang="ko-KR" altLang="en-US" sz="5400" b="0" i="0" u="none" strike="noStrike" kern="1200" cap="none" spc="-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한컴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17145000" y="9512300"/>
            <a:ext cx="406400" cy="241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alpha val="40000"/>
                  </a:srgbClr>
                </a:solidFill>
                <a:effectLst/>
                <a:uLnTx/>
                <a:uFillTx/>
                <a:latin typeface="Pretendard"/>
                <a:ea typeface="+mn-ea"/>
                <a:cs typeface="+mn-cs"/>
              </a:rPr>
              <a:t>08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C8C092D-EEF1-B1AB-92CC-C94B1CE1AA76}"/>
              </a:ext>
            </a:extLst>
          </p:cNvPr>
          <p:cNvSpPr txBox="1"/>
          <p:nvPr/>
        </p:nvSpPr>
        <p:spPr>
          <a:xfrm>
            <a:off x="15563286" y="8734878"/>
            <a:ext cx="2401427" cy="12524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Pretendard Light"/>
                <a:cs typeface="+mn-cs"/>
              </a:rPr>
              <a:t>3</a:t>
            </a:r>
            <a:r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Pretendard Light"/>
                <a:cs typeface="+mn-cs"/>
              </a:rPr>
              <a:t>조</a:t>
            </a:r>
            <a:endParaRPr kumimoji="0" lang="en-US" altLang="ko-KR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Pretendard Light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Pretendard Light"/>
                <a:cs typeface="+mn-cs"/>
              </a:rPr>
              <a:t>12192960 </a:t>
            </a:r>
            <a:r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Pretendard Light"/>
                <a:cs typeface="+mn-cs"/>
              </a:rPr>
              <a:t>김승준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Pretendard Light"/>
                <a:cs typeface="+mn-cs"/>
              </a:rPr>
              <a:t>12202554 </a:t>
            </a:r>
            <a:r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Pretendard Light"/>
                <a:cs typeface="+mn-cs"/>
              </a:rPr>
              <a:t>김지은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Pretendard Light"/>
                <a:cs typeface="+mn-cs"/>
              </a:rPr>
              <a:t>12215366 </a:t>
            </a:r>
            <a:r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Pretendard Light"/>
                <a:cs typeface="+mn-cs"/>
              </a:rPr>
              <a:t>김기훈</a:t>
            </a:r>
          </a:p>
        </p:txBody>
      </p:sp>
      <p:sp>
        <p:nvSpPr>
          <p:cNvPr id="6" name="TextBox 26">
            <a:extLst>
              <a:ext uri="{FF2B5EF4-FFF2-40B4-BE49-F238E27FC236}">
                <a16:creationId xmlns:a16="http://schemas.microsoft.com/office/drawing/2014/main" id="{3DE6D2E5-3B83-F61B-CC89-63A702879D39}"/>
              </a:ext>
            </a:extLst>
          </p:cNvPr>
          <p:cNvSpPr txBox="1"/>
          <p:nvPr/>
        </p:nvSpPr>
        <p:spPr>
          <a:xfrm>
            <a:off x="1027030" y="1676130"/>
            <a:ext cx="6621498" cy="4620110"/>
          </a:xfrm>
          <a:prstGeom prst="rect">
            <a:avLst/>
          </a:prstGeom>
          <a:ln w="28575">
            <a:noFill/>
          </a:ln>
        </p:spPr>
        <p:txBody>
          <a:bodyPr lIns="0" tIns="0" rIns="0" bIns="0" rtlCol="0" anchor="ctr"/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Calibri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2EB2A56-EC9F-6E34-3899-F234C6825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933" y="3609898"/>
            <a:ext cx="5514247" cy="3189244"/>
          </a:xfrm>
          <a:prstGeom prst="rect">
            <a:avLst/>
          </a:prstGeom>
        </p:spPr>
      </p:pic>
      <p:sp>
        <p:nvSpPr>
          <p:cNvPr id="14" name="TextBox 24">
            <a:extLst>
              <a:ext uri="{FF2B5EF4-FFF2-40B4-BE49-F238E27FC236}">
                <a16:creationId xmlns:a16="http://schemas.microsoft.com/office/drawing/2014/main" id="{8269FFE9-B3CD-4F82-04AE-30BDA1AAF26E}"/>
              </a:ext>
            </a:extLst>
          </p:cNvPr>
          <p:cNvSpPr txBox="1"/>
          <p:nvPr/>
        </p:nvSpPr>
        <p:spPr>
          <a:xfrm>
            <a:off x="331943" y="3758688"/>
            <a:ext cx="5381237" cy="289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ko-KR" sz="2000" b="1" dirty="0">
                <a:solidFill>
                  <a:srgbClr val="12359A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ResNet50 </a:t>
            </a:r>
            <a:r>
              <a:rPr lang="ko-KR" altLang="en-US" sz="2000" b="1" dirty="0">
                <a:solidFill>
                  <a:srgbClr val="12359A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모델</a:t>
            </a:r>
            <a:endParaRPr lang="en-US" altLang="ko-KR" sz="2000" b="1" dirty="0">
              <a:solidFill>
                <a:srgbClr val="12359A"/>
              </a:solidFill>
              <a:latin typeface="한컴 고딕" panose="02000500000000000000" pitchFamily="2" charset="-127"/>
              <a:ea typeface="한컴 고딕" panose="02000500000000000000" pitchFamily="2" charset="-127"/>
              <a:cs typeface="Calibri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Epoch 1: Loss 0.6110, Accuracy 63.12%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Epoch 5: Loss 0.0571, Accuracy 97.81%</a:t>
            </a:r>
            <a:endParaRPr lang="en-US" altLang="ko-KR" sz="2000" b="1" dirty="0">
              <a:latin typeface="한컴 고딕" panose="02000500000000000000" pitchFamily="2" charset="-127"/>
              <a:ea typeface="한컴 고딕" panose="02000500000000000000" pitchFamily="2" charset="-127"/>
              <a:cs typeface="Calibri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Epoch 10: Loss 0.0248, Accuracy 99.06%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Loss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감소 및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Accuracy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증가 추세 명확히 관찰</a:t>
            </a:r>
          </a:p>
        </p:txBody>
      </p:sp>
      <p:pic>
        <p:nvPicPr>
          <p:cNvPr id="16" name="Picture 12">
            <a:extLst>
              <a:ext uri="{FF2B5EF4-FFF2-40B4-BE49-F238E27FC236}">
                <a16:creationId xmlns:a16="http://schemas.microsoft.com/office/drawing/2014/main" id="{6EB8D1BC-BA85-5788-2C91-79A4423F85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2691" y="3609386"/>
            <a:ext cx="5769402" cy="3189244"/>
          </a:xfrm>
          <a:prstGeom prst="rect">
            <a:avLst/>
          </a:prstGeom>
        </p:spPr>
      </p:pic>
      <p:sp>
        <p:nvSpPr>
          <p:cNvPr id="17" name="TextBox 24">
            <a:extLst>
              <a:ext uri="{FF2B5EF4-FFF2-40B4-BE49-F238E27FC236}">
                <a16:creationId xmlns:a16="http://schemas.microsoft.com/office/drawing/2014/main" id="{82D0A765-C0A3-6590-61A4-B5842F7B9211}"/>
              </a:ext>
            </a:extLst>
          </p:cNvPr>
          <p:cNvSpPr txBox="1"/>
          <p:nvPr/>
        </p:nvSpPr>
        <p:spPr>
          <a:xfrm>
            <a:off x="6365366" y="3717067"/>
            <a:ext cx="5381237" cy="289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12359A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2. EfficientNet-B0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2359A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모델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Epoch 1: Loss 0.0617, Accuracy 63.75%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Epoch 5: Loss 0.0041, Accuracy 98.44%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Epoch 10: Loss 0.0024, Accuracy 98.75%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초기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Epoch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부터 높은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Accuracy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달성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, Loss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빠르게 감소</a:t>
            </a:r>
          </a:p>
        </p:txBody>
      </p:sp>
      <p:pic>
        <p:nvPicPr>
          <p:cNvPr id="18" name="Picture 12">
            <a:extLst>
              <a:ext uri="{FF2B5EF4-FFF2-40B4-BE49-F238E27FC236}">
                <a16:creationId xmlns:a16="http://schemas.microsoft.com/office/drawing/2014/main" id="{62E9D3CF-3101-4DB3-0128-611315678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5310" y="3611866"/>
            <a:ext cx="5769403" cy="3189244"/>
          </a:xfrm>
          <a:prstGeom prst="rect">
            <a:avLst/>
          </a:prstGeom>
        </p:spPr>
      </p:pic>
      <p:sp>
        <p:nvSpPr>
          <p:cNvPr id="19" name="TextBox 24">
            <a:extLst>
              <a:ext uri="{FF2B5EF4-FFF2-40B4-BE49-F238E27FC236}">
                <a16:creationId xmlns:a16="http://schemas.microsoft.com/office/drawing/2014/main" id="{1F65EB05-B94F-B893-26D1-275E4BA1EA18}"/>
              </a:ext>
            </a:extLst>
          </p:cNvPr>
          <p:cNvSpPr txBox="1"/>
          <p:nvPr/>
        </p:nvSpPr>
        <p:spPr>
          <a:xfrm>
            <a:off x="12485879" y="3758688"/>
            <a:ext cx="5381237" cy="289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000" b="1" dirty="0">
                <a:solidFill>
                  <a:srgbClr val="12359A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3.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12359A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Inception-v3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2359A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모델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Epoch 1: Loss 0.6407, Accuracy 62.50%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Epoch 5: Loss 0.0524, Accuracy 97.81%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Epoch 10: Loss 0.0144, Accuracy 99.69%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Epoch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진행에 따라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Loss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감소 및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Accuracy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증가 추세 </a:t>
            </a:r>
            <a:r>
              <a:rPr kumimoji="0" lang="ko-KR" altLang="en-US" sz="20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뚜렷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492593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5" name="Group 5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2">
            <a:alphaModFix amt="90000"/>
          </a:blip>
          <a:stretch>
            <a:fillRect/>
          </a:stretch>
        </p:blipFill>
        <p:spPr>
          <a:xfrm>
            <a:off x="9055100" y="4876800"/>
            <a:ext cx="3708400" cy="37084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9000" y="4406900"/>
            <a:ext cx="3048000" cy="4826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4">
            <a:alphaModFix amt="90000"/>
          </a:blip>
          <a:stretch>
            <a:fillRect/>
          </a:stretch>
        </p:blipFill>
        <p:spPr>
          <a:xfrm>
            <a:off x="4889500" y="3187700"/>
            <a:ext cx="4660900" cy="46609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4100" y="5308600"/>
            <a:ext cx="2590800" cy="482600"/>
          </a:xfrm>
          <a:prstGeom prst="rect">
            <a:avLst/>
          </a:prstGeom>
        </p:spPr>
      </p:pic>
      <p:sp>
        <p:nvSpPr>
          <p:cNvPr id="17" name="TextBox 17"/>
          <p:cNvSpPr txBox="1"/>
          <p:nvPr/>
        </p:nvSpPr>
        <p:spPr>
          <a:xfrm>
            <a:off x="14093135" y="3479800"/>
            <a:ext cx="3606800" cy="1930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algn="r">
              <a:lnSpc>
                <a:spcPct val="130000"/>
              </a:lnSpc>
            </a:pPr>
            <a:r>
              <a:rPr lang="en-US" sz="3800" dirty="0">
                <a:solidFill>
                  <a:srgbClr val="6B7CCD"/>
                </a:solidFill>
                <a:ea typeface="+mn-lt"/>
                <a:cs typeface="+mn-lt"/>
              </a:rPr>
              <a:t>mean </a:t>
            </a:r>
            <a:r>
              <a:rPr lang="en-US" sz="3800" dirty="0" err="1">
                <a:solidFill>
                  <a:srgbClr val="6B7CCD"/>
                </a:solidFill>
                <a:ea typeface="+mn-lt"/>
                <a:cs typeface="+mn-lt"/>
              </a:rPr>
              <a:t>acc</a:t>
            </a:r>
            <a:r>
              <a:rPr lang="en-US" sz="3800" dirty="0">
                <a:solidFill>
                  <a:srgbClr val="6B7CCD"/>
                </a:solidFill>
                <a:ea typeface="+mn-lt"/>
                <a:cs typeface="+mn-lt"/>
              </a:rPr>
              <a:t> +- </a:t>
            </a:r>
            <a:r>
              <a:rPr lang="en-US" sz="3800" dirty="0" err="1">
                <a:solidFill>
                  <a:srgbClr val="6B7CCD"/>
                </a:solidFill>
                <a:ea typeface="+mn-lt"/>
                <a:cs typeface="+mn-lt"/>
              </a:rPr>
              <a:t>stdv</a:t>
            </a:r>
            <a:endParaRPr lang="ko-KR" dirty="0">
              <a:ea typeface="+mn-lt"/>
              <a:cs typeface="+mn-lt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-2893" y="7706328"/>
            <a:ext cx="8214006" cy="1923005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>
              <a:lnSpc>
                <a:spcPct val="150000"/>
              </a:lnSpc>
            </a:pPr>
            <a:r>
              <a:rPr lang="ko-KR" dirty="0">
                <a:solidFill>
                  <a:srgbClr val="000000"/>
                </a:solidFill>
                <a:latin typeface="Consolas"/>
                <a:ea typeface="맑은 고딕"/>
              </a:rPr>
              <a:t>    </a:t>
            </a:r>
            <a:r>
              <a:rPr lang="ko-KR" dirty="0" err="1">
                <a:solidFill>
                  <a:srgbClr val="000000"/>
                </a:solidFill>
                <a:latin typeface="Consolas"/>
                <a:ea typeface="맑은 고딕"/>
              </a:rPr>
              <a:t>accuracy</a:t>
            </a:r>
            <a:r>
              <a:rPr lang="ko-KR" dirty="0">
                <a:solidFill>
                  <a:srgbClr val="000000"/>
                </a:solidFill>
                <a:latin typeface="Consolas"/>
                <a:ea typeface="맑은 고딕"/>
              </a:rPr>
              <a:t> = (</a:t>
            </a:r>
            <a:r>
              <a:rPr lang="ko-KR" dirty="0" err="1">
                <a:solidFill>
                  <a:srgbClr val="000000"/>
                </a:solidFill>
                <a:latin typeface="Consolas"/>
                <a:ea typeface="맑은 고딕"/>
              </a:rPr>
              <a:t>tp</a:t>
            </a:r>
            <a:r>
              <a:rPr lang="ko-KR" dirty="0">
                <a:solidFill>
                  <a:srgbClr val="000000"/>
                </a:solidFill>
                <a:latin typeface="Consolas"/>
                <a:ea typeface="맑은 고딕"/>
              </a:rPr>
              <a:t> + </a:t>
            </a:r>
            <a:r>
              <a:rPr lang="ko-KR" dirty="0" err="1">
                <a:solidFill>
                  <a:srgbClr val="000000"/>
                </a:solidFill>
                <a:latin typeface="Consolas"/>
                <a:ea typeface="맑은 고딕"/>
              </a:rPr>
              <a:t>tn</a:t>
            </a:r>
            <a:r>
              <a:rPr lang="ko-KR" dirty="0">
                <a:solidFill>
                  <a:srgbClr val="000000"/>
                </a:solidFill>
                <a:latin typeface="Consolas"/>
                <a:ea typeface="맑은 고딕"/>
              </a:rPr>
              <a:t>) / (</a:t>
            </a:r>
            <a:r>
              <a:rPr lang="ko-KR" dirty="0" err="1">
                <a:solidFill>
                  <a:srgbClr val="000000"/>
                </a:solidFill>
                <a:latin typeface="Consolas"/>
                <a:ea typeface="맑은 고딕"/>
              </a:rPr>
              <a:t>tp</a:t>
            </a:r>
            <a:r>
              <a:rPr lang="ko-KR" dirty="0">
                <a:solidFill>
                  <a:srgbClr val="000000"/>
                </a:solidFill>
                <a:latin typeface="Consolas"/>
                <a:ea typeface="맑은 고딕"/>
              </a:rPr>
              <a:t> + </a:t>
            </a:r>
            <a:r>
              <a:rPr lang="ko-KR" dirty="0" err="1">
                <a:solidFill>
                  <a:srgbClr val="000000"/>
                </a:solidFill>
                <a:latin typeface="Consolas"/>
                <a:ea typeface="맑은 고딕"/>
              </a:rPr>
              <a:t>tn</a:t>
            </a:r>
            <a:r>
              <a:rPr lang="ko-KR" dirty="0">
                <a:solidFill>
                  <a:srgbClr val="000000"/>
                </a:solidFill>
                <a:latin typeface="Consolas"/>
                <a:ea typeface="맑은 고딕"/>
              </a:rPr>
              <a:t> + </a:t>
            </a:r>
            <a:r>
              <a:rPr lang="ko-KR" dirty="0" err="1">
                <a:solidFill>
                  <a:srgbClr val="000000"/>
                </a:solidFill>
                <a:latin typeface="Consolas"/>
                <a:ea typeface="맑은 고딕"/>
              </a:rPr>
              <a:t>fp</a:t>
            </a:r>
            <a:r>
              <a:rPr lang="ko-KR" dirty="0">
                <a:solidFill>
                  <a:srgbClr val="000000"/>
                </a:solidFill>
                <a:latin typeface="Consolas"/>
                <a:ea typeface="맑은 고딕"/>
              </a:rPr>
              <a:t> + </a:t>
            </a:r>
            <a:r>
              <a:rPr lang="ko-KR" dirty="0" err="1">
                <a:solidFill>
                  <a:srgbClr val="000000"/>
                </a:solidFill>
                <a:latin typeface="Consolas"/>
                <a:ea typeface="맑은 고딕"/>
              </a:rPr>
              <a:t>fn</a:t>
            </a:r>
            <a:r>
              <a:rPr lang="ko-KR" dirty="0">
                <a:solidFill>
                  <a:srgbClr val="000000"/>
                </a:solidFill>
                <a:latin typeface="Consolas"/>
                <a:ea typeface="맑은 고딕"/>
              </a:rPr>
              <a:t>)</a:t>
            </a:r>
            <a:r>
              <a:rPr lang="ko-KR" dirty="0">
                <a:latin typeface="Consolas"/>
                <a:ea typeface="맑은 고딕"/>
              </a:rPr>
              <a:t/>
            </a:r>
            <a:br>
              <a:rPr lang="ko-KR" dirty="0">
                <a:latin typeface="Consolas"/>
                <a:ea typeface="맑은 고딕"/>
              </a:rPr>
            </a:br>
            <a:r>
              <a:rPr lang="ko-KR" dirty="0">
                <a:solidFill>
                  <a:srgbClr val="000000"/>
                </a:solidFill>
                <a:latin typeface="Consolas"/>
                <a:ea typeface="맑은 고딕"/>
              </a:rPr>
              <a:t>    </a:t>
            </a:r>
            <a:r>
              <a:rPr lang="ko-KR" dirty="0" err="1">
                <a:solidFill>
                  <a:srgbClr val="000000"/>
                </a:solidFill>
                <a:latin typeface="Consolas"/>
                <a:ea typeface="맑은 고딕"/>
              </a:rPr>
              <a:t>recall</a:t>
            </a:r>
            <a:r>
              <a:rPr lang="ko-KR" dirty="0">
                <a:solidFill>
                  <a:srgbClr val="000000"/>
                </a:solidFill>
                <a:latin typeface="Consolas"/>
                <a:ea typeface="맑은 고딕"/>
              </a:rPr>
              <a:t> = (</a:t>
            </a:r>
            <a:r>
              <a:rPr lang="ko-KR" dirty="0" err="1">
                <a:solidFill>
                  <a:srgbClr val="000000"/>
                </a:solidFill>
                <a:latin typeface="Consolas"/>
                <a:ea typeface="맑은 고딕"/>
              </a:rPr>
              <a:t>tp</a:t>
            </a:r>
            <a:r>
              <a:rPr lang="ko-KR" dirty="0">
                <a:solidFill>
                  <a:srgbClr val="000000"/>
                </a:solidFill>
                <a:latin typeface="Consolas"/>
                <a:ea typeface="맑은 고딕"/>
              </a:rPr>
              <a:t>) / (</a:t>
            </a:r>
            <a:r>
              <a:rPr lang="ko-KR" dirty="0" err="1">
                <a:solidFill>
                  <a:srgbClr val="000000"/>
                </a:solidFill>
                <a:latin typeface="Consolas"/>
                <a:ea typeface="맑은 고딕"/>
              </a:rPr>
              <a:t>tp</a:t>
            </a:r>
            <a:r>
              <a:rPr lang="ko-KR" dirty="0">
                <a:solidFill>
                  <a:srgbClr val="000000"/>
                </a:solidFill>
                <a:latin typeface="Consolas"/>
                <a:ea typeface="맑은 고딕"/>
              </a:rPr>
              <a:t> + </a:t>
            </a:r>
            <a:r>
              <a:rPr lang="ko-KR" dirty="0" err="1">
                <a:solidFill>
                  <a:srgbClr val="000000"/>
                </a:solidFill>
                <a:latin typeface="Consolas"/>
                <a:ea typeface="맑은 고딕"/>
              </a:rPr>
              <a:t>fn</a:t>
            </a:r>
            <a:r>
              <a:rPr lang="ko-KR" dirty="0">
                <a:solidFill>
                  <a:srgbClr val="000000"/>
                </a:solidFill>
                <a:latin typeface="Consolas"/>
                <a:ea typeface="맑은 고딕"/>
              </a:rPr>
              <a:t>)</a:t>
            </a:r>
            <a:r>
              <a:rPr lang="ko-KR" dirty="0">
                <a:latin typeface="Consolas"/>
                <a:ea typeface="맑은 고딕"/>
              </a:rPr>
              <a:t/>
            </a:r>
            <a:br>
              <a:rPr lang="ko-KR" dirty="0">
                <a:latin typeface="Consolas"/>
                <a:ea typeface="맑은 고딕"/>
              </a:rPr>
            </a:br>
            <a:r>
              <a:rPr lang="ko-KR" dirty="0">
                <a:solidFill>
                  <a:srgbClr val="000000"/>
                </a:solidFill>
                <a:latin typeface="Consolas"/>
                <a:ea typeface="맑은 고딕"/>
              </a:rPr>
              <a:t>    </a:t>
            </a:r>
            <a:r>
              <a:rPr lang="ko-KR" dirty="0" err="1">
                <a:solidFill>
                  <a:srgbClr val="000000"/>
                </a:solidFill>
                <a:latin typeface="Consolas"/>
                <a:ea typeface="맑은 고딕"/>
              </a:rPr>
              <a:t>precision</a:t>
            </a:r>
            <a:r>
              <a:rPr lang="ko-KR" dirty="0">
                <a:solidFill>
                  <a:srgbClr val="000000"/>
                </a:solidFill>
                <a:latin typeface="Consolas"/>
                <a:ea typeface="맑은 고딕"/>
              </a:rPr>
              <a:t> = (</a:t>
            </a:r>
            <a:r>
              <a:rPr lang="ko-KR" dirty="0" err="1">
                <a:solidFill>
                  <a:srgbClr val="000000"/>
                </a:solidFill>
                <a:latin typeface="Consolas"/>
                <a:ea typeface="맑은 고딕"/>
              </a:rPr>
              <a:t>tp</a:t>
            </a:r>
            <a:r>
              <a:rPr lang="ko-KR" dirty="0">
                <a:solidFill>
                  <a:srgbClr val="000000"/>
                </a:solidFill>
                <a:latin typeface="Consolas"/>
                <a:ea typeface="맑은 고딕"/>
              </a:rPr>
              <a:t>) / (</a:t>
            </a:r>
            <a:r>
              <a:rPr lang="ko-KR" dirty="0" err="1">
                <a:solidFill>
                  <a:srgbClr val="000000"/>
                </a:solidFill>
                <a:latin typeface="Consolas"/>
                <a:ea typeface="맑은 고딕"/>
              </a:rPr>
              <a:t>tp</a:t>
            </a:r>
            <a:r>
              <a:rPr lang="ko-KR" dirty="0">
                <a:solidFill>
                  <a:srgbClr val="000000"/>
                </a:solidFill>
                <a:latin typeface="Consolas"/>
                <a:ea typeface="맑은 고딕"/>
              </a:rPr>
              <a:t> + </a:t>
            </a:r>
            <a:r>
              <a:rPr lang="ko-KR" dirty="0" err="1">
                <a:solidFill>
                  <a:srgbClr val="000000"/>
                </a:solidFill>
                <a:latin typeface="Consolas"/>
                <a:ea typeface="맑은 고딕"/>
              </a:rPr>
              <a:t>fp</a:t>
            </a:r>
            <a:r>
              <a:rPr lang="ko-KR" dirty="0">
                <a:solidFill>
                  <a:srgbClr val="000000"/>
                </a:solidFill>
                <a:latin typeface="Consolas"/>
                <a:ea typeface="맑은 고딕"/>
              </a:rPr>
              <a:t>)</a:t>
            </a:r>
            <a:r>
              <a:rPr lang="ko-KR" dirty="0">
                <a:latin typeface="Consolas"/>
                <a:ea typeface="맑은 고딕"/>
              </a:rPr>
              <a:t/>
            </a:r>
            <a:br>
              <a:rPr lang="ko-KR" dirty="0">
                <a:latin typeface="Consolas"/>
                <a:ea typeface="맑은 고딕"/>
              </a:rPr>
            </a:br>
            <a:r>
              <a:rPr lang="ko-KR" dirty="0">
                <a:solidFill>
                  <a:srgbClr val="000000"/>
                </a:solidFill>
                <a:latin typeface="Consolas"/>
                <a:ea typeface="맑은 고딕"/>
              </a:rPr>
              <a:t>    f1 = (2 * </a:t>
            </a:r>
            <a:r>
              <a:rPr lang="ko-KR" dirty="0" err="1">
                <a:solidFill>
                  <a:srgbClr val="000000"/>
                </a:solidFill>
                <a:latin typeface="Consolas"/>
                <a:ea typeface="맑은 고딕"/>
              </a:rPr>
              <a:t>recall</a:t>
            </a:r>
            <a:r>
              <a:rPr lang="ko-KR" dirty="0">
                <a:solidFill>
                  <a:srgbClr val="000000"/>
                </a:solidFill>
                <a:latin typeface="Consolas"/>
                <a:ea typeface="맑은 고딕"/>
              </a:rPr>
              <a:t> * </a:t>
            </a:r>
            <a:r>
              <a:rPr lang="ko-KR" dirty="0" err="1">
                <a:solidFill>
                  <a:srgbClr val="000000"/>
                </a:solidFill>
                <a:latin typeface="Consolas"/>
                <a:ea typeface="맑은 고딕"/>
              </a:rPr>
              <a:t>precision</a:t>
            </a:r>
            <a:r>
              <a:rPr lang="ko-KR" dirty="0">
                <a:solidFill>
                  <a:srgbClr val="000000"/>
                </a:solidFill>
                <a:latin typeface="Consolas"/>
                <a:ea typeface="맑은 고딕"/>
              </a:rPr>
              <a:t>) / (</a:t>
            </a:r>
            <a:r>
              <a:rPr lang="ko-KR" dirty="0" err="1">
                <a:solidFill>
                  <a:srgbClr val="000000"/>
                </a:solidFill>
                <a:latin typeface="Consolas"/>
                <a:ea typeface="맑은 고딕"/>
              </a:rPr>
              <a:t>recall</a:t>
            </a:r>
            <a:r>
              <a:rPr lang="ko-KR" dirty="0">
                <a:solidFill>
                  <a:srgbClr val="000000"/>
                </a:solidFill>
                <a:latin typeface="Consolas"/>
                <a:ea typeface="맑은 고딕"/>
              </a:rPr>
              <a:t> + </a:t>
            </a:r>
            <a:r>
              <a:rPr lang="ko-KR" dirty="0" err="1">
                <a:solidFill>
                  <a:srgbClr val="000000"/>
                </a:solidFill>
                <a:latin typeface="Consolas"/>
                <a:ea typeface="맑은 고딕"/>
              </a:rPr>
              <a:t>precision</a:t>
            </a:r>
            <a:r>
              <a:rPr lang="ko-KR" dirty="0">
                <a:solidFill>
                  <a:srgbClr val="000000"/>
                </a:solidFill>
                <a:latin typeface="Consolas"/>
                <a:ea typeface="맑은 고딕"/>
              </a:rPr>
              <a:t>)</a:t>
            </a:r>
            <a:endParaRPr lang="ko-KR" dirty="0">
              <a:ea typeface="맑은 고딕"/>
              <a:cs typeface="Calibri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1366630" y="5147365"/>
            <a:ext cx="4254500" cy="1930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30000"/>
              </a:lnSpc>
            </a:pPr>
            <a:r>
              <a:rPr lang="en-US" sz="3800" dirty="0" smtClean="0">
                <a:solidFill>
                  <a:srgbClr val="11359A"/>
                </a:solidFill>
                <a:ea typeface="+mn-lt"/>
                <a:cs typeface="+mn-lt"/>
              </a:rPr>
              <a:t>Max Accuracy</a:t>
            </a:r>
            <a:endParaRPr lang="ko-KR" dirty="0">
              <a:ea typeface="+mn-lt"/>
              <a:cs typeface="+mn-lt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9379778" y="5969000"/>
            <a:ext cx="2997200" cy="1524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algn="ctr"/>
            <a:r>
              <a:rPr lang="en-US" sz="4000" b="1" dirty="0" smtClean="0">
                <a:solidFill>
                  <a:srgbClr val="FFFFFF"/>
                </a:solidFill>
                <a:ea typeface="+mn-lt"/>
                <a:cs typeface="+mn-lt"/>
              </a:rPr>
              <a:t>0.8210</a:t>
            </a:r>
            <a:endParaRPr lang="ko-KR" altLang="en-US" b="1" dirty="0">
              <a:solidFill>
                <a:srgbClr val="000000"/>
              </a:solidFill>
              <a:ea typeface="+mn-lt"/>
              <a:cs typeface="+mn-lt"/>
            </a:endParaRPr>
          </a:p>
          <a:p>
            <a:pPr algn="ctr"/>
            <a:r>
              <a:rPr lang="en-US" sz="4000" b="1" dirty="0">
                <a:solidFill>
                  <a:srgbClr val="FFFFFF"/>
                </a:solidFill>
                <a:ea typeface="+mn-lt"/>
                <a:cs typeface="+mn-lt"/>
              </a:rPr>
              <a:t>+- </a:t>
            </a:r>
            <a:r>
              <a:rPr lang="en-US" sz="4000" b="1" dirty="0" smtClean="0">
                <a:solidFill>
                  <a:srgbClr val="FFFFFF"/>
                </a:solidFill>
                <a:ea typeface="+mn-lt"/>
                <a:cs typeface="+mn-lt"/>
              </a:rPr>
              <a:t>0.0132</a:t>
            </a:r>
            <a:endParaRPr lang="ko-KR" b="1" dirty="0">
              <a:ea typeface="+mn-lt"/>
              <a:cs typeface="+mn-lt"/>
            </a:endParaRPr>
          </a:p>
          <a:p>
            <a:pPr algn="ctr"/>
            <a:r>
              <a:rPr lang="en-US" sz="4000" b="1" dirty="0" smtClean="0">
                <a:solidFill>
                  <a:srgbClr val="FFFFFF"/>
                </a:solidFill>
                <a:ea typeface="+mn-lt"/>
                <a:cs typeface="+mn-lt"/>
              </a:rPr>
              <a:t>=</a:t>
            </a:r>
            <a:endParaRPr lang="en-US" sz="4000" b="1" dirty="0">
              <a:solidFill>
                <a:srgbClr val="FFFFFF"/>
              </a:solidFill>
              <a:ea typeface="+mn-lt"/>
              <a:cs typeface="+mn-lt"/>
            </a:endParaRPr>
          </a:p>
          <a:p>
            <a:pPr algn="ctr"/>
            <a:r>
              <a:rPr lang="en-US" sz="4000" b="1" dirty="0" smtClean="0">
                <a:solidFill>
                  <a:srgbClr val="FFFFFF"/>
                </a:solidFill>
                <a:ea typeface="+mn-lt"/>
                <a:cs typeface="+mn-lt"/>
              </a:rPr>
              <a:t>80.78~83.42</a:t>
            </a:r>
            <a:endParaRPr lang="ko-KR" b="1" dirty="0">
              <a:ea typeface="+mn-lt"/>
              <a:cs typeface="+mn-lt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5251175" y="4219713"/>
            <a:ext cx="4109829" cy="2692399"/>
          </a:xfrm>
          <a:prstGeom prst="rect">
            <a:avLst/>
          </a:prstGeom>
          <a:effectLst>
            <a:outerShdw dist="24765" dir="2700000">
              <a:srgbClr val="000000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algn="ctr"/>
            <a:r>
              <a:rPr lang="en-US" sz="2900" b="1" dirty="0">
                <a:solidFill>
                  <a:schemeClr val="bg1"/>
                </a:solidFill>
                <a:latin typeface="Calibri"/>
                <a:cs typeface="Calibri"/>
              </a:rPr>
              <a:t>Accuracy: 0.8450</a:t>
            </a:r>
          </a:p>
          <a:p>
            <a:pPr algn="ctr"/>
            <a:r>
              <a:rPr lang="en-US" sz="2900" b="1" dirty="0">
                <a:solidFill>
                  <a:schemeClr val="bg1"/>
                </a:solidFill>
                <a:latin typeface="Calibri"/>
                <a:cs typeface="Calibri"/>
              </a:rPr>
              <a:t>Recall (Sensitivity): 0.7900</a:t>
            </a:r>
          </a:p>
          <a:p>
            <a:pPr algn="ctr"/>
            <a:r>
              <a:rPr lang="en-US" sz="2900" b="1" dirty="0">
                <a:solidFill>
                  <a:schemeClr val="bg1"/>
                </a:solidFill>
                <a:latin typeface="Calibri"/>
                <a:cs typeface="Calibri"/>
              </a:rPr>
              <a:t>Precision: 0.8876</a:t>
            </a:r>
          </a:p>
          <a:p>
            <a:pPr algn="ctr"/>
            <a:r>
              <a:rPr lang="en-US" sz="2900" b="1" dirty="0">
                <a:solidFill>
                  <a:schemeClr val="bg1"/>
                </a:solidFill>
                <a:latin typeface="Calibri"/>
                <a:cs typeface="Calibri"/>
              </a:rPr>
              <a:t>F1: </a:t>
            </a:r>
            <a:r>
              <a:rPr lang="en-US" sz="2900" b="1" dirty="0">
                <a:solidFill>
                  <a:schemeClr val="bg1"/>
                </a:solidFill>
              </a:rPr>
              <a:t>0.8360</a:t>
            </a:r>
            <a:endParaRPr lang="en-US" sz="29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-1649620" y="834335"/>
            <a:ext cx="102870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algn="ctr"/>
            <a:r>
              <a:rPr lang="en-US" altLang="ko-KR" sz="6000" b="1" spc="-100" dirty="0" smtClean="0">
                <a:solidFill>
                  <a:srgbClr val="11359A"/>
                </a:solidFill>
                <a:latin typeface="한컴 고딕"/>
              </a:rPr>
              <a:t>5.2. </a:t>
            </a:r>
            <a:r>
              <a:rPr lang="ko-KR" sz="6000" b="1" spc="-100" dirty="0">
                <a:solidFill>
                  <a:srgbClr val="11359A"/>
                </a:solidFill>
                <a:latin typeface="한컴 고딕"/>
              </a:rPr>
              <a:t>실험결과_1</a:t>
            </a:r>
            <a:endParaRPr lang="ko-KR" sz="6000" spc="-100" dirty="0">
              <a:solidFill>
                <a:srgbClr val="000000"/>
              </a:solidFill>
              <a:latin typeface="한컴 고딕"/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17145000" y="9512300"/>
            <a:ext cx="406400" cy="241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20000"/>
              </a:lnSpc>
            </a:pPr>
            <a:r>
              <a:rPr lang="en-US" sz="1400" b="0" i="0" u="none" strike="noStrike">
                <a:solidFill>
                  <a:srgbClr val="000000">
                    <a:alpha val="40000"/>
                  </a:srgbClr>
                </a:solidFill>
                <a:latin typeface="Pretendard"/>
              </a:rPr>
              <a:t>08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C8C092D-EEF1-B1AB-92CC-C94B1CE1AA76}"/>
              </a:ext>
            </a:extLst>
          </p:cNvPr>
          <p:cNvSpPr txBox="1"/>
          <p:nvPr/>
        </p:nvSpPr>
        <p:spPr>
          <a:xfrm>
            <a:off x="15563286" y="8734878"/>
            <a:ext cx="2401427" cy="12524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>
              <a:lnSpc>
                <a:spcPct val="120000"/>
              </a:lnSpc>
            </a:pPr>
            <a:r>
              <a:rPr lang="en-US" altLang="ko-KR" sz="1600">
                <a:solidFill>
                  <a:srgbClr val="000000"/>
                </a:solidFill>
                <a:ea typeface="Pretendard Light"/>
              </a:rPr>
              <a:t>3</a:t>
            </a:r>
            <a:r>
              <a:rPr lang="ko-KR" altLang="en-US" sz="1600" b="0" i="0" u="none" strike="noStrike">
                <a:solidFill>
                  <a:srgbClr val="000000"/>
                </a:solidFill>
                <a:ea typeface="Pretendard Light"/>
              </a:rPr>
              <a:t>조</a:t>
            </a:r>
            <a:endParaRPr lang="en-US" altLang="ko-KR" sz="1600">
              <a:solidFill>
                <a:srgbClr val="000000"/>
              </a:solidFill>
              <a:ea typeface="Pretendard Light"/>
            </a:endParaRPr>
          </a:p>
          <a:p>
            <a:pPr lvl="0" algn="l">
              <a:lnSpc>
                <a:spcPct val="120000"/>
              </a:lnSpc>
            </a:pPr>
            <a:r>
              <a:rPr lang="en-US" altLang="ko-KR" sz="1600" b="0" i="0" u="none" strike="noStrike">
                <a:solidFill>
                  <a:srgbClr val="000000"/>
                </a:solidFill>
                <a:ea typeface="Pretendard Light"/>
              </a:rPr>
              <a:t>12192960 </a:t>
            </a:r>
            <a:r>
              <a:rPr lang="ko-KR" altLang="en-US" sz="1600" b="0" i="0" u="none" strike="noStrike">
                <a:solidFill>
                  <a:srgbClr val="000000"/>
                </a:solidFill>
                <a:ea typeface="Pretendard Light"/>
              </a:rPr>
              <a:t>김승준</a:t>
            </a:r>
          </a:p>
          <a:p>
            <a:pPr lvl="0" algn="l">
              <a:lnSpc>
                <a:spcPct val="120000"/>
              </a:lnSpc>
            </a:pPr>
            <a:r>
              <a:rPr lang="en-US" altLang="ko-KR" sz="1600" b="0" i="0" u="none" strike="noStrike">
                <a:solidFill>
                  <a:srgbClr val="000000"/>
                </a:solidFill>
                <a:ea typeface="Pretendard Light"/>
              </a:rPr>
              <a:t>12202554 </a:t>
            </a:r>
            <a:r>
              <a:rPr lang="ko-KR" altLang="en-US" sz="1600" b="0" i="0" u="none" strike="noStrike">
                <a:solidFill>
                  <a:srgbClr val="000000"/>
                </a:solidFill>
                <a:ea typeface="Pretendard Light"/>
              </a:rPr>
              <a:t>김지은</a:t>
            </a:r>
          </a:p>
          <a:p>
            <a:pPr lvl="0" algn="l">
              <a:lnSpc>
                <a:spcPct val="120000"/>
              </a:lnSpc>
            </a:pPr>
            <a:r>
              <a:rPr lang="en-US" altLang="ko-KR" sz="1600" b="0" i="0" u="none" strike="noStrike">
                <a:solidFill>
                  <a:srgbClr val="000000"/>
                </a:solidFill>
                <a:ea typeface="Pretendard Light"/>
              </a:rPr>
              <a:t>12215366 </a:t>
            </a:r>
            <a:r>
              <a:rPr lang="ko-KR" altLang="en-US" sz="1600" b="0" i="0" u="none" strike="noStrike">
                <a:solidFill>
                  <a:srgbClr val="000000"/>
                </a:solidFill>
                <a:ea typeface="Pretendard Light"/>
              </a:rPr>
              <a:t>김기훈</a:t>
            </a:r>
          </a:p>
        </p:txBody>
      </p:sp>
      <p:pic>
        <p:nvPicPr>
          <p:cNvPr id="4" name="그림 3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2C7D02F9-3711-352C-758A-E71A2BD4B8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76721" y="2548352"/>
            <a:ext cx="7219122" cy="1297470"/>
          </a:xfrm>
          <a:prstGeom prst="rect">
            <a:avLst/>
          </a:prstGeom>
        </p:spPr>
      </p:pic>
      <p:sp>
        <p:nvSpPr>
          <p:cNvPr id="22" name="TextBox 16"/>
          <p:cNvSpPr txBox="1"/>
          <p:nvPr/>
        </p:nvSpPr>
        <p:spPr>
          <a:xfrm>
            <a:off x="14711016" y="4949648"/>
            <a:ext cx="4105966" cy="2475947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>
              <a:lnSpc>
                <a:spcPct val="150000"/>
              </a:lnSpc>
            </a:pPr>
            <a:r>
              <a:rPr lang="ko-KR" altLang="en-US" sz="2200" b="1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1차 </a:t>
            </a:r>
            <a:r>
              <a:rPr lang="ko-KR" altLang="en-US" sz="2200" b="1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Accuracy</a:t>
            </a:r>
            <a:r>
              <a:rPr lang="ko-KR" altLang="en-US" sz="2200" b="1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: </a:t>
            </a:r>
            <a:r>
              <a:rPr lang="en-US" altLang="ko-KR" sz="2200" b="1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0.8050</a:t>
            </a:r>
            <a:endParaRPr lang="ko-KR" sz="2200" b="1" dirty="0">
              <a:solidFill>
                <a:srgbClr val="000000"/>
              </a:solidFill>
              <a:latin typeface="한컴 고딕" panose="02000500000000000000" pitchFamily="2" charset="-127"/>
              <a:ea typeface="한컴 고딕" panose="02000500000000000000" pitchFamily="2" charset="-127"/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en-US" altLang="en-US" sz="2200" b="1" dirty="0">
                <a:latin typeface="한컴 고딕" panose="02000500000000000000" pitchFamily="2" charset="-127"/>
                <a:ea typeface="한컴 고딕" panose="02000500000000000000" pitchFamily="2" charset="-127"/>
                <a:cs typeface="+mn-lt"/>
              </a:rPr>
              <a:t>2</a:t>
            </a:r>
            <a:r>
              <a:rPr lang="ko-KR" altLang="en-US" sz="2200" b="1" dirty="0">
                <a:latin typeface="한컴 고딕" panose="02000500000000000000" pitchFamily="2" charset="-127"/>
                <a:ea typeface="한컴 고딕" panose="02000500000000000000" pitchFamily="2" charset="-127"/>
                <a:cs typeface="+mn-lt"/>
              </a:rPr>
              <a:t>차 </a:t>
            </a:r>
            <a:r>
              <a:rPr lang="ko-KR" altLang="en-US" sz="2200" b="1" dirty="0" err="1">
                <a:latin typeface="한컴 고딕" panose="02000500000000000000" pitchFamily="2" charset="-127"/>
                <a:ea typeface="한컴 고딕" panose="02000500000000000000" pitchFamily="2" charset="-127"/>
                <a:cs typeface="+mn-lt"/>
              </a:rPr>
              <a:t>Accuracy</a:t>
            </a:r>
            <a:r>
              <a:rPr lang="ko-KR" altLang="en-US" sz="2200" b="1" dirty="0">
                <a:latin typeface="한컴 고딕" panose="02000500000000000000" pitchFamily="2" charset="-127"/>
                <a:ea typeface="한컴 고딕" panose="02000500000000000000" pitchFamily="2" charset="-127"/>
                <a:cs typeface="+mn-lt"/>
              </a:rPr>
              <a:t>: </a:t>
            </a:r>
            <a:r>
              <a:rPr lang="en-US" altLang="ko-KR" sz="2200" b="1" dirty="0" smtClean="0">
                <a:latin typeface="한컴 고딕" panose="02000500000000000000" pitchFamily="2" charset="-127"/>
                <a:ea typeface="한컴 고딕" panose="02000500000000000000" pitchFamily="2" charset="-127"/>
                <a:cs typeface="+mn-lt"/>
              </a:rPr>
              <a:t>0.8200</a:t>
            </a:r>
          </a:p>
          <a:p>
            <a:pPr>
              <a:lnSpc>
                <a:spcPct val="150000"/>
              </a:lnSpc>
            </a:pPr>
            <a:r>
              <a:rPr lang="ko-KR" altLang="en-US" sz="2200" b="1" dirty="0" smtClean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3</a:t>
            </a:r>
            <a:r>
              <a:rPr lang="ko-KR" altLang="en-US" sz="2200" b="1" dirty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차 </a:t>
            </a:r>
            <a:r>
              <a:rPr lang="ko-KR" altLang="en-US" sz="2200" b="1" dirty="0" err="1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Accuracy</a:t>
            </a:r>
            <a:r>
              <a:rPr lang="ko-KR" altLang="en-US" sz="2200" b="1" dirty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: </a:t>
            </a:r>
            <a:r>
              <a:rPr lang="en-US" altLang="ko-KR" sz="2200" b="1" dirty="0" smtClean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0.8200</a:t>
            </a:r>
            <a:endParaRPr lang="ko-KR" altLang="en-US" sz="2200" b="1" dirty="0">
              <a:latin typeface="한컴 고딕" panose="02000500000000000000" pitchFamily="2" charset="-127"/>
              <a:ea typeface="한컴 고딕" panose="02000500000000000000" pitchFamily="2" charset="-127"/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ko-KR" altLang="en-US" sz="2200" b="1" dirty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4차 </a:t>
            </a:r>
            <a:r>
              <a:rPr lang="ko-KR" altLang="en-US" sz="2200" b="1" dirty="0" err="1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Accuracy</a:t>
            </a:r>
            <a:r>
              <a:rPr lang="ko-KR" altLang="en-US" sz="2200" b="1" dirty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: </a:t>
            </a:r>
            <a:r>
              <a:rPr lang="en-US" altLang="ko-KR" sz="2200" b="1" dirty="0" smtClean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0.8450</a:t>
            </a:r>
            <a:endParaRPr lang="ko-KR" altLang="en-US" sz="2200" b="1" dirty="0">
              <a:latin typeface="한컴 고딕" panose="02000500000000000000" pitchFamily="2" charset="-127"/>
              <a:ea typeface="한컴 고딕" panose="02000500000000000000" pitchFamily="2" charset="-127"/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ko-KR" altLang="en-US" sz="2200" b="1" dirty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5차 </a:t>
            </a:r>
            <a:r>
              <a:rPr lang="ko-KR" altLang="en-US" sz="2200" b="1" dirty="0" err="1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Accuracy</a:t>
            </a:r>
            <a:r>
              <a:rPr lang="ko-KR" altLang="en-US" sz="2200" b="1" dirty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: </a:t>
            </a:r>
            <a:r>
              <a:rPr lang="en-US" altLang="ko-KR" sz="2200" b="1" dirty="0" smtClean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0.8150</a:t>
            </a:r>
            <a:endParaRPr lang="ko-KR" altLang="en-US" sz="2200" b="1" dirty="0">
              <a:latin typeface="한컴 고딕" panose="02000500000000000000" pitchFamily="2" charset="-127"/>
              <a:ea typeface="한컴 고딕" panose="02000500000000000000" pitchFamily="2" charset="-127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75628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5" name="Group 5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2">
            <a:alphaModFix amt="90000"/>
          </a:blip>
          <a:stretch>
            <a:fillRect/>
          </a:stretch>
        </p:blipFill>
        <p:spPr>
          <a:xfrm>
            <a:off x="4861089" y="3363939"/>
            <a:ext cx="4241319" cy="4154508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6753" y="5441434"/>
            <a:ext cx="2590800" cy="482600"/>
          </a:xfrm>
          <a:prstGeom prst="rect">
            <a:avLst/>
          </a:prstGeom>
        </p:spPr>
      </p:pic>
      <p:sp>
        <p:nvSpPr>
          <p:cNvPr id="19" name="TextBox 19"/>
          <p:cNvSpPr txBox="1"/>
          <p:nvPr/>
        </p:nvSpPr>
        <p:spPr>
          <a:xfrm>
            <a:off x="613544" y="5280199"/>
            <a:ext cx="4254500" cy="1930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>
              <a:lnSpc>
                <a:spcPct val="130000"/>
              </a:lnSpc>
            </a:pPr>
            <a:r>
              <a:rPr lang="en-US" altLang="ko-KR" sz="3800" b="1">
                <a:solidFill>
                  <a:srgbClr val="11359A"/>
                </a:solidFill>
                <a:ea typeface="맑은 고딕"/>
                <a:cs typeface="Calibri"/>
              </a:rPr>
              <a:t>Confusion Matrix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5485591" y="4683725"/>
            <a:ext cx="2997200" cy="1524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algn="ctr"/>
            <a:r>
              <a:rPr lang="en-US" sz="4000" b="1">
                <a:solidFill>
                  <a:srgbClr val="FFFFFF"/>
                </a:solidFill>
                <a:ea typeface="+mn-lt"/>
                <a:cs typeface="+mn-lt"/>
              </a:rPr>
              <a:t>[[90 10]</a:t>
            </a:r>
            <a:r>
              <a:rPr lang="en-US" sz="4000" b="1">
                <a:ea typeface="+mn-lt"/>
                <a:cs typeface="+mn-lt"/>
              </a:rPr>
              <a:t/>
            </a:r>
            <a:br>
              <a:rPr lang="en-US" sz="4000" b="1">
                <a:ea typeface="+mn-lt"/>
                <a:cs typeface="+mn-lt"/>
              </a:rPr>
            </a:br>
            <a:r>
              <a:rPr lang="en-US" sz="4000" b="1">
                <a:solidFill>
                  <a:srgbClr val="FFFFFF"/>
                </a:solidFill>
                <a:ea typeface="+mn-lt"/>
                <a:cs typeface="+mn-lt"/>
              </a:rPr>
              <a:t>   [21 79]]</a:t>
            </a:r>
            <a:endParaRPr lang="ko-KR" sz="4000" b="1">
              <a:ea typeface="+mn-lt"/>
              <a:cs typeface="+mn-lt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-1581347" y="787400"/>
            <a:ext cx="102870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algn="ctr"/>
            <a:r>
              <a:rPr lang="en-US" altLang="ko-KR" sz="6000" b="1" spc="-100" dirty="0" smtClean="0">
                <a:solidFill>
                  <a:srgbClr val="11359A"/>
                </a:solidFill>
                <a:latin typeface="한컴 고딕"/>
                <a:ea typeface="맑은 고딕"/>
              </a:rPr>
              <a:t>5.2 </a:t>
            </a:r>
            <a:r>
              <a:rPr lang="ko-KR" sz="6000" b="1" spc="-100" dirty="0">
                <a:solidFill>
                  <a:srgbClr val="11359A"/>
                </a:solidFill>
                <a:latin typeface="한컴 고딕"/>
                <a:ea typeface="맑은 고딕"/>
              </a:rPr>
              <a:t>실험결과_</a:t>
            </a:r>
            <a:r>
              <a:rPr lang="en-US" altLang="ko-KR" sz="6000" b="1" spc="-100" dirty="0">
                <a:solidFill>
                  <a:srgbClr val="11359A"/>
                </a:solidFill>
                <a:latin typeface="한컴 고딕"/>
                <a:ea typeface="맑은 고딕"/>
              </a:rPr>
              <a:t>2</a:t>
            </a:r>
            <a:endParaRPr lang="ko-KR" sz="6000" spc="-100" dirty="0">
              <a:solidFill>
                <a:srgbClr val="000000"/>
              </a:solidFill>
              <a:latin typeface="한컴 고딕"/>
              <a:ea typeface="맑은 고딕"/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17145000" y="9512300"/>
            <a:ext cx="406400" cy="241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20000"/>
              </a:lnSpc>
            </a:pPr>
            <a:r>
              <a:rPr lang="en-US" sz="1400" b="0" i="0" u="none" strike="noStrike">
                <a:solidFill>
                  <a:srgbClr val="000000">
                    <a:alpha val="40000"/>
                  </a:srgbClr>
                </a:solidFill>
                <a:latin typeface="Pretendard"/>
              </a:rPr>
              <a:t>08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2C7014-A288-0AA7-2890-DEFE3A443188}"/>
              </a:ext>
            </a:extLst>
          </p:cNvPr>
          <p:cNvSpPr txBox="1"/>
          <p:nvPr/>
        </p:nvSpPr>
        <p:spPr>
          <a:xfrm>
            <a:off x="15563286" y="8734878"/>
            <a:ext cx="2401427" cy="12524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>
              <a:lnSpc>
                <a:spcPct val="120000"/>
              </a:lnSpc>
            </a:pPr>
            <a:r>
              <a:rPr lang="en-US" altLang="ko-KR" sz="1600">
                <a:solidFill>
                  <a:srgbClr val="000000"/>
                </a:solidFill>
                <a:ea typeface="Pretendard Light"/>
              </a:rPr>
              <a:t>3</a:t>
            </a:r>
            <a:r>
              <a:rPr lang="ko-KR" altLang="en-US" sz="1600" b="0" i="0" u="none" strike="noStrike">
                <a:solidFill>
                  <a:srgbClr val="000000"/>
                </a:solidFill>
                <a:ea typeface="Pretendard Light"/>
              </a:rPr>
              <a:t>조</a:t>
            </a:r>
            <a:endParaRPr lang="en-US" altLang="ko-KR" sz="1600">
              <a:solidFill>
                <a:srgbClr val="000000"/>
              </a:solidFill>
              <a:ea typeface="Pretendard Light"/>
            </a:endParaRPr>
          </a:p>
          <a:p>
            <a:pPr lvl="0" algn="l">
              <a:lnSpc>
                <a:spcPct val="120000"/>
              </a:lnSpc>
            </a:pPr>
            <a:r>
              <a:rPr lang="en-US" altLang="ko-KR" sz="1600" b="0" i="0" u="none" strike="noStrike">
                <a:solidFill>
                  <a:srgbClr val="000000"/>
                </a:solidFill>
                <a:ea typeface="Pretendard Light"/>
              </a:rPr>
              <a:t>12192960 </a:t>
            </a:r>
            <a:r>
              <a:rPr lang="ko-KR" altLang="en-US" sz="1600" b="0" i="0" u="none" strike="noStrike">
                <a:solidFill>
                  <a:srgbClr val="000000"/>
                </a:solidFill>
                <a:ea typeface="Pretendard Light"/>
              </a:rPr>
              <a:t>김승준</a:t>
            </a:r>
          </a:p>
          <a:p>
            <a:pPr lvl="0" algn="l">
              <a:lnSpc>
                <a:spcPct val="120000"/>
              </a:lnSpc>
            </a:pPr>
            <a:r>
              <a:rPr lang="en-US" altLang="ko-KR" sz="1600" b="0" i="0" u="none" strike="noStrike">
                <a:solidFill>
                  <a:srgbClr val="000000"/>
                </a:solidFill>
                <a:ea typeface="Pretendard Light"/>
              </a:rPr>
              <a:t>12202554 </a:t>
            </a:r>
            <a:r>
              <a:rPr lang="ko-KR" altLang="en-US" sz="1600" b="0" i="0" u="none" strike="noStrike">
                <a:solidFill>
                  <a:srgbClr val="000000"/>
                </a:solidFill>
                <a:ea typeface="Pretendard Light"/>
              </a:rPr>
              <a:t>김지은</a:t>
            </a:r>
          </a:p>
          <a:p>
            <a:pPr lvl="0" algn="l">
              <a:lnSpc>
                <a:spcPct val="120000"/>
              </a:lnSpc>
            </a:pPr>
            <a:r>
              <a:rPr lang="en-US" altLang="ko-KR" sz="1600" b="0" i="0" u="none" strike="noStrike">
                <a:solidFill>
                  <a:srgbClr val="000000"/>
                </a:solidFill>
                <a:ea typeface="Pretendard Light"/>
              </a:rPr>
              <a:t>12215366 </a:t>
            </a:r>
            <a:r>
              <a:rPr lang="ko-KR" altLang="en-US" sz="1600" b="0" i="0" u="none" strike="noStrike">
                <a:solidFill>
                  <a:srgbClr val="000000"/>
                </a:solidFill>
                <a:ea typeface="Pretendard Light"/>
              </a:rPr>
              <a:t>김기훈</a:t>
            </a:r>
          </a:p>
        </p:txBody>
      </p:sp>
      <p:pic>
        <p:nvPicPr>
          <p:cNvPr id="25" name="Picture 12">
            <a:extLst>
              <a:ext uri="{FF2B5EF4-FFF2-40B4-BE49-F238E27FC236}">
                <a16:creationId xmlns:a16="http://schemas.microsoft.com/office/drawing/2014/main" id="{E486CE48-26FE-BD02-7C09-AF0D9D402B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44440" y="2645778"/>
            <a:ext cx="6670232" cy="5943600"/>
          </a:xfrm>
          <a:prstGeom prst="rect">
            <a:avLst/>
          </a:prstGeom>
          <a:ln>
            <a:noFill/>
          </a:ln>
        </p:spPr>
      </p:pic>
      <p:sp>
        <p:nvSpPr>
          <p:cNvPr id="27" name="TextBox 24">
            <a:extLst>
              <a:ext uri="{FF2B5EF4-FFF2-40B4-BE49-F238E27FC236}">
                <a16:creationId xmlns:a16="http://schemas.microsoft.com/office/drawing/2014/main" id="{8B308D87-434F-0F26-7DE7-3AD6E8BFA4DC}"/>
              </a:ext>
            </a:extLst>
          </p:cNvPr>
          <p:cNvSpPr txBox="1"/>
          <p:nvPr/>
        </p:nvSpPr>
        <p:spPr>
          <a:xfrm>
            <a:off x="11100040" y="3294765"/>
            <a:ext cx="6002437" cy="4646913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342900" indent="-342900">
              <a:lnSpc>
                <a:spcPct val="140000"/>
              </a:lnSpc>
              <a:buFont typeface="Arial"/>
              <a:buChar char="•"/>
            </a:pPr>
            <a:r>
              <a:rPr lang="ko-KR" altLang="en-US" sz="2200" b="1">
                <a:solidFill>
                  <a:srgbClr val="000000"/>
                </a:solidFill>
                <a:latin typeface="한컴 고딕" panose="02000500000000000000" pitchFamily="2" charset="-127"/>
                <a:ea typeface="한컴 고딕"/>
              </a:rPr>
              <a:t>첫 번째 행(</a:t>
            </a:r>
            <a:r>
              <a:rPr lang="ko-KR" altLang="en-US" sz="2200" b="1" err="1">
                <a:solidFill>
                  <a:srgbClr val="000000"/>
                </a:solidFill>
                <a:latin typeface="한컴 고딕" panose="02000500000000000000" pitchFamily="2" charset="-127"/>
                <a:ea typeface="한컴 고딕"/>
              </a:rPr>
              <a:t>Actual</a:t>
            </a:r>
            <a:r>
              <a:rPr lang="ko-KR" altLang="en-US" sz="2200" b="1">
                <a:solidFill>
                  <a:srgbClr val="000000"/>
                </a:solidFill>
                <a:latin typeface="한컴 고딕" panose="02000500000000000000" pitchFamily="2" charset="-127"/>
                <a:ea typeface="한컴 고딕"/>
              </a:rPr>
              <a:t> </a:t>
            </a:r>
            <a:r>
              <a:rPr lang="ko-KR" altLang="en-US" sz="2200" b="1" err="1">
                <a:solidFill>
                  <a:srgbClr val="000000"/>
                </a:solidFill>
                <a:latin typeface="한컴 고딕" panose="02000500000000000000" pitchFamily="2" charset="-127"/>
                <a:ea typeface="한컴 고딕"/>
              </a:rPr>
              <a:t>Healthy</a:t>
            </a:r>
            <a:r>
              <a:rPr lang="ko-KR" altLang="en-US" sz="2200" b="1">
                <a:solidFill>
                  <a:srgbClr val="000000"/>
                </a:solidFill>
                <a:latin typeface="한컴 고딕" panose="02000500000000000000" pitchFamily="2" charset="-127"/>
                <a:ea typeface="한컴 고딕"/>
              </a:rPr>
              <a:t>)</a:t>
            </a:r>
          </a:p>
          <a:p>
            <a:pPr marL="800100" lvl="1" indent="-342900">
              <a:lnSpc>
                <a:spcPct val="140000"/>
              </a:lnSpc>
              <a:buFont typeface="Courier New"/>
              <a:buChar char="o"/>
            </a:pPr>
            <a:r>
              <a:rPr lang="ko-KR" altLang="en-US" sz="2200" b="1">
                <a:solidFill>
                  <a:srgbClr val="000000"/>
                </a:solidFill>
                <a:latin typeface="한컴 고딕"/>
                <a:ea typeface="한컴 고딕"/>
              </a:rPr>
              <a:t>[90 10]</a:t>
            </a:r>
          </a:p>
          <a:p>
            <a:pPr marL="800100" lvl="1" indent="-342900">
              <a:lnSpc>
                <a:spcPct val="140000"/>
              </a:lnSpc>
              <a:buFont typeface="Courier New"/>
              <a:buChar char="o"/>
            </a:pPr>
            <a:r>
              <a:rPr lang="ko-KR" altLang="en-US" sz="2200" b="1">
                <a:solidFill>
                  <a:srgbClr val="000000"/>
                </a:solidFill>
                <a:latin typeface="한컴 고딕" panose="02000500000000000000" pitchFamily="2" charset="-127"/>
                <a:ea typeface="한컴 고딕"/>
              </a:rPr>
              <a:t>실제 100개 </a:t>
            </a:r>
            <a:r>
              <a:rPr lang="ko-KR" altLang="en-US" sz="2200" b="1" err="1">
                <a:solidFill>
                  <a:srgbClr val="000000"/>
                </a:solidFill>
                <a:latin typeface="한컴 고딕" panose="02000500000000000000" pitchFamily="2" charset="-127"/>
                <a:ea typeface="한컴 고딕"/>
              </a:rPr>
              <a:t>Healthy</a:t>
            </a:r>
            <a:r>
              <a:rPr lang="ko-KR" altLang="en-US" sz="2200" b="1">
                <a:solidFill>
                  <a:srgbClr val="000000"/>
                </a:solidFill>
                <a:latin typeface="한컴 고딕" panose="02000500000000000000" pitchFamily="2" charset="-127"/>
                <a:ea typeface="한컴 고딕"/>
              </a:rPr>
              <a:t> 샘플 중,</a:t>
            </a:r>
            <a:endParaRPr lang="ko-KR" b="1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lvl="1">
              <a:lnSpc>
                <a:spcPct val="140000"/>
              </a:lnSpc>
            </a:pPr>
            <a:r>
              <a:rPr lang="ko-KR" altLang="en-US" sz="2200" b="1">
                <a:solidFill>
                  <a:srgbClr val="000000"/>
                </a:solidFill>
                <a:latin typeface="한컴 고딕" panose="02000500000000000000" pitchFamily="2" charset="-127"/>
                <a:ea typeface="한컴 고딕"/>
              </a:rPr>
              <a:t> 올바르게 예측 = 90 / 잘못 예측 = 10</a:t>
            </a:r>
            <a:endParaRPr lang="ko-KR" b="1">
              <a:ea typeface="맑은 고딕"/>
              <a:cs typeface="Calibri"/>
            </a:endParaRPr>
          </a:p>
          <a:p>
            <a:pPr marL="800100" lvl="1" indent="-342900">
              <a:lnSpc>
                <a:spcPct val="140000"/>
              </a:lnSpc>
              <a:buFont typeface="Courier New"/>
              <a:buChar char="o"/>
            </a:pPr>
            <a:endParaRPr lang="ko-KR" altLang="en-US" sz="2200" b="1">
              <a:solidFill>
                <a:srgbClr val="000000"/>
              </a:solidFill>
              <a:latin typeface="한컴 고딕" panose="02000500000000000000" pitchFamily="2" charset="-127"/>
              <a:ea typeface="한컴 고딕"/>
            </a:endParaRPr>
          </a:p>
          <a:p>
            <a:pPr marL="342900" indent="-342900">
              <a:lnSpc>
                <a:spcPct val="140000"/>
              </a:lnSpc>
              <a:buFont typeface="Arial"/>
              <a:buChar char="•"/>
            </a:pPr>
            <a:r>
              <a:rPr lang="ko-KR" altLang="en-US" sz="2200" b="1">
                <a:solidFill>
                  <a:srgbClr val="000000"/>
                </a:solidFill>
                <a:latin typeface="한컴 고딕" panose="02000500000000000000" pitchFamily="2" charset="-127"/>
                <a:ea typeface="한컴 고딕"/>
              </a:rPr>
              <a:t>두 번째 행(</a:t>
            </a:r>
            <a:r>
              <a:rPr lang="ko-KR" altLang="en-US" sz="2200" b="1" err="1">
                <a:solidFill>
                  <a:srgbClr val="000000"/>
                </a:solidFill>
                <a:latin typeface="한컴 고딕" panose="02000500000000000000" pitchFamily="2" charset="-127"/>
                <a:ea typeface="한컴 고딕"/>
              </a:rPr>
              <a:t>Actual</a:t>
            </a:r>
            <a:r>
              <a:rPr lang="ko-KR" altLang="en-US" sz="2200" b="1">
                <a:solidFill>
                  <a:srgbClr val="000000"/>
                </a:solidFill>
                <a:latin typeface="한컴 고딕" panose="02000500000000000000" pitchFamily="2" charset="-127"/>
                <a:ea typeface="한컴 고딕"/>
              </a:rPr>
              <a:t> </a:t>
            </a:r>
            <a:r>
              <a:rPr lang="ko-KR" altLang="en-US" sz="2200" b="1" err="1">
                <a:solidFill>
                  <a:srgbClr val="000000"/>
                </a:solidFill>
                <a:latin typeface="한컴 고딕" panose="02000500000000000000" pitchFamily="2" charset="-127"/>
                <a:ea typeface="한컴 고딕"/>
              </a:rPr>
              <a:t>Pathology</a:t>
            </a:r>
            <a:r>
              <a:rPr lang="ko-KR" altLang="en-US" sz="2200" b="1">
                <a:solidFill>
                  <a:srgbClr val="000000"/>
                </a:solidFill>
                <a:latin typeface="한컴 고딕" panose="02000500000000000000" pitchFamily="2" charset="-127"/>
                <a:ea typeface="한컴 고딕"/>
              </a:rPr>
              <a:t>)</a:t>
            </a:r>
          </a:p>
          <a:p>
            <a:pPr marL="800100" lvl="1" indent="-342900">
              <a:lnSpc>
                <a:spcPct val="140000"/>
              </a:lnSpc>
              <a:buFont typeface="Courier New"/>
              <a:buChar char="o"/>
            </a:pPr>
            <a:r>
              <a:rPr lang="ko-KR" altLang="en-US" sz="2200" b="1">
                <a:solidFill>
                  <a:srgbClr val="000000"/>
                </a:solidFill>
                <a:latin typeface="한컴 고딕" panose="02000500000000000000" pitchFamily="2" charset="-127"/>
                <a:ea typeface="한컴 고딕"/>
              </a:rPr>
              <a:t>[21 79]</a:t>
            </a:r>
          </a:p>
          <a:p>
            <a:pPr marL="800100" lvl="1" indent="-342900">
              <a:lnSpc>
                <a:spcPct val="140000"/>
              </a:lnSpc>
              <a:buFont typeface="Courier New"/>
              <a:buChar char="o"/>
            </a:pPr>
            <a:r>
              <a:rPr lang="ko-KR" altLang="en-US" sz="2200" b="1">
                <a:solidFill>
                  <a:srgbClr val="000000"/>
                </a:solidFill>
                <a:latin typeface="한컴 고딕" panose="02000500000000000000" pitchFamily="2" charset="-127"/>
                <a:ea typeface="한컴 고딕"/>
              </a:rPr>
              <a:t>실제 100개 </a:t>
            </a:r>
            <a:r>
              <a:rPr lang="ko-KR" altLang="en-US" sz="2200" b="1" err="1">
                <a:solidFill>
                  <a:srgbClr val="000000"/>
                </a:solidFill>
                <a:latin typeface="한컴 고딕" panose="02000500000000000000" pitchFamily="2" charset="-127"/>
                <a:ea typeface="한컴 고딕"/>
              </a:rPr>
              <a:t>Pathology</a:t>
            </a:r>
            <a:r>
              <a:rPr lang="ko-KR" altLang="en-US" sz="2200" b="1">
                <a:solidFill>
                  <a:srgbClr val="000000"/>
                </a:solidFill>
                <a:latin typeface="한컴 고딕" panose="02000500000000000000" pitchFamily="2" charset="-127"/>
                <a:ea typeface="한컴 고딕"/>
              </a:rPr>
              <a:t> 샘플 중,</a:t>
            </a:r>
          </a:p>
          <a:p>
            <a:pPr lvl="1">
              <a:lnSpc>
                <a:spcPct val="140000"/>
              </a:lnSpc>
            </a:pPr>
            <a:r>
              <a:rPr lang="ko-KR" altLang="en-US" sz="2200" b="1">
                <a:solidFill>
                  <a:srgbClr val="000000"/>
                </a:solidFill>
                <a:latin typeface="한컴 고딕" panose="02000500000000000000" pitchFamily="2" charset="-127"/>
                <a:ea typeface="한컴 고딕"/>
              </a:rPr>
              <a:t> 잘못 예측 = 21 / 올바르게 예측 = 79</a:t>
            </a:r>
            <a:endParaRPr lang="ko-KR" b="1">
              <a:ea typeface="맑은 고딕"/>
              <a:cs typeface="Calibri"/>
            </a:endParaRPr>
          </a:p>
          <a:p>
            <a:pPr marL="800100" lvl="1" indent="-342900">
              <a:lnSpc>
                <a:spcPct val="140000"/>
              </a:lnSpc>
              <a:buFont typeface="Courier New"/>
              <a:buChar char="o"/>
            </a:pPr>
            <a:endParaRPr lang="ko-KR" altLang="en-US" sz="2200" b="1">
              <a:solidFill>
                <a:srgbClr val="000000"/>
              </a:solidFill>
              <a:latin typeface="한컴 고딕" panose="02000500000000000000" pitchFamily="2" charset="-127"/>
              <a:ea typeface="한컴 고딕"/>
            </a:endParaRPr>
          </a:p>
        </p:txBody>
      </p:sp>
      <p:pic>
        <p:nvPicPr>
          <p:cNvPr id="29" name="Picture 10" descr="스크린샷, 라인, 블랙, 어둠이(가) 표시된 사진&#10;&#10;자동 생성된 설명">
            <a:extLst>
              <a:ext uri="{FF2B5EF4-FFF2-40B4-BE49-F238E27FC236}">
                <a16:creationId xmlns:a16="http://schemas.microsoft.com/office/drawing/2014/main" id="{23F48E91-4CFC-9825-417C-B44B0D8D76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02514" y="3131690"/>
            <a:ext cx="3048000" cy="4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1904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5" name="Group 5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sp>
        <p:nvSpPr>
          <p:cNvPr id="16" name="TextBox 16"/>
          <p:cNvSpPr txBox="1"/>
          <p:nvPr/>
        </p:nvSpPr>
        <p:spPr>
          <a:xfrm>
            <a:off x="3183834" y="3702839"/>
            <a:ext cx="4105966" cy="2475947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>
              <a:lnSpc>
                <a:spcPct val="150000"/>
              </a:lnSpc>
            </a:pPr>
            <a:r>
              <a:rPr lang="ko-KR" altLang="en-US" sz="2200" b="1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1차 </a:t>
            </a:r>
            <a:r>
              <a:rPr lang="ko-KR" altLang="en-US" sz="2200" b="1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Accuracy</a:t>
            </a:r>
            <a:r>
              <a:rPr lang="ko-KR" altLang="en-US" sz="2200" b="1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: </a:t>
            </a:r>
            <a:r>
              <a:rPr lang="en-US" altLang="ko-KR" sz="2200" b="1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0.8050</a:t>
            </a:r>
            <a:endParaRPr lang="ko-KR" sz="2200" b="1" dirty="0">
              <a:solidFill>
                <a:srgbClr val="000000"/>
              </a:solidFill>
              <a:latin typeface="한컴 고딕" panose="02000500000000000000" pitchFamily="2" charset="-127"/>
              <a:ea typeface="한컴 고딕" panose="02000500000000000000" pitchFamily="2" charset="-127"/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en-US" altLang="en-US" sz="2200" b="1" dirty="0">
                <a:latin typeface="한컴 고딕" panose="02000500000000000000" pitchFamily="2" charset="-127"/>
                <a:ea typeface="한컴 고딕" panose="02000500000000000000" pitchFamily="2" charset="-127"/>
                <a:cs typeface="+mn-lt"/>
              </a:rPr>
              <a:t>2</a:t>
            </a:r>
            <a:r>
              <a:rPr lang="ko-KR" altLang="en-US" sz="2200" b="1" dirty="0">
                <a:latin typeface="한컴 고딕" panose="02000500000000000000" pitchFamily="2" charset="-127"/>
                <a:ea typeface="한컴 고딕" panose="02000500000000000000" pitchFamily="2" charset="-127"/>
                <a:cs typeface="+mn-lt"/>
              </a:rPr>
              <a:t>차 </a:t>
            </a:r>
            <a:r>
              <a:rPr lang="ko-KR" altLang="en-US" sz="2200" b="1" dirty="0" err="1">
                <a:latin typeface="한컴 고딕" panose="02000500000000000000" pitchFamily="2" charset="-127"/>
                <a:ea typeface="한컴 고딕" panose="02000500000000000000" pitchFamily="2" charset="-127"/>
                <a:cs typeface="+mn-lt"/>
              </a:rPr>
              <a:t>Accuracy</a:t>
            </a:r>
            <a:r>
              <a:rPr lang="ko-KR" altLang="en-US" sz="2200" b="1" dirty="0">
                <a:latin typeface="한컴 고딕" panose="02000500000000000000" pitchFamily="2" charset="-127"/>
                <a:ea typeface="한컴 고딕" panose="02000500000000000000" pitchFamily="2" charset="-127"/>
                <a:cs typeface="+mn-lt"/>
              </a:rPr>
              <a:t>: </a:t>
            </a:r>
            <a:r>
              <a:rPr lang="en-US" altLang="ko-KR" sz="2200" b="1" dirty="0" smtClean="0">
                <a:latin typeface="한컴 고딕" panose="02000500000000000000" pitchFamily="2" charset="-127"/>
                <a:ea typeface="한컴 고딕" panose="02000500000000000000" pitchFamily="2" charset="-127"/>
                <a:cs typeface="+mn-lt"/>
              </a:rPr>
              <a:t>0.8200</a:t>
            </a:r>
          </a:p>
          <a:p>
            <a:pPr>
              <a:lnSpc>
                <a:spcPct val="150000"/>
              </a:lnSpc>
            </a:pPr>
            <a:r>
              <a:rPr lang="ko-KR" altLang="en-US" sz="2200" b="1" dirty="0" smtClean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3</a:t>
            </a:r>
            <a:r>
              <a:rPr lang="ko-KR" altLang="en-US" sz="2200" b="1" dirty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차 </a:t>
            </a:r>
            <a:r>
              <a:rPr lang="ko-KR" altLang="en-US" sz="2200" b="1" dirty="0" err="1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Accuracy</a:t>
            </a:r>
            <a:r>
              <a:rPr lang="ko-KR" altLang="en-US" sz="2200" b="1" dirty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: </a:t>
            </a:r>
            <a:r>
              <a:rPr lang="en-US" altLang="ko-KR" sz="2200" b="1" dirty="0" smtClean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0.8200</a:t>
            </a:r>
            <a:endParaRPr lang="ko-KR" altLang="en-US" sz="2200" b="1" dirty="0">
              <a:latin typeface="한컴 고딕" panose="02000500000000000000" pitchFamily="2" charset="-127"/>
              <a:ea typeface="한컴 고딕" panose="02000500000000000000" pitchFamily="2" charset="-127"/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ko-KR" altLang="en-US" sz="2200" b="1" dirty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4차 </a:t>
            </a:r>
            <a:r>
              <a:rPr lang="ko-KR" altLang="en-US" sz="2200" b="1" dirty="0" err="1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Accuracy</a:t>
            </a:r>
            <a:r>
              <a:rPr lang="ko-KR" altLang="en-US" sz="2200" b="1" dirty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: </a:t>
            </a:r>
            <a:r>
              <a:rPr lang="en-US" altLang="ko-KR" sz="2200" b="1" dirty="0" smtClean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0.8450</a:t>
            </a:r>
            <a:endParaRPr lang="ko-KR" altLang="en-US" sz="2200" b="1" dirty="0">
              <a:latin typeface="한컴 고딕" panose="02000500000000000000" pitchFamily="2" charset="-127"/>
              <a:ea typeface="한컴 고딕" panose="02000500000000000000" pitchFamily="2" charset="-127"/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ko-KR" altLang="en-US" sz="2200" b="1" dirty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5차 </a:t>
            </a:r>
            <a:r>
              <a:rPr lang="ko-KR" altLang="en-US" sz="2200" b="1" dirty="0" err="1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Accuracy</a:t>
            </a:r>
            <a:r>
              <a:rPr lang="ko-KR" altLang="en-US" sz="2200" b="1" dirty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: </a:t>
            </a:r>
            <a:r>
              <a:rPr lang="en-US" altLang="ko-KR" sz="2200" b="1" dirty="0" smtClean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0.8150</a:t>
            </a:r>
            <a:endParaRPr lang="ko-KR" altLang="en-US" sz="2200" b="1" dirty="0">
              <a:latin typeface="한컴 고딕" panose="02000500000000000000" pitchFamily="2" charset="-127"/>
              <a:ea typeface="한컴 고딕" panose="02000500000000000000" pitchFamily="2" charset="-127"/>
              <a:cs typeface="Calibri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-2893" y="7706328"/>
            <a:ext cx="8214006" cy="1923005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>
              <a:lnSpc>
                <a:spcPct val="150000"/>
              </a:lnSpc>
            </a:pPr>
            <a:r>
              <a:rPr lang="ko-KR" dirty="0">
                <a:solidFill>
                  <a:srgbClr val="000000"/>
                </a:solidFill>
                <a:latin typeface="Consolas"/>
                <a:ea typeface="맑은 고딕"/>
              </a:rPr>
              <a:t>    </a:t>
            </a:r>
            <a:r>
              <a:rPr lang="ko-KR" dirty="0" err="1">
                <a:solidFill>
                  <a:srgbClr val="000000"/>
                </a:solidFill>
                <a:latin typeface="Consolas"/>
                <a:ea typeface="맑은 고딕"/>
              </a:rPr>
              <a:t>accuracy</a:t>
            </a:r>
            <a:r>
              <a:rPr lang="ko-KR" dirty="0">
                <a:solidFill>
                  <a:srgbClr val="000000"/>
                </a:solidFill>
                <a:latin typeface="Consolas"/>
                <a:ea typeface="맑은 고딕"/>
              </a:rPr>
              <a:t> = (</a:t>
            </a:r>
            <a:r>
              <a:rPr lang="ko-KR" dirty="0" err="1">
                <a:solidFill>
                  <a:srgbClr val="000000"/>
                </a:solidFill>
                <a:latin typeface="Consolas"/>
                <a:ea typeface="맑은 고딕"/>
              </a:rPr>
              <a:t>tp</a:t>
            </a:r>
            <a:r>
              <a:rPr lang="ko-KR" dirty="0">
                <a:solidFill>
                  <a:srgbClr val="000000"/>
                </a:solidFill>
                <a:latin typeface="Consolas"/>
                <a:ea typeface="맑은 고딕"/>
              </a:rPr>
              <a:t> + </a:t>
            </a:r>
            <a:r>
              <a:rPr lang="ko-KR" dirty="0" err="1">
                <a:solidFill>
                  <a:srgbClr val="000000"/>
                </a:solidFill>
                <a:latin typeface="Consolas"/>
                <a:ea typeface="맑은 고딕"/>
              </a:rPr>
              <a:t>tn</a:t>
            </a:r>
            <a:r>
              <a:rPr lang="ko-KR" dirty="0">
                <a:solidFill>
                  <a:srgbClr val="000000"/>
                </a:solidFill>
                <a:latin typeface="Consolas"/>
                <a:ea typeface="맑은 고딕"/>
              </a:rPr>
              <a:t>) / (</a:t>
            </a:r>
            <a:r>
              <a:rPr lang="ko-KR" dirty="0" err="1">
                <a:solidFill>
                  <a:srgbClr val="000000"/>
                </a:solidFill>
                <a:latin typeface="Consolas"/>
                <a:ea typeface="맑은 고딕"/>
              </a:rPr>
              <a:t>tp</a:t>
            </a:r>
            <a:r>
              <a:rPr lang="ko-KR" dirty="0">
                <a:solidFill>
                  <a:srgbClr val="000000"/>
                </a:solidFill>
                <a:latin typeface="Consolas"/>
                <a:ea typeface="맑은 고딕"/>
              </a:rPr>
              <a:t> + </a:t>
            </a:r>
            <a:r>
              <a:rPr lang="ko-KR" dirty="0" err="1">
                <a:solidFill>
                  <a:srgbClr val="000000"/>
                </a:solidFill>
                <a:latin typeface="Consolas"/>
                <a:ea typeface="맑은 고딕"/>
              </a:rPr>
              <a:t>tn</a:t>
            </a:r>
            <a:r>
              <a:rPr lang="ko-KR" dirty="0">
                <a:solidFill>
                  <a:srgbClr val="000000"/>
                </a:solidFill>
                <a:latin typeface="Consolas"/>
                <a:ea typeface="맑은 고딕"/>
              </a:rPr>
              <a:t> + </a:t>
            </a:r>
            <a:r>
              <a:rPr lang="ko-KR" dirty="0" err="1">
                <a:solidFill>
                  <a:srgbClr val="000000"/>
                </a:solidFill>
                <a:latin typeface="Consolas"/>
                <a:ea typeface="맑은 고딕"/>
              </a:rPr>
              <a:t>fp</a:t>
            </a:r>
            <a:r>
              <a:rPr lang="ko-KR" dirty="0">
                <a:solidFill>
                  <a:srgbClr val="000000"/>
                </a:solidFill>
                <a:latin typeface="Consolas"/>
                <a:ea typeface="맑은 고딕"/>
              </a:rPr>
              <a:t> + </a:t>
            </a:r>
            <a:r>
              <a:rPr lang="ko-KR" dirty="0" err="1">
                <a:solidFill>
                  <a:srgbClr val="000000"/>
                </a:solidFill>
                <a:latin typeface="Consolas"/>
                <a:ea typeface="맑은 고딕"/>
              </a:rPr>
              <a:t>fn</a:t>
            </a:r>
            <a:r>
              <a:rPr lang="ko-KR" dirty="0">
                <a:solidFill>
                  <a:srgbClr val="000000"/>
                </a:solidFill>
                <a:latin typeface="Consolas"/>
                <a:ea typeface="맑은 고딕"/>
              </a:rPr>
              <a:t>)</a:t>
            </a:r>
            <a:r>
              <a:rPr lang="ko-KR" dirty="0">
                <a:latin typeface="Consolas"/>
                <a:ea typeface="맑은 고딕"/>
              </a:rPr>
              <a:t/>
            </a:r>
            <a:br>
              <a:rPr lang="ko-KR" dirty="0">
                <a:latin typeface="Consolas"/>
                <a:ea typeface="맑은 고딕"/>
              </a:rPr>
            </a:br>
            <a:r>
              <a:rPr lang="ko-KR" dirty="0">
                <a:solidFill>
                  <a:srgbClr val="000000"/>
                </a:solidFill>
                <a:latin typeface="Consolas"/>
                <a:ea typeface="맑은 고딕"/>
              </a:rPr>
              <a:t>    </a:t>
            </a:r>
            <a:r>
              <a:rPr lang="ko-KR" dirty="0" err="1">
                <a:solidFill>
                  <a:srgbClr val="000000"/>
                </a:solidFill>
                <a:latin typeface="Consolas"/>
                <a:ea typeface="맑은 고딕"/>
              </a:rPr>
              <a:t>recall</a:t>
            </a:r>
            <a:r>
              <a:rPr lang="ko-KR" dirty="0">
                <a:solidFill>
                  <a:srgbClr val="000000"/>
                </a:solidFill>
                <a:latin typeface="Consolas"/>
                <a:ea typeface="맑은 고딕"/>
              </a:rPr>
              <a:t> = (</a:t>
            </a:r>
            <a:r>
              <a:rPr lang="ko-KR" dirty="0" err="1">
                <a:solidFill>
                  <a:srgbClr val="000000"/>
                </a:solidFill>
                <a:latin typeface="Consolas"/>
                <a:ea typeface="맑은 고딕"/>
              </a:rPr>
              <a:t>tp</a:t>
            </a:r>
            <a:r>
              <a:rPr lang="ko-KR" dirty="0">
                <a:solidFill>
                  <a:srgbClr val="000000"/>
                </a:solidFill>
                <a:latin typeface="Consolas"/>
                <a:ea typeface="맑은 고딕"/>
              </a:rPr>
              <a:t>) / (</a:t>
            </a:r>
            <a:r>
              <a:rPr lang="ko-KR" dirty="0" err="1">
                <a:solidFill>
                  <a:srgbClr val="000000"/>
                </a:solidFill>
                <a:latin typeface="Consolas"/>
                <a:ea typeface="맑은 고딕"/>
              </a:rPr>
              <a:t>tp</a:t>
            </a:r>
            <a:r>
              <a:rPr lang="ko-KR" dirty="0">
                <a:solidFill>
                  <a:srgbClr val="000000"/>
                </a:solidFill>
                <a:latin typeface="Consolas"/>
                <a:ea typeface="맑은 고딕"/>
              </a:rPr>
              <a:t> + </a:t>
            </a:r>
            <a:r>
              <a:rPr lang="ko-KR" dirty="0" err="1">
                <a:solidFill>
                  <a:srgbClr val="000000"/>
                </a:solidFill>
                <a:latin typeface="Consolas"/>
                <a:ea typeface="맑은 고딕"/>
              </a:rPr>
              <a:t>fn</a:t>
            </a:r>
            <a:r>
              <a:rPr lang="ko-KR" dirty="0">
                <a:solidFill>
                  <a:srgbClr val="000000"/>
                </a:solidFill>
                <a:latin typeface="Consolas"/>
                <a:ea typeface="맑은 고딕"/>
              </a:rPr>
              <a:t>)</a:t>
            </a:r>
            <a:r>
              <a:rPr lang="ko-KR" dirty="0">
                <a:latin typeface="Consolas"/>
                <a:ea typeface="맑은 고딕"/>
              </a:rPr>
              <a:t/>
            </a:r>
            <a:br>
              <a:rPr lang="ko-KR" dirty="0">
                <a:latin typeface="Consolas"/>
                <a:ea typeface="맑은 고딕"/>
              </a:rPr>
            </a:br>
            <a:r>
              <a:rPr lang="ko-KR" dirty="0">
                <a:solidFill>
                  <a:srgbClr val="000000"/>
                </a:solidFill>
                <a:latin typeface="Consolas"/>
                <a:ea typeface="맑은 고딕"/>
              </a:rPr>
              <a:t>    </a:t>
            </a:r>
            <a:r>
              <a:rPr lang="ko-KR" dirty="0" err="1">
                <a:solidFill>
                  <a:srgbClr val="000000"/>
                </a:solidFill>
                <a:latin typeface="Consolas"/>
                <a:ea typeface="맑은 고딕"/>
              </a:rPr>
              <a:t>precision</a:t>
            </a:r>
            <a:r>
              <a:rPr lang="ko-KR" dirty="0">
                <a:solidFill>
                  <a:srgbClr val="000000"/>
                </a:solidFill>
                <a:latin typeface="Consolas"/>
                <a:ea typeface="맑은 고딕"/>
              </a:rPr>
              <a:t> = (</a:t>
            </a:r>
            <a:r>
              <a:rPr lang="ko-KR" dirty="0" err="1">
                <a:solidFill>
                  <a:srgbClr val="000000"/>
                </a:solidFill>
                <a:latin typeface="Consolas"/>
                <a:ea typeface="맑은 고딕"/>
              </a:rPr>
              <a:t>tp</a:t>
            </a:r>
            <a:r>
              <a:rPr lang="ko-KR" dirty="0">
                <a:solidFill>
                  <a:srgbClr val="000000"/>
                </a:solidFill>
                <a:latin typeface="Consolas"/>
                <a:ea typeface="맑은 고딕"/>
              </a:rPr>
              <a:t>) / (</a:t>
            </a:r>
            <a:r>
              <a:rPr lang="ko-KR" dirty="0" err="1">
                <a:solidFill>
                  <a:srgbClr val="000000"/>
                </a:solidFill>
                <a:latin typeface="Consolas"/>
                <a:ea typeface="맑은 고딕"/>
              </a:rPr>
              <a:t>tp</a:t>
            </a:r>
            <a:r>
              <a:rPr lang="ko-KR" dirty="0">
                <a:solidFill>
                  <a:srgbClr val="000000"/>
                </a:solidFill>
                <a:latin typeface="Consolas"/>
                <a:ea typeface="맑은 고딕"/>
              </a:rPr>
              <a:t> + </a:t>
            </a:r>
            <a:r>
              <a:rPr lang="ko-KR" dirty="0" err="1">
                <a:solidFill>
                  <a:srgbClr val="000000"/>
                </a:solidFill>
                <a:latin typeface="Consolas"/>
                <a:ea typeface="맑은 고딕"/>
              </a:rPr>
              <a:t>fp</a:t>
            </a:r>
            <a:r>
              <a:rPr lang="ko-KR" dirty="0">
                <a:solidFill>
                  <a:srgbClr val="000000"/>
                </a:solidFill>
                <a:latin typeface="Consolas"/>
                <a:ea typeface="맑은 고딕"/>
              </a:rPr>
              <a:t>)</a:t>
            </a:r>
            <a:r>
              <a:rPr lang="ko-KR" dirty="0">
                <a:latin typeface="Consolas"/>
                <a:ea typeface="맑은 고딕"/>
              </a:rPr>
              <a:t/>
            </a:r>
            <a:br>
              <a:rPr lang="ko-KR" dirty="0">
                <a:latin typeface="Consolas"/>
                <a:ea typeface="맑은 고딕"/>
              </a:rPr>
            </a:br>
            <a:r>
              <a:rPr lang="ko-KR" dirty="0">
                <a:solidFill>
                  <a:srgbClr val="000000"/>
                </a:solidFill>
                <a:latin typeface="Consolas"/>
                <a:ea typeface="맑은 고딕"/>
              </a:rPr>
              <a:t>    f1 = (2 * </a:t>
            </a:r>
            <a:r>
              <a:rPr lang="ko-KR" dirty="0" err="1">
                <a:solidFill>
                  <a:srgbClr val="000000"/>
                </a:solidFill>
                <a:latin typeface="Consolas"/>
                <a:ea typeface="맑은 고딕"/>
              </a:rPr>
              <a:t>recall</a:t>
            </a:r>
            <a:r>
              <a:rPr lang="ko-KR" dirty="0">
                <a:solidFill>
                  <a:srgbClr val="000000"/>
                </a:solidFill>
                <a:latin typeface="Consolas"/>
                <a:ea typeface="맑은 고딕"/>
              </a:rPr>
              <a:t> * </a:t>
            </a:r>
            <a:r>
              <a:rPr lang="ko-KR" dirty="0" err="1">
                <a:solidFill>
                  <a:srgbClr val="000000"/>
                </a:solidFill>
                <a:latin typeface="Consolas"/>
                <a:ea typeface="맑은 고딕"/>
              </a:rPr>
              <a:t>precision</a:t>
            </a:r>
            <a:r>
              <a:rPr lang="ko-KR" dirty="0">
                <a:solidFill>
                  <a:srgbClr val="000000"/>
                </a:solidFill>
                <a:latin typeface="Consolas"/>
                <a:ea typeface="맑은 고딕"/>
              </a:rPr>
              <a:t>) / (</a:t>
            </a:r>
            <a:r>
              <a:rPr lang="ko-KR" dirty="0" err="1">
                <a:solidFill>
                  <a:srgbClr val="000000"/>
                </a:solidFill>
                <a:latin typeface="Consolas"/>
                <a:ea typeface="맑은 고딕"/>
              </a:rPr>
              <a:t>recall</a:t>
            </a:r>
            <a:r>
              <a:rPr lang="ko-KR" dirty="0">
                <a:solidFill>
                  <a:srgbClr val="000000"/>
                </a:solidFill>
                <a:latin typeface="Consolas"/>
                <a:ea typeface="맑은 고딕"/>
              </a:rPr>
              <a:t> + </a:t>
            </a:r>
            <a:r>
              <a:rPr lang="ko-KR" dirty="0" err="1">
                <a:solidFill>
                  <a:srgbClr val="000000"/>
                </a:solidFill>
                <a:latin typeface="Consolas"/>
                <a:ea typeface="맑은 고딕"/>
              </a:rPr>
              <a:t>precision</a:t>
            </a:r>
            <a:r>
              <a:rPr lang="ko-KR" dirty="0">
                <a:solidFill>
                  <a:srgbClr val="000000"/>
                </a:solidFill>
                <a:latin typeface="Consolas"/>
                <a:ea typeface="맑은 고딕"/>
              </a:rPr>
              <a:t>)</a:t>
            </a:r>
            <a:endParaRPr lang="ko-KR" dirty="0">
              <a:ea typeface="맑은 고딕"/>
              <a:cs typeface="Calibri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-1649620" y="834335"/>
            <a:ext cx="102870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algn="ctr"/>
            <a:r>
              <a:rPr lang="en-US" altLang="ko-KR" sz="6000" b="1" spc="-100" dirty="0" smtClean="0">
                <a:solidFill>
                  <a:srgbClr val="11359A"/>
                </a:solidFill>
                <a:latin typeface="한컴 고딕"/>
              </a:rPr>
              <a:t>5.2. </a:t>
            </a:r>
            <a:r>
              <a:rPr lang="ko-KR" sz="6000" b="1" spc="-100" dirty="0">
                <a:solidFill>
                  <a:srgbClr val="11359A"/>
                </a:solidFill>
                <a:latin typeface="한컴 고딕"/>
              </a:rPr>
              <a:t>실험결과</a:t>
            </a:r>
            <a:r>
              <a:rPr lang="ko-KR" sz="6000" b="1" spc="-100" dirty="0" smtClean="0">
                <a:solidFill>
                  <a:srgbClr val="11359A"/>
                </a:solidFill>
                <a:latin typeface="한컴 고딕"/>
              </a:rPr>
              <a:t>_</a:t>
            </a:r>
            <a:r>
              <a:rPr lang="en-US" altLang="ko-KR" sz="6000" b="1" spc="-100" dirty="0" smtClean="0">
                <a:solidFill>
                  <a:srgbClr val="11359A"/>
                </a:solidFill>
                <a:latin typeface="한컴 고딕"/>
              </a:rPr>
              <a:t>3</a:t>
            </a:r>
            <a:endParaRPr lang="ko-KR" sz="6000" spc="-100" dirty="0">
              <a:solidFill>
                <a:srgbClr val="000000"/>
              </a:solidFill>
              <a:latin typeface="한컴 고딕"/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17145000" y="9512300"/>
            <a:ext cx="406400" cy="241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20000"/>
              </a:lnSpc>
            </a:pPr>
            <a:r>
              <a:rPr lang="en-US" sz="1400" b="0" i="0" u="none" strike="noStrike">
                <a:solidFill>
                  <a:srgbClr val="000000">
                    <a:alpha val="40000"/>
                  </a:srgbClr>
                </a:solidFill>
                <a:latin typeface="Pretendard"/>
              </a:rPr>
              <a:t>08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C8C092D-EEF1-B1AB-92CC-C94B1CE1AA76}"/>
              </a:ext>
            </a:extLst>
          </p:cNvPr>
          <p:cNvSpPr txBox="1"/>
          <p:nvPr/>
        </p:nvSpPr>
        <p:spPr>
          <a:xfrm>
            <a:off x="15563286" y="8734878"/>
            <a:ext cx="2401427" cy="12524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>
              <a:lnSpc>
                <a:spcPct val="120000"/>
              </a:lnSpc>
            </a:pPr>
            <a:r>
              <a:rPr lang="en-US" altLang="ko-KR" sz="1600">
                <a:solidFill>
                  <a:srgbClr val="000000"/>
                </a:solidFill>
                <a:ea typeface="Pretendard Light"/>
              </a:rPr>
              <a:t>3</a:t>
            </a:r>
            <a:r>
              <a:rPr lang="ko-KR" altLang="en-US" sz="1600" b="0" i="0" u="none" strike="noStrike">
                <a:solidFill>
                  <a:srgbClr val="000000"/>
                </a:solidFill>
                <a:ea typeface="Pretendard Light"/>
              </a:rPr>
              <a:t>조</a:t>
            </a:r>
            <a:endParaRPr lang="en-US" altLang="ko-KR" sz="1600">
              <a:solidFill>
                <a:srgbClr val="000000"/>
              </a:solidFill>
              <a:ea typeface="Pretendard Light"/>
            </a:endParaRPr>
          </a:p>
          <a:p>
            <a:pPr lvl="0" algn="l">
              <a:lnSpc>
                <a:spcPct val="120000"/>
              </a:lnSpc>
            </a:pPr>
            <a:r>
              <a:rPr lang="en-US" altLang="ko-KR" sz="1600" b="0" i="0" u="none" strike="noStrike">
                <a:solidFill>
                  <a:srgbClr val="000000"/>
                </a:solidFill>
                <a:ea typeface="Pretendard Light"/>
              </a:rPr>
              <a:t>12192960 </a:t>
            </a:r>
            <a:r>
              <a:rPr lang="ko-KR" altLang="en-US" sz="1600" b="0" i="0" u="none" strike="noStrike">
                <a:solidFill>
                  <a:srgbClr val="000000"/>
                </a:solidFill>
                <a:ea typeface="Pretendard Light"/>
              </a:rPr>
              <a:t>김승준</a:t>
            </a:r>
          </a:p>
          <a:p>
            <a:pPr lvl="0" algn="l">
              <a:lnSpc>
                <a:spcPct val="120000"/>
              </a:lnSpc>
            </a:pPr>
            <a:r>
              <a:rPr lang="en-US" altLang="ko-KR" sz="1600" b="0" i="0" u="none" strike="noStrike">
                <a:solidFill>
                  <a:srgbClr val="000000"/>
                </a:solidFill>
                <a:ea typeface="Pretendard Light"/>
              </a:rPr>
              <a:t>12202554 </a:t>
            </a:r>
            <a:r>
              <a:rPr lang="ko-KR" altLang="en-US" sz="1600" b="0" i="0" u="none" strike="noStrike">
                <a:solidFill>
                  <a:srgbClr val="000000"/>
                </a:solidFill>
                <a:ea typeface="Pretendard Light"/>
              </a:rPr>
              <a:t>김지은</a:t>
            </a:r>
          </a:p>
          <a:p>
            <a:pPr lvl="0" algn="l">
              <a:lnSpc>
                <a:spcPct val="120000"/>
              </a:lnSpc>
            </a:pPr>
            <a:r>
              <a:rPr lang="en-US" altLang="ko-KR" sz="1600" b="0" i="0" u="none" strike="noStrike">
                <a:solidFill>
                  <a:srgbClr val="000000"/>
                </a:solidFill>
                <a:ea typeface="Pretendard Light"/>
              </a:rPr>
              <a:t>12215366 </a:t>
            </a:r>
            <a:r>
              <a:rPr lang="ko-KR" altLang="en-US" sz="1600" b="0" i="0" u="none" strike="noStrike">
                <a:solidFill>
                  <a:srgbClr val="000000"/>
                </a:solidFill>
                <a:ea typeface="Pretendard Light"/>
              </a:rPr>
              <a:t>김기훈</a:t>
            </a:r>
          </a:p>
        </p:txBody>
      </p:sp>
      <p:pic>
        <p:nvPicPr>
          <p:cNvPr id="4" name="그림 3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2C7D02F9-3711-352C-758A-E71A2BD4B8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278"/>
          <a:stretch/>
        </p:blipFill>
        <p:spPr>
          <a:xfrm>
            <a:off x="8091034" y="5556370"/>
            <a:ext cx="8143874" cy="107316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1034" y="2144775"/>
            <a:ext cx="8143875" cy="10096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1034" y="3298942"/>
            <a:ext cx="8143875" cy="102631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1034" y="4428278"/>
            <a:ext cx="8143874" cy="102507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91033" y="6732556"/>
            <a:ext cx="8143875" cy="104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0293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5" name="Group 5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sp>
        <p:nvSpPr>
          <p:cNvPr id="15" name="TextBox 15"/>
          <p:cNvSpPr txBox="1"/>
          <p:nvPr/>
        </p:nvSpPr>
        <p:spPr>
          <a:xfrm>
            <a:off x="1678972" y="2180527"/>
            <a:ext cx="15312390" cy="718058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342900" indent="-342900">
              <a:lnSpc>
                <a:spcPct val="160000"/>
              </a:lnSpc>
              <a:buFont typeface="Arial"/>
              <a:buChar char="•"/>
            </a:pPr>
            <a:r>
              <a:rPr lang="en-US" sz="2400" b="1" i="0" u="none" strike="noStrike" dirty="0">
                <a:solidFill>
                  <a:srgbClr val="11359A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POINT 01</a:t>
            </a:r>
            <a:r>
              <a:rPr lang="en-US" altLang="ko-KR" sz="2400" b="1" dirty="0">
                <a:solidFill>
                  <a:srgbClr val="11359A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. </a:t>
            </a:r>
            <a:r>
              <a:rPr lang="ko-KR" altLang="en-US" sz="2400" b="1" dirty="0">
                <a:solidFill>
                  <a:srgbClr val="11359A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모델 성능 요약</a:t>
            </a:r>
            <a:endParaRPr lang="ko-KR" altLang="en-US" sz="2400" b="1" dirty="0">
              <a:solidFill>
                <a:srgbClr val="000000"/>
              </a:solidFill>
              <a:latin typeface="한컴 고딕" panose="02000500000000000000" pitchFamily="2" charset="-127"/>
              <a:ea typeface="한컴 고딕" panose="02000500000000000000" pitchFamily="2" charset="-127"/>
              <a:cs typeface="Calibri"/>
            </a:endParaRPr>
          </a:p>
          <a:p>
            <a:pPr marL="800100" lvl="1" indent="-342900">
              <a:lnSpc>
                <a:spcPct val="160000"/>
              </a:lnSpc>
              <a:buFont typeface="Courier New"/>
              <a:buChar char="o"/>
            </a:pPr>
            <a:r>
              <a:rPr lang="ko-KR" sz="2400" dirty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ResNet50, EfficientNet-B0, Inception-v3 모델을 앙상블한 딥러닝 모델 제안</a:t>
            </a:r>
          </a:p>
          <a:p>
            <a:pPr marL="800100" lvl="1" indent="-342900">
              <a:lnSpc>
                <a:spcPct val="160000"/>
              </a:lnSpc>
              <a:buFont typeface="Courier New"/>
              <a:buChar char="o"/>
            </a:pPr>
            <a:r>
              <a:rPr lang="ko-KR" sz="2400" dirty="0" err="1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Mel-spectrogram</a:t>
            </a:r>
            <a:r>
              <a:rPr lang="ko-KR" sz="2400" dirty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 이미지를 입력으로 받아 </a:t>
            </a:r>
            <a:r>
              <a:rPr lang="ko-KR" sz="2400" dirty="0" err="1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Healthy와</a:t>
            </a:r>
            <a:r>
              <a:rPr lang="ko-KR" sz="2400" dirty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 </a:t>
            </a:r>
            <a:r>
              <a:rPr lang="ko-KR" sz="2400" dirty="0" err="1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Pathology</a:t>
            </a:r>
            <a:r>
              <a:rPr lang="ko-KR" sz="2400" dirty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 음성을 </a:t>
            </a:r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분류</a:t>
            </a:r>
          </a:p>
          <a:p>
            <a:pPr marL="800100" lvl="1" indent="-342900">
              <a:lnSpc>
                <a:spcPct val="160000"/>
              </a:lnSpc>
              <a:buFont typeface="Courier New"/>
              <a:buChar char="o"/>
            </a:pPr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데이터 증강, </a:t>
            </a:r>
            <a:r>
              <a:rPr lang="ko-KR" altLang="en-US" sz="2400" dirty="0" err="1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드롭아웃</a:t>
            </a:r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, </a:t>
            </a:r>
            <a:r>
              <a:rPr lang="ko-KR" altLang="en-US" sz="2400" dirty="0" err="1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학습률</a:t>
            </a:r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 조정 등의 기법 적용을 통한 모델 성능 향상</a:t>
            </a:r>
            <a:endParaRPr lang="en-US" altLang="ko-KR" sz="2400" dirty="0">
              <a:latin typeface="한컴 고딕" panose="02000500000000000000" pitchFamily="2" charset="-127"/>
              <a:ea typeface="한컴 고딕" panose="02000500000000000000" pitchFamily="2" charset="-127"/>
              <a:cs typeface="Calibri"/>
            </a:endParaRPr>
          </a:p>
          <a:p>
            <a:pPr marL="800100" lvl="1" indent="-342900">
              <a:lnSpc>
                <a:spcPct val="160000"/>
              </a:lnSpc>
              <a:buFont typeface="Courier New"/>
              <a:buChar char="o"/>
            </a:pPr>
            <a:endParaRPr lang="ko-KR" altLang="en-US" sz="2400" b="1" dirty="0">
              <a:solidFill>
                <a:srgbClr val="11359A"/>
              </a:solidFill>
              <a:latin typeface="한컴 고딕" panose="02000500000000000000" pitchFamily="2" charset="-127"/>
              <a:ea typeface="한컴 고딕" panose="02000500000000000000" pitchFamily="2" charset="-127"/>
              <a:cs typeface="Calibri"/>
            </a:endParaRPr>
          </a:p>
          <a:p>
            <a:pPr marL="342900" indent="-342900">
              <a:lnSpc>
                <a:spcPct val="160000"/>
              </a:lnSpc>
              <a:buFont typeface="Arial,Sans-Serif"/>
              <a:buChar char="•"/>
            </a:pPr>
            <a:r>
              <a:rPr lang="en-US" altLang="ko-KR" sz="2400" b="1" dirty="0">
                <a:solidFill>
                  <a:srgbClr val="11359A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POINT 02. </a:t>
            </a:r>
            <a:r>
              <a:rPr lang="ko-KR" sz="2400" b="1" dirty="0">
                <a:solidFill>
                  <a:srgbClr val="11359A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추가</a:t>
            </a:r>
            <a:r>
              <a:rPr lang="en-US" altLang="ko-KR" sz="2400" b="1" dirty="0">
                <a:solidFill>
                  <a:srgbClr val="11359A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 </a:t>
            </a:r>
            <a:r>
              <a:rPr lang="ko-KR" sz="2400" b="1" dirty="0">
                <a:solidFill>
                  <a:srgbClr val="11359A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개선</a:t>
            </a:r>
            <a:r>
              <a:rPr lang="en-US" altLang="ko-KR" sz="2400" b="1" dirty="0">
                <a:solidFill>
                  <a:srgbClr val="11359A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 </a:t>
            </a:r>
            <a:r>
              <a:rPr lang="ko-KR" sz="2400" b="1" dirty="0">
                <a:solidFill>
                  <a:srgbClr val="11359A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가능성</a:t>
            </a:r>
            <a:endParaRPr lang="ko-KR" sz="2400" b="1" dirty="0">
              <a:solidFill>
                <a:srgbClr val="000000"/>
              </a:solidFill>
              <a:latin typeface="한컴 고딕" panose="02000500000000000000" pitchFamily="2" charset="-127"/>
              <a:ea typeface="한컴 고딕" panose="02000500000000000000" pitchFamily="2" charset="-127"/>
              <a:cs typeface="Calibri"/>
            </a:endParaRPr>
          </a:p>
          <a:p>
            <a:pPr marL="800100" lvl="1" indent="-342900">
              <a:lnSpc>
                <a:spcPct val="160000"/>
              </a:lnSpc>
              <a:buFont typeface="Courier New,monospace"/>
              <a:buChar char="o"/>
            </a:pPr>
            <a:r>
              <a:rPr lang="ko-KR" sz="2400" dirty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여전히 일부 샘플에 대한 </a:t>
            </a:r>
            <a:r>
              <a:rPr lang="ko-KR" sz="2400" dirty="0" err="1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오분류</a:t>
            </a:r>
            <a:r>
              <a:rPr lang="ko-KR" sz="2400" dirty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 발생</a:t>
            </a:r>
            <a:endParaRPr lang="ko-KR" altLang="en-US" sz="2400" dirty="0">
              <a:latin typeface="한컴 고딕" panose="02000500000000000000" pitchFamily="2" charset="-127"/>
              <a:ea typeface="한컴 고딕" panose="02000500000000000000" pitchFamily="2" charset="-127"/>
              <a:cs typeface="+mn-lt"/>
            </a:endParaRPr>
          </a:p>
          <a:p>
            <a:pPr marL="800100" lvl="1" indent="-342900">
              <a:lnSpc>
                <a:spcPct val="160000"/>
              </a:lnSpc>
              <a:buFont typeface="Courier New,monospace"/>
              <a:buChar char="o"/>
            </a:pPr>
            <a:r>
              <a:rPr lang="en-US" sz="2400" dirty="0" err="1">
                <a:latin typeface="한컴 고딕" panose="02000500000000000000" pitchFamily="2" charset="-127"/>
                <a:ea typeface="한컴 고딕" panose="02000500000000000000" pitchFamily="2" charset="-127"/>
                <a:cs typeface="+mn-lt"/>
              </a:rPr>
              <a:t>데이터셋의</a:t>
            </a:r>
            <a:r>
              <a:rPr lang="en-US" sz="2400" dirty="0">
                <a:latin typeface="한컴 고딕" panose="02000500000000000000" pitchFamily="2" charset="-127"/>
                <a:ea typeface="한컴 고딕" panose="02000500000000000000" pitchFamily="2" charset="-127"/>
                <a:cs typeface="+mn-lt"/>
              </a:rPr>
              <a:t> </a:t>
            </a:r>
            <a:r>
              <a:rPr lang="en-US" sz="2400" dirty="0" err="1">
                <a:latin typeface="한컴 고딕" panose="02000500000000000000" pitchFamily="2" charset="-127"/>
                <a:ea typeface="한컴 고딕" panose="02000500000000000000" pitchFamily="2" charset="-127"/>
                <a:cs typeface="+mn-lt"/>
              </a:rPr>
              <a:t>확장</a:t>
            </a:r>
            <a:r>
              <a:rPr lang="en-US" sz="2400" dirty="0">
                <a:latin typeface="한컴 고딕" panose="02000500000000000000" pitchFamily="2" charset="-127"/>
                <a:ea typeface="한컴 고딕" panose="02000500000000000000" pitchFamily="2" charset="-127"/>
                <a:cs typeface="+mn-lt"/>
              </a:rPr>
              <a:t>, </a:t>
            </a:r>
            <a:r>
              <a:rPr lang="en-US" sz="2400" dirty="0" err="1">
                <a:latin typeface="한컴 고딕" panose="02000500000000000000" pitchFamily="2" charset="-127"/>
                <a:ea typeface="한컴 고딕" panose="02000500000000000000" pitchFamily="2" charset="-127"/>
                <a:cs typeface="+mn-lt"/>
              </a:rPr>
              <a:t>다양한</a:t>
            </a:r>
            <a:r>
              <a:rPr lang="en-US" sz="2400" dirty="0">
                <a:latin typeface="한컴 고딕" panose="02000500000000000000" pitchFamily="2" charset="-127"/>
                <a:ea typeface="한컴 고딕" panose="02000500000000000000" pitchFamily="2" charset="-127"/>
                <a:cs typeface="+mn-lt"/>
              </a:rPr>
              <a:t> </a:t>
            </a:r>
            <a:r>
              <a:rPr lang="en-US" sz="2400" dirty="0" err="1">
                <a:latin typeface="한컴 고딕" panose="02000500000000000000" pitchFamily="2" charset="-127"/>
                <a:ea typeface="한컴 고딕" panose="02000500000000000000" pitchFamily="2" charset="-127"/>
                <a:cs typeface="+mn-lt"/>
              </a:rPr>
              <a:t>데이터</a:t>
            </a:r>
            <a:r>
              <a:rPr lang="en-US" sz="2400" dirty="0">
                <a:latin typeface="한컴 고딕" panose="02000500000000000000" pitchFamily="2" charset="-127"/>
                <a:ea typeface="한컴 고딕" panose="02000500000000000000" pitchFamily="2" charset="-127"/>
                <a:cs typeface="+mn-lt"/>
              </a:rPr>
              <a:t> </a:t>
            </a:r>
            <a:r>
              <a:rPr lang="en-US" sz="2400" dirty="0" err="1">
                <a:latin typeface="한컴 고딕" panose="02000500000000000000" pitchFamily="2" charset="-127"/>
                <a:ea typeface="한컴 고딕" panose="02000500000000000000" pitchFamily="2" charset="-127"/>
                <a:cs typeface="+mn-lt"/>
              </a:rPr>
              <a:t>증강</a:t>
            </a:r>
            <a:r>
              <a:rPr lang="en-US" sz="2400" dirty="0">
                <a:latin typeface="한컴 고딕" panose="02000500000000000000" pitchFamily="2" charset="-127"/>
                <a:ea typeface="한컴 고딕" panose="02000500000000000000" pitchFamily="2" charset="-127"/>
                <a:cs typeface="+mn-lt"/>
              </a:rPr>
              <a:t> </a:t>
            </a:r>
            <a:r>
              <a:rPr lang="en-US" sz="2400" dirty="0" err="1">
                <a:latin typeface="한컴 고딕" panose="02000500000000000000" pitchFamily="2" charset="-127"/>
                <a:ea typeface="한컴 고딕" panose="02000500000000000000" pitchFamily="2" charset="-127"/>
                <a:cs typeface="+mn-lt"/>
              </a:rPr>
              <a:t>기법</a:t>
            </a:r>
            <a:r>
              <a:rPr lang="en-US" sz="2400" dirty="0">
                <a:latin typeface="한컴 고딕" panose="02000500000000000000" pitchFamily="2" charset="-127"/>
                <a:ea typeface="한컴 고딕" panose="02000500000000000000" pitchFamily="2" charset="-127"/>
                <a:cs typeface="+mn-lt"/>
              </a:rPr>
              <a:t> </a:t>
            </a:r>
            <a:r>
              <a:rPr lang="en-US" sz="2400" dirty="0" err="1">
                <a:latin typeface="한컴 고딕" panose="02000500000000000000" pitchFamily="2" charset="-127"/>
                <a:ea typeface="한컴 고딕" panose="02000500000000000000" pitchFamily="2" charset="-127"/>
                <a:cs typeface="+mn-lt"/>
              </a:rPr>
              <a:t>적용</a:t>
            </a:r>
            <a:r>
              <a:rPr lang="en-US" sz="2400" dirty="0">
                <a:latin typeface="한컴 고딕" panose="02000500000000000000" pitchFamily="2" charset="-127"/>
                <a:ea typeface="한컴 고딕" panose="02000500000000000000" pitchFamily="2" charset="-127"/>
                <a:cs typeface="+mn-lt"/>
              </a:rPr>
              <a:t>, </a:t>
            </a:r>
            <a:r>
              <a:rPr lang="en-US" sz="2400" dirty="0" err="1">
                <a:latin typeface="한컴 고딕" panose="02000500000000000000" pitchFamily="2" charset="-127"/>
                <a:ea typeface="한컴 고딕" panose="02000500000000000000" pitchFamily="2" charset="-127"/>
                <a:cs typeface="+mn-lt"/>
              </a:rPr>
              <a:t>모델</a:t>
            </a:r>
            <a:r>
              <a:rPr lang="en-US" sz="2400" dirty="0">
                <a:latin typeface="한컴 고딕" panose="02000500000000000000" pitchFamily="2" charset="-127"/>
                <a:ea typeface="한컴 고딕" panose="02000500000000000000" pitchFamily="2" charset="-127"/>
                <a:cs typeface="+mn-lt"/>
              </a:rPr>
              <a:t> </a:t>
            </a:r>
            <a:r>
              <a:rPr lang="en-US" sz="2400" dirty="0" err="1">
                <a:latin typeface="한컴 고딕" panose="02000500000000000000" pitchFamily="2" charset="-127"/>
                <a:ea typeface="한컴 고딕" panose="02000500000000000000" pitchFamily="2" charset="-127"/>
                <a:cs typeface="+mn-lt"/>
              </a:rPr>
              <a:t>아키텍처</a:t>
            </a:r>
            <a:r>
              <a:rPr lang="en-US" sz="2400" dirty="0">
                <a:latin typeface="한컴 고딕" panose="02000500000000000000" pitchFamily="2" charset="-127"/>
                <a:ea typeface="한컴 고딕" panose="02000500000000000000" pitchFamily="2" charset="-127"/>
                <a:cs typeface="+mn-lt"/>
              </a:rPr>
              <a:t> </a:t>
            </a:r>
            <a:r>
              <a:rPr lang="en-US" sz="2400" dirty="0" err="1">
                <a:latin typeface="한컴 고딕" panose="02000500000000000000" pitchFamily="2" charset="-127"/>
                <a:ea typeface="한컴 고딕" panose="02000500000000000000" pitchFamily="2" charset="-127"/>
                <a:cs typeface="+mn-lt"/>
              </a:rPr>
              <a:t>최적화</a:t>
            </a:r>
            <a:r>
              <a:rPr lang="en-US" sz="2400" dirty="0">
                <a:latin typeface="한컴 고딕" panose="02000500000000000000" pitchFamily="2" charset="-127"/>
                <a:ea typeface="한컴 고딕" panose="02000500000000000000" pitchFamily="2" charset="-127"/>
                <a:cs typeface="+mn-lt"/>
              </a:rPr>
              <a:t> </a:t>
            </a:r>
            <a:endParaRPr lang="ko-KR" altLang="en-US" sz="2400" dirty="0">
              <a:latin typeface="한컴 고딕" panose="02000500000000000000" pitchFamily="2" charset="-127"/>
              <a:ea typeface="한컴 고딕" panose="02000500000000000000" pitchFamily="2" charset="-127"/>
              <a:cs typeface="+mn-lt"/>
            </a:endParaRPr>
          </a:p>
          <a:p>
            <a:pPr marL="800100" lvl="1" indent="-342900">
              <a:lnSpc>
                <a:spcPct val="160000"/>
              </a:lnSpc>
              <a:buFont typeface="Courier New,monospace"/>
              <a:buChar char="o"/>
            </a:pPr>
            <a:r>
              <a:rPr lang="ko-KR" altLang="en-US" sz="2400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+mn-lt"/>
              </a:rPr>
              <a:t>데이터셋 크기에 비해 학습 시 리소스 소모가 큼</a:t>
            </a:r>
            <a:endParaRPr lang="en-US" altLang="ko-KR" sz="2400" dirty="0">
              <a:solidFill>
                <a:srgbClr val="000000"/>
              </a:solidFill>
              <a:latin typeface="한컴 고딕" panose="02000500000000000000" pitchFamily="2" charset="-127"/>
              <a:ea typeface="한컴 고딕" panose="02000500000000000000" pitchFamily="2" charset="-127"/>
              <a:cs typeface="+mn-lt"/>
            </a:endParaRPr>
          </a:p>
          <a:p>
            <a:pPr marL="800100" lvl="1" indent="-342900">
              <a:lnSpc>
                <a:spcPct val="160000"/>
              </a:lnSpc>
              <a:buFont typeface="Courier New,monospace"/>
              <a:buChar char="o"/>
            </a:pPr>
            <a:endParaRPr lang="ko-KR" altLang="en-US" sz="2400" dirty="0">
              <a:solidFill>
                <a:srgbClr val="000000"/>
              </a:solidFill>
              <a:latin typeface="한컴 고딕" panose="02000500000000000000" pitchFamily="2" charset="-127"/>
              <a:ea typeface="한컴 고딕" panose="02000500000000000000" pitchFamily="2" charset="-127"/>
              <a:cs typeface="+mn-lt"/>
            </a:endParaRPr>
          </a:p>
          <a:p>
            <a:pPr marL="342900" indent="-342900">
              <a:lnSpc>
                <a:spcPct val="160000"/>
              </a:lnSpc>
              <a:buFont typeface="Arial,Sans-Serif"/>
              <a:buChar char="•"/>
            </a:pPr>
            <a:r>
              <a:rPr lang="en-US" sz="2400" b="1" dirty="0">
                <a:solidFill>
                  <a:srgbClr val="11359A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+mn-lt"/>
              </a:rPr>
              <a:t>POINT 03. </a:t>
            </a:r>
            <a:r>
              <a:rPr lang="ko-KR" altLang="en-US" sz="2400" b="1" dirty="0">
                <a:solidFill>
                  <a:srgbClr val="11359A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+mn-lt"/>
              </a:rPr>
              <a:t>향후 연구 방향</a:t>
            </a:r>
          </a:p>
          <a:p>
            <a:pPr marL="800100" lvl="1" indent="-342900">
              <a:lnSpc>
                <a:spcPct val="160000"/>
              </a:lnSpc>
              <a:buFont typeface="Courier New,monospace"/>
              <a:buChar char="o"/>
            </a:pPr>
            <a:r>
              <a:rPr lang="ko-KR" sz="2400" dirty="0">
                <a:latin typeface="한컴 고딕" panose="02000500000000000000" pitchFamily="2" charset="-127"/>
                <a:ea typeface="한컴 고딕" panose="02000500000000000000" pitchFamily="2" charset="-127"/>
                <a:cs typeface="+mn-lt"/>
              </a:rPr>
              <a:t>더 큰 규모의 </a:t>
            </a:r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  <a:cs typeface="+mn-lt"/>
              </a:rPr>
              <a:t>데이터셋 </a:t>
            </a: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  <a:cs typeface="+mn-lt"/>
              </a:rPr>
              <a:t>-&gt; </a:t>
            </a:r>
            <a:r>
              <a:rPr lang="ko-KR" sz="2400" dirty="0">
                <a:latin typeface="한컴 고딕" panose="02000500000000000000" pitchFamily="2" charset="-127"/>
                <a:ea typeface="한컴 고딕" panose="02000500000000000000" pitchFamily="2" charset="-127"/>
                <a:cs typeface="+mn-lt"/>
              </a:rPr>
              <a:t>모델의 일반화 능력을 높이는 것이 중요</a:t>
            </a:r>
            <a:endParaRPr lang="ko-KR" altLang="en-US" sz="2400" dirty="0">
              <a:latin typeface="한컴 고딕" panose="02000500000000000000" pitchFamily="2" charset="-127"/>
              <a:ea typeface="한컴 고딕" panose="02000500000000000000" pitchFamily="2" charset="-127"/>
              <a:cs typeface="+mn-lt"/>
            </a:endParaRPr>
          </a:p>
          <a:p>
            <a:pPr marL="800100" lvl="1" indent="-342900">
              <a:lnSpc>
                <a:spcPct val="160000"/>
              </a:lnSpc>
              <a:buFont typeface="Courier New,monospace"/>
              <a:buChar char="o"/>
            </a:pPr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  <a:cs typeface="+mn-lt"/>
              </a:rPr>
              <a:t>설명 가능한 AI (</a:t>
            </a:r>
            <a:r>
              <a:rPr lang="en-US" altLang="en-US" sz="2400" dirty="0">
                <a:latin typeface="한컴 고딕" panose="02000500000000000000" pitchFamily="2" charset="-127"/>
                <a:ea typeface="한컴 고딕" panose="02000500000000000000" pitchFamily="2" charset="-127"/>
                <a:cs typeface="+mn-lt"/>
              </a:rPr>
              <a:t>XAI: </a:t>
            </a: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  <a:cs typeface="+mn-lt"/>
              </a:rPr>
              <a:t>Explainable</a:t>
            </a:r>
            <a:r>
              <a:rPr lang="ko-KR" sz="2400" dirty="0">
                <a:latin typeface="한컴 고딕" panose="02000500000000000000" pitchFamily="2" charset="-127"/>
                <a:ea typeface="한컴 고딕" panose="02000500000000000000" pitchFamily="2" charset="-127"/>
                <a:cs typeface="+mn-lt"/>
              </a:rPr>
              <a:t> AI</a:t>
            </a: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  <a:cs typeface="+mn-lt"/>
              </a:rPr>
              <a:t>)</a:t>
            </a:r>
            <a:r>
              <a:rPr lang="ko-KR" sz="2400" dirty="0">
                <a:latin typeface="한컴 고딕" panose="02000500000000000000" pitchFamily="2" charset="-127"/>
                <a:ea typeface="한컴 고딕" panose="02000500000000000000" pitchFamily="2" charset="-127"/>
                <a:cs typeface="+mn-lt"/>
              </a:rPr>
              <a:t> </a:t>
            </a: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  <a:cs typeface="+mn-lt"/>
              </a:rPr>
              <a:t>-&gt;</a:t>
            </a:r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  <a:cs typeface="+mn-lt"/>
              </a:rPr>
              <a:t> </a:t>
            </a:r>
            <a:r>
              <a:rPr lang="ko-KR" sz="2400" dirty="0">
                <a:latin typeface="한컴 고딕" panose="02000500000000000000" pitchFamily="2" charset="-127"/>
                <a:ea typeface="한컴 고딕" panose="02000500000000000000" pitchFamily="2" charset="-127"/>
                <a:cs typeface="+mn-lt"/>
              </a:rPr>
              <a:t>모델의 예측 근거를 시각화하고 해석</a:t>
            </a:r>
          </a:p>
          <a:p>
            <a:pPr marL="800100" lvl="1" indent="-342900">
              <a:lnSpc>
                <a:spcPct val="160000"/>
              </a:lnSpc>
              <a:buFont typeface="Courier New,monospace"/>
              <a:buChar char="o"/>
            </a:pPr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  <a:cs typeface="+mn-lt"/>
              </a:rPr>
              <a:t>리소스 사용을 줄이고 성능을 유지하도록 모델 개량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-2690585" y="644387"/>
            <a:ext cx="102870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0000"/>
              </a:lnSpc>
            </a:pPr>
            <a:r>
              <a:rPr lang="en-US" altLang="ko-KR" sz="6000" b="1" i="0" u="none" strike="noStrike" spc="-100" dirty="0">
                <a:solidFill>
                  <a:srgbClr val="11359A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6. </a:t>
            </a:r>
            <a:r>
              <a:rPr lang="ko-KR" altLang="en-US" sz="6000" b="1" i="0" u="none" strike="noStrike" spc="-100" dirty="0">
                <a:solidFill>
                  <a:srgbClr val="11359A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결론</a:t>
            </a:r>
            <a:endParaRPr lang="en-US" sz="6000" b="1" i="0" u="none" strike="noStrike" spc="-100" dirty="0">
              <a:solidFill>
                <a:srgbClr val="11359A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17145000" y="9512300"/>
            <a:ext cx="406400" cy="241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20000"/>
              </a:lnSpc>
            </a:pPr>
            <a:r>
              <a:rPr lang="en-US" sz="1400" b="0" i="0" u="none" strike="noStrike">
                <a:solidFill>
                  <a:srgbClr val="000000">
                    <a:alpha val="40000"/>
                  </a:srgbClr>
                </a:solidFill>
                <a:latin typeface="Pretendard"/>
              </a:rPr>
              <a:t>05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8C9562-402B-97EF-A377-883722F489C5}"/>
              </a:ext>
            </a:extLst>
          </p:cNvPr>
          <p:cNvSpPr txBox="1"/>
          <p:nvPr/>
        </p:nvSpPr>
        <p:spPr>
          <a:xfrm>
            <a:off x="15563286" y="8734878"/>
            <a:ext cx="2401427" cy="12524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>
              <a:lnSpc>
                <a:spcPct val="120000"/>
              </a:lnSpc>
            </a:pPr>
            <a:r>
              <a:rPr lang="en-US" altLang="ko-KR" sz="1600">
                <a:solidFill>
                  <a:srgbClr val="000000"/>
                </a:solidFill>
                <a:ea typeface="Pretendard Light"/>
              </a:rPr>
              <a:t>3</a:t>
            </a:r>
            <a:r>
              <a:rPr lang="ko-KR" altLang="en-US" sz="1600" b="0" i="0" u="none" strike="noStrike">
                <a:solidFill>
                  <a:srgbClr val="000000"/>
                </a:solidFill>
                <a:ea typeface="Pretendard Light"/>
              </a:rPr>
              <a:t>조</a:t>
            </a:r>
            <a:endParaRPr lang="en-US" altLang="ko-KR" sz="1600">
              <a:solidFill>
                <a:srgbClr val="000000"/>
              </a:solidFill>
              <a:ea typeface="Pretendard Light"/>
            </a:endParaRPr>
          </a:p>
          <a:p>
            <a:pPr lvl="0" algn="l">
              <a:lnSpc>
                <a:spcPct val="120000"/>
              </a:lnSpc>
            </a:pPr>
            <a:r>
              <a:rPr lang="en-US" altLang="ko-KR" sz="1600" b="0" i="0" u="none" strike="noStrike">
                <a:solidFill>
                  <a:srgbClr val="000000"/>
                </a:solidFill>
                <a:ea typeface="Pretendard Light"/>
              </a:rPr>
              <a:t>12192960 </a:t>
            </a:r>
            <a:r>
              <a:rPr lang="ko-KR" altLang="en-US" sz="1600" b="0" i="0" u="none" strike="noStrike">
                <a:solidFill>
                  <a:srgbClr val="000000"/>
                </a:solidFill>
                <a:ea typeface="Pretendard Light"/>
              </a:rPr>
              <a:t>김승준</a:t>
            </a:r>
          </a:p>
          <a:p>
            <a:pPr lvl="0" algn="l">
              <a:lnSpc>
                <a:spcPct val="120000"/>
              </a:lnSpc>
            </a:pPr>
            <a:r>
              <a:rPr lang="en-US" altLang="ko-KR" sz="1600" b="0" i="0" u="none" strike="noStrike">
                <a:solidFill>
                  <a:srgbClr val="000000"/>
                </a:solidFill>
                <a:ea typeface="Pretendard Light"/>
              </a:rPr>
              <a:t>12202554 </a:t>
            </a:r>
            <a:r>
              <a:rPr lang="ko-KR" altLang="en-US" sz="1600" b="0" i="0" u="none" strike="noStrike">
                <a:solidFill>
                  <a:srgbClr val="000000"/>
                </a:solidFill>
                <a:ea typeface="Pretendard Light"/>
              </a:rPr>
              <a:t>김지은</a:t>
            </a:r>
          </a:p>
          <a:p>
            <a:pPr lvl="0" algn="l">
              <a:lnSpc>
                <a:spcPct val="120000"/>
              </a:lnSpc>
            </a:pPr>
            <a:r>
              <a:rPr lang="en-US" altLang="ko-KR" sz="1600" b="0" i="0" u="none" strike="noStrike">
                <a:solidFill>
                  <a:srgbClr val="000000"/>
                </a:solidFill>
                <a:ea typeface="Pretendard Light"/>
              </a:rPr>
              <a:t>12215366 </a:t>
            </a:r>
            <a:r>
              <a:rPr lang="ko-KR" altLang="en-US" sz="1600" b="0" i="0" u="none" strike="noStrike">
                <a:solidFill>
                  <a:srgbClr val="000000"/>
                </a:solidFill>
                <a:ea typeface="Pretendard Light"/>
              </a:rPr>
              <a:t>김기훈</a:t>
            </a:r>
          </a:p>
        </p:txBody>
      </p:sp>
    </p:spTree>
    <p:extLst>
      <p:ext uri="{BB962C8B-B14F-4D97-AF65-F5344CB8AC3E}">
        <p14:creationId xmlns:p14="http://schemas.microsoft.com/office/powerpoint/2010/main" val="11159045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9800" y="2705100"/>
            <a:ext cx="8661400" cy="8877300"/>
          </a:xfrm>
          <a:prstGeom prst="rect">
            <a:avLst/>
          </a:prstGeom>
          <a:effectLst>
            <a:outerShdw blurRad="466322" dist="133161" dir="1800000">
              <a:srgbClr val="000000">
                <a:alpha val="10000"/>
              </a:srgbClr>
            </a:outerShdw>
          </a:effectLst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2500" y="2717800"/>
            <a:ext cx="8661400" cy="8877300"/>
          </a:xfrm>
          <a:prstGeom prst="rect">
            <a:avLst/>
          </a:prstGeom>
          <a:effectLst>
            <a:outerShdw blurRad="466322" dist="199741" dir="12600000">
              <a:srgbClr val="FFFFFF">
                <a:alpha val="50000"/>
              </a:srgbClr>
            </a:outerShdw>
          </a:effectLst>
        </p:spPr>
      </p:pic>
      <p:grpSp>
        <p:nvGrpSpPr>
          <p:cNvPr id="5" name="Group 5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8300" y="1854200"/>
            <a:ext cx="2781300" cy="2844800"/>
          </a:xfrm>
          <a:prstGeom prst="rect">
            <a:avLst/>
          </a:prstGeom>
          <a:effectLst>
            <a:outerShdw blurRad="47986" dist="42716" dir="1800000">
              <a:srgbClr val="000000">
                <a:alpha val="10000"/>
              </a:srgbClr>
            </a:outerShdw>
          </a:effectLst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8300" y="1854200"/>
            <a:ext cx="2781300" cy="2844800"/>
          </a:xfrm>
          <a:prstGeom prst="rect">
            <a:avLst/>
          </a:prstGeom>
          <a:effectLst>
            <a:outerShdw blurRad="47986" dist="64074" dir="12600000">
              <a:srgbClr val="FFFFFF">
                <a:alpha val="60000"/>
              </a:srgbClr>
            </a:outerShdw>
          </a:effectLst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-5400000">
            <a:off x="1562100" y="8534400"/>
            <a:ext cx="482600" cy="15113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4000" y="762000"/>
            <a:ext cx="482600" cy="1511300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5759450" y="8382000"/>
            <a:ext cx="67691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0000"/>
              </a:lnSpc>
            </a:pPr>
            <a:r>
              <a:rPr lang="ko-KR" altLang="en-US" sz="2400" b="1" i="0" u="none" strike="noStrike">
                <a:solidFill>
                  <a:srgbClr val="00206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고급기계학습 </a:t>
            </a:r>
            <a:r>
              <a:rPr lang="en-US" altLang="ko-KR" sz="2400" b="1">
                <a:solidFill>
                  <a:srgbClr val="00206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3</a:t>
            </a:r>
            <a:r>
              <a:rPr lang="ko-KR" altLang="en-US" sz="2400" b="1" i="0" u="none" strike="noStrike">
                <a:solidFill>
                  <a:srgbClr val="00206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조</a:t>
            </a:r>
            <a:r>
              <a:rPr lang="en-US" altLang="ko-KR" sz="2400" b="1" i="0" u="none" strike="noStrike">
                <a:solidFill>
                  <a:srgbClr val="00206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</a:t>
            </a:r>
            <a:r>
              <a:rPr lang="ko-KR" altLang="en-US" sz="2400" b="1">
                <a:solidFill>
                  <a:srgbClr val="00206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김승준</a:t>
            </a:r>
            <a:r>
              <a:rPr lang="en-US" altLang="ko-KR" sz="2400" b="1">
                <a:solidFill>
                  <a:srgbClr val="00206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2400" b="1">
                <a:solidFill>
                  <a:srgbClr val="00206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김지은</a:t>
            </a:r>
            <a:r>
              <a:rPr lang="en-US" altLang="ko-KR" sz="2400" b="1">
                <a:solidFill>
                  <a:srgbClr val="00206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2400" b="1">
                <a:solidFill>
                  <a:srgbClr val="00206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김기훈</a:t>
            </a:r>
            <a:r>
              <a:rPr lang="en-US" altLang="ko-KR" sz="2400" b="1">
                <a:solidFill>
                  <a:srgbClr val="00206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)</a:t>
            </a:r>
            <a:endParaRPr lang="en-US" sz="2400" b="1" i="0" u="none" strike="noStrike">
              <a:solidFill>
                <a:srgbClr val="002060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3473450" y="2895600"/>
            <a:ext cx="11328400" cy="3048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0000"/>
              </a:lnSpc>
            </a:pPr>
            <a:r>
              <a:rPr lang="ko-KR" altLang="en-US" sz="8000" b="1" i="0" u="none" spc="200" dirty="0">
                <a:solidFill>
                  <a:schemeClr val="accent1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질의 응답</a:t>
            </a:r>
            <a:endParaRPr lang="en-US" sz="6000" b="1" i="0" u="none" dirty="0">
              <a:solidFill>
                <a:schemeClr val="accent1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5" name="Group 5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sp>
        <p:nvSpPr>
          <p:cNvPr id="32" name="TextBox 32"/>
          <p:cNvSpPr txBox="1"/>
          <p:nvPr/>
        </p:nvSpPr>
        <p:spPr>
          <a:xfrm>
            <a:off x="17145000" y="9512300"/>
            <a:ext cx="406400" cy="241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alpha val="40000"/>
                  </a:srgbClr>
                </a:solidFill>
                <a:effectLst/>
                <a:uLnTx/>
                <a:uFillTx/>
                <a:latin typeface="Pretendard"/>
                <a:ea typeface="+mn-ea"/>
                <a:cs typeface="+mn-cs"/>
              </a:rPr>
              <a:t>04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2AAED4-9C67-42C4-CB98-2696097653C7}"/>
              </a:ext>
            </a:extLst>
          </p:cNvPr>
          <p:cNvSpPr txBox="1"/>
          <p:nvPr/>
        </p:nvSpPr>
        <p:spPr>
          <a:xfrm>
            <a:off x="15563286" y="8734878"/>
            <a:ext cx="2401427" cy="12524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Pretendard Light"/>
                <a:cs typeface="+mn-cs"/>
              </a:rPr>
              <a:t>3</a:t>
            </a:r>
            <a:r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Pretendard Light"/>
                <a:cs typeface="+mn-cs"/>
              </a:rPr>
              <a:t>조</a:t>
            </a:r>
            <a:endParaRPr kumimoji="0" lang="en-US" altLang="ko-KR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Pretendard Light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Pretendard Light"/>
                <a:cs typeface="+mn-cs"/>
              </a:rPr>
              <a:t>12192960 </a:t>
            </a:r>
            <a:r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Pretendard Light"/>
                <a:cs typeface="+mn-cs"/>
              </a:rPr>
              <a:t>김승준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Pretendard Light"/>
                <a:cs typeface="+mn-cs"/>
              </a:rPr>
              <a:t>12202554 </a:t>
            </a:r>
            <a:r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Pretendard Light"/>
                <a:cs typeface="+mn-cs"/>
              </a:rPr>
              <a:t>김지은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Pretendard Light"/>
                <a:cs typeface="+mn-cs"/>
              </a:rPr>
              <a:t>12215366 </a:t>
            </a:r>
            <a:r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Pretendard Light"/>
                <a:cs typeface="+mn-cs"/>
              </a:rPr>
              <a:t>김기훈</a:t>
            </a:r>
          </a:p>
        </p:txBody>
      </p:sp>
      <p:sp>
        <p:nvSpPr>
          <p:cNvPr id="8" name="TextBox 31">
            <a:extLst>
              <a:ext uri="{FF2B5EF4-FFF2-40B4-BE49-F238E27FC236}">
                <a16:creationId xmlns:a16="http://schemas.microsoft.com/office/drawing/2014/main" id="{11D96817-2BFC-02B3-5B44-9E8B82EB06F3}"/>
              </a:ext>
            </a:extLst>
          </p:cNvPr>
          <p:cNvSpPr txBox="1"/>
          <p:nvPr/>
        </p:nvSpPr>
        <p:spPr>
          <a:xfrm>
            <a:off x="812308" y="924574"/>
            <a:ext cx="8651006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0" b="1" i="0" u="none" strike="noStrike" kern="1200" cap="none" spc="-100" normalizeH="0" baseline="0" noProof="0" dirty="0">
                <a:ln>
                  <a:noFill/>
                </a:ln>
                <a:solidFill>
                  <a:srgbClr val="11359A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1. </a:t>
            </a:r>
            <a:r>
              <a:rPr kumimoji="0" lang="ko-KR" altLang="en-US" sz="6000" b="1" i="0" u="none" strike="noStrike" kern="1200" cap="none" spc="-100" normalizeH="0" baseline="0" noProof="0" dirty="0">
                <a:ln>
                  <a:noFill/>
                </a:ln>
                <a:solidFill>
                  <a:srgbClr val="11359A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팀원 소개 및 역할 분담</a:t>
            </a:r>
            <a:endParaRPr kumimoji="0" lang="en-US" altLang="ko-KR" sz="6000" b="1" i="0" u="none" strike="noStrike" kern="1200" cap="none" spc="-100" normalizeH="0" baseline="0" noProof="0" dirty="0">
              <a:ln>
                <a:noFill/>
              </a:ln>
              <a:solidFill>
                <a:srgbClr val="11359A"/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</p:txBody>
      </p:sp>
      <p:pic>
        <p:nvPicPr>
          <p:cNvPr id="3" name="Picture 10">
            <a:extLst>
              <a:ext uri="{FF2B5EF4-FFF2-40B4-BE49-F238E27FC236}">
                <a16:creationId xmlns:a16="http://schemas.microsoft.com/office/drawing/2014/main" id="{305FF985-2771-8160-BDD6-7634DD2E2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2500" y="2791278"/>
            <a:ext cx="3530600" cy="5943600"/>
          </a:xfrm>
          <a:prstGeom prst="rect">
            <a:avLst/>
          </a:prstGeom>
        </p:spPr>
      </p:pic>
      <p:pic>
        <p:nvPicPr>
          <p:cNvPr id="4" name="Picture 11">
            <a:extLst>
              <a:ext uri="{FF2B5EF4-FFF2-40B4-BE49-F238E27FC236}">
                <a16:creationId xmlns:a16="http://schemas.microsoft.com/office/drawing/2014/main" id="{4CEAB39C-8968-9427-4134-199888FEF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3900" y="2791278"/>
            <a:ext cx="3517900" cy="5943600"/>
          </a:xfrm>
          <a:prstGeom prst="rect">
            <a:avLst/>
          </a:prstGeom>
        </p:spPr>
      </p:pic>
      <p:pic>
        <p:nvPicPr>
          <p:cNvPr id="9" name="Picture 12">
            <a:extLst>
              <a:ext uri="{FF2B5EF4-FFF2-40B4-BE49-F238E27FC236}">
                <a16:creationId xmlns:a16="http://schemas.microsoft.com/office/drawing/2014/main" id="{553E053B-CB8C-C929-327A-F79113212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5300" y="2791278"/>
            <a:ext cx="3530600" cy="5943600"/>
          </a:xfrm>
          <a:prstGeom prst="rect">
            <a:avLst/>
          </a:prstGeom>
        </p:spPr>
      </p:pic>
      <p:sp>
        <p:nvSpPr>
          <p:cNvPr id="15" name="TextBox 21">
            <a:extLst>
              <a:ext uri="{FF2B5EF4-FFF2-40B4-BE49-F238E27FC236}">
                <a16:creationId xmlns:a16="http://schemas.microsoft.com/office/drawing/2014/main" id="{C6D2018A-0708-8A22-15A5-89B5B8B5EAE8}"/>
              </a:ext>
            </a:extLst>
          </p:cNvPr>
          <p:cNvSpPr txBox="1"/>
          <p:nvPr/>
        </p:nvSpPr>
        <p:spPr>
          <a:xfrm>
            <a:off x="11798300" y="3718378"/>
            <a:ext cx="2159000" cy="495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50000"/>
              </a:lnSpc>
            </a:pPr>
            <a:r>
              <a:rPr lang="ko-KR" altLang="en-US" sz="2800" dirty="0">
                <a:solidFill>
                  <a:srgbClr val="11359A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김기훈</a:t>
            </a:r>
            <a:endParaRPr lang="en-US" sz="2800" b="0" i="0" u="none" strike="noStrike" dirty="0">
              <a:solidFill>
                <a:srgbClr val="11359A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17" name="TextBox 23">
            <a:extLst>
              <a:ext uri="{FF2B5EF4-FFF2-40B4-BE49-F238E27FC236}">
                <a16:creationId xmlns:a16="http://schemas.microsoft.com/office/drawing/2014/main" id="{51A559CE-5F2A-41D5-392C-FDC44F7C144A}"/>
              </a:ext>
            </a:extLst>
          </p:cNvPr>
          <p:cNvSpPr txBox="1"/>
          <p:nvPr/>
        </p:nvSpPr>
        <p:spPr>
          <a:xfrm>
            <a:off x="7759700" y="3718378"/>
            <a:ext cx="2159000" cy="495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50000"/>
              </a:lnSpc>
            </a:pPr>
            <a:r>
              <a:rPr lang="ko-KR" altLang="en-US" sz="2800" b="0" i="0" u="none" strike="noStrike" dirty="0">
                <a:solidFill>
                  <a:srgbClr val="11359A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김지은</a:t>
            </a:r>
            <a:endParaRPr lang="en-US" sz="2800" b="0" i="0" u="none" strike="noStrike" dirty="0">
              <a:solidFill>
                <a:srgbClr val="11359A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18" name="TextBox 24">
            <a:extLst>
              <a:ext uri="{FF2B5EF4-FFF2-40B4-BE49-F238E27FC236}">
                <a16:creationId xmlns:a16="http://schemas.microsoft.com/office/drawing/2014/main" id="{DD719E78-8BA3-C444-9211-6D064EEB8060}"/>
              </a:ext>
            </a:extLst>
          </p:cNvPr>
          <p:cNvSpPr txBox="1"/>
          <p:nvPr/>
        </p:nvSpPr>
        <p:spPr>
          <a:xfrm>
            <a:off x="3392018" y="4625523"/>
            <a:ext cx="2819400" cy="289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342900" lvl="0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ko-KR" altLang="en-US" sz="2200" b="0" i="0" u="none" strike="noStrike" dirty="0">
                <a:solidFill>
                  <a:srgbClr val="000000"/>
                </a:solidFill>
                <a:latin typeface="한컴 고딕" panose="02000500000000000000" pitchFamily="2" charset="-127"/>
                <a:ea typeface="한컴 고딕"/>
              </a:rPr>
              <a:t>관련 선행 연구 조사</a:t>
            </a:r>
            <a:endParaRPr lang="en-US" altLang="ko-KR" sz="2200" b="0" i="0" u="none" strike="noStrike" dirty="0">
              <a:solidFill>
                <a:srgbClr val="000000"/>
              </a:solidFill>
              <a:latin typeface="한컴 고딕" panose="02000500000000000000" pitchFamily="2" charset="-127"/>
              <a:ea typeface="한컴 고딕"/>
            </a:endParaRPr>
          </a:p>
          <a:p>
            <a:pPr marL="342900" lvl="0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ko-KR" altLang="en-US" sz="2200" dirty="0">
                <a:solidFill>
                  <a:srgbClr val="000000"/>
                </a:solidFill>
                <a:latin typeface="한컴 고딕" panose="02000500000000000000" pitchFamily="2" charset="-127"/>
                <a:ea typeface="한컴 고딕"/>
              </a:rPr>
              <a:t>데이터 </a:t>
            </a:r>
            <a:r>
              <a:rPr lang="ko-KR" altLang="en-US" sz="2200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/>
              </a:rPr>
              <a:t>전처리</a:t>
            </a:r>
            <a:r>
              <a:rPr lang="en-US" altLang="ko-KR" sz="2200" dirty="0">
                <a:solidFill>
                  <a:srgbClr val="000000"/>
                </a:solidFill>
                <a:latin typeface="한컴 고딕" panose="02000500000000000000" pitchFamily="2" charset="-127"/>
                <a:ea typeface="한컴 고딕"/>
              </a:rPr>
              <a:t>, </a:t>
            </a:r>
            <a:r>
              <a:rPr lang="ko-KR" altLang="en-US" sz="2200" dirty="0">
                <a:solidFill>
                  <a:srgbClr val="000000"/>
                </a:solidFill>
                <a:latin typeface="한컴 고딕" panose="02000500000000000000" pitchFamily="2" charset="-127"/>
                <a:ea typeface="한컴 고딕"/>
              </a:rPr>
              <a:t>증강기법 구현</a:t>
            </a:r>
            <a:endParaRPr lang="en-US" altLang="ko-KR" sz="2200" dirty="0">
              <a:solidFill>
                <a:srgbClr val="000000"/>
              </a:solidFill>
              <a:latin typeface="한컴 고딕" panose="02000500000000000000" pitchFamily="2" charset="-127"/>
              <a:ea typeface="한컴 고딕"/>
            </a:endParaRPr>
          </a:p>
          <a:p>
            <a:pPr marL="342900" lvl="0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ko-KR" altLang="en-US" sz="2200" dirty="0">
                <a:solidFill>
                  <a:srgbClr val="000000"/>
                </a:solidFill>
                <a:latin typeface="한컴 고딕" panose="02000500000000000000" pitchFamily="2" charset="-127"/>
                <a:ea typeface="한컴 고딕"/>
              </a:rPr>
              <a:t>적용 코드 작성</a:t>
            </a:r>
            <a:r>
              <a:rPr lang="en-US" altLang="ko-KR" sz="2200" dirty="0">
                <a:solidFill>
                  <a:srgbClr val="000000"/>
                </a:solidFill>
                <a:latin typeface="한컴 고딕" panose="02000500000000000000" pitchFamily="2" charset="-127"/>
                <a:ea typeface="한컴 고딕"/>
              </a:rPr>
              <a:t>, </a:t>
            </a:r>
            <a:r>
              <a:rPr lang="ko-KR" altLang="en-US" sz="2200" dirty="0">
                <a:solidFill>
                  <a:srgbClr val="000000"/>
                </a:solidFill>
                <a:latin typeface="한컴 고딕" panose="02000500000000000000" pitchFamily="2" charset="-127"/>
                <a:ea typeface="한컴 고딕"/>
              </a:rPr>
              <a:t>평가</a:t>
            </a:r>
            <a:endParaRPr lang="en-US" altLang="ko-KR" sz="2200" dirty="0">
              <a:solidFill>
                <a:srgbClr val="000000"/>
              </a:solidFill>
              <a:latin typeface="한컴 고딕" panose="02000500000000000000" pitchFamily="2" charset="-127"/>
              <a:ea typeface="한컴 고딕"/>
            </a:endParaRPr>
          </a:p>
          <a:p>
            <a:pPr marL="342900" lvl="0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ko-KR" altLang="en-US" sz="2200" dirty="0">
                <a:solidFill>
                  <a:srgbClr val="000000"/>
                </a:solidFill>
                <a:latin typeface="한컴 고딕" panose="02000500000000000000" pitchFamily="2" charset="-127"/>
                <a:ea typeface="한컴 고딕"/>
              </a:rPr>
              <a:t>PPT 제작</a:t>
            </a:r>
            <a:r>
              <a:rPr lang="en-US" altLang="ko-KR" sz="2200" dirty="0">
                <a:solidFill>
                  <a:srgbClr val="000000"/>
                </a:solidFill>
                <a:latin typeface="한컴 고딕" panose="02000500000000000000" pitchFamily="2" charset="-127"/>
                <a:ea typeface="한컴 고딕"/>
              </a:rPr>
              <a:t>, </a:t>
            </a:r>
            <a:r>
              <a:rPr lang="ko-KR" altLang="en-US" sz="2200" dirty="0">
                <a:solidFill>
                  <a:srgbClr val="000000"/>
                </a:solidFill>
                <a:latin typeface="한컴 고딕" panose="02000500000000000000" pitchFamily="2" charset="-127"/>
                <a:ea typeface="한컴 고딕"/>
              </a:rPr>
              <a:t>발표 자료 </a:t>
            </a:r>
            <a:endParaRPr lang="en-US" sz="2200" b="0" i="0" u="none" strike="noStrike" dirty="0">
              <a:solidFill>
                <a:srgbClr val="000000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19" name="TextBox 25">
            <a:extLst>
              <a:ext uri="{FF2B5EF4-FFF2-40B4-BE49-F238E27FC236}">
                <a16:creationId xmlns:a16="http://schemas.microsoft.com/office/drawing/2014/main" id="{80436748-8965-AFEA-9B54-7AA2DEAAD6FE}"/>
              </a:ext>
            </a:extLst>
          </p:cNvPr>
          <p:cNvSpPr txBox="1"/>
          <p:nvPr/>
        </p:nvSpPr>
        <p:spPr>
          <a:xfrm>
            <a:off x="3787493" y="3718378"/>
            <a:ext cx="2159000" cy="495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50000"/>
              </a:lnSpc>
            </a:pPr>
            <a:r>
              <a:rPr lang="ko-KR" altLang="en-US" sz="2800" b="0" i="0" u="none" strike="noStrike" dirty="0">
                <a:solidFill>
                  <a:srgbClr val="11359A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김승준</a:t>
            </a:r>
            <a:endParaRPr lang="en-US" sz="4400" b="0" i="0" u="none" strike="noStrike" dirty="0">
              <a:solidFill>
                <a:srgbClr val="11359A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21" name="TextBox 24">
            <a:extLst>
              <a:ext uri="{FF2B5EF4-FFF2-40B4-BE49-F238E27FC236}">
                <a16:creationId xmlns:a16="http://schemas.microsoft.com/office/drawing/2014/main" id="{67FD292F-46FD-1021-38A3-18794D612B62}"/>
              </a:ext>
            </a:extLst>
          </p:cNvPr>
          <p:cNvSpPr txBox="1"/>
          <p:nvPr/>
        </p:nvSpPr>
        <p:spPr>
          <a:xfrm>
            <a:off x="11468100" y="4625523"/>
            <a:ext cx="2819400" cy="289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342900" lvl="0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ko-KR" altLang="en-US" sz="2200" b="0" i="0" u="none" strike="noStrike" dirty="0">
                <a:solidFill>
                  <a:srgbClr val="000000"/>
                </a:solidFill>
                <a:latin typeface="한컴 고딕" panose="02000500000000000000" pitchFamily="2" charset="-127"/>
                <a:ea typeface="한컴 고딕"/>
              </a:rPr>
              <a:t>관련 선행 연구 조사</a:t>
            </a:r>
            <a:endParaRPr lang="en-US" altLang="ko-KR" sz="2200" b="0" i="0" u="none" strike="noStrike" dirty="0">
              <a:solidFill>
                <a:srgbClr val="000000"/>
              </a:solidFill>
              <a:latin typeface="한컴 고딕" panose="02000500000000000000" pitchFamily="2" charset="-127"/>
              <a:ea typeface="한컴 고딕"/>
            </a:endParaRPr>
          </a:p>
          <a:p>
            <a:pPr marL="342900" lvl="0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ko-KR" altLang="en-US" sz="2200" dirty="0">
                <a:solidFill>
                  <a:srgbClr val="000000"/>
                </a:solidFill>
                <a:latin typeface="한컴 고딕" panose="02000500000000000000" pitchFamily="2" charset="-127"/>
                <a:ea typeface="한컴 고딕"/>
              </a:rPr>
              <a:t>데이터 </a:t>
            </a:r>
            <a:r>
              <a:rPr lang="ko-KR" altLang="en-US" sz="2200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/>
              </a:rPr>
              <a:t>전처리</a:t>
            </a:r>
            <a:r>
              <a:rPr lang="en-US" altLang="ko-KR" sz="2200" dirty="0">
                <a:solidFill>
                  <a:srgbClr val="000000"/>
                </a:solidFill>
                <a:latin typeface="한컴 고딕" panose="02000500000000000000" pitchFamily="2" charset="-127"/>
                <a:ea typeface="한컴 고딕"/>
              </a:rPr>
              <a:t>, </a:t>
            </a:r>
            <a:r>
              <a:rPr lang="ko-KR" altLang="en-US" sz="2200" dirty="0">
                <a:solidFill>
                  <a:srgbClr val="000000"/>
                </a:solidFill>
                <a:latin typeface="한컴 고딕" panose="02000500000000000000" pitchFamily="2" charset="-127"/>
                <a:ea typeface="한컴 고딕"/>
              </a:rPr>
              <a:t>증강기법 구현</a:t>
            </a:r>
            <a:endParaRPr lang="en-US" altLang="ko-KR" sz="2200" dirty="0">
              <a:solidFill>
                <a:srgbClr val="000000"/>
              </a:solidFill>
              <a:latin typeface="한컴 고딕" panose="02000500000000000000" pitchFamily="2" charset="-127"/>
              <a:ea typeface="한컴 고딕"/>
            </a:endParaRPr>
          </a:p>
          <a:p>
            <a:pPr marL="342900" lvl="0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ko-KR" altLang="en-US" sz="2200" dirty="0">
                <a:solidFill>
                  <a:srgbClr val="000000"/>
                </a:solidFill>
                <a:latin typeface="한컴 고딕" panose="02000500000000000000" pitchFamily="2" charset="-127"/>
                <a:ea typeface="한컴 고딕"/>
              </a:rPr>
              <a:t>적용 코드 작성</a:t>
            </a:r>
            <a:r>
              <a:rPr lang="en-US" altLang="ko-KR" sz="2200" dirty="0">
                <a:solidFill>
                  <a:srgbClr val="000000"/>
                </a:solidFill>
                <a:latin typeface="한컴 고딕" panose="02000500000000000000" pitchFamily="2" charset="-127"/>
                <a:ea typeface="한컴 고딕"/>
              </a:rPr>
              <a:t>, </a:t>
            </a:r>
            <a:r>
              <a:rPr lang="ko-KR" altLang="en-US" sz="2200" dirty="0">
                <a:solidFill>
                  <a:srgbClr val="000000"/>
                </a:solidFill>
                <a:latin typeface="한컴 고딕" panose="02000500000000000000" pitchFamily="2" charset="-127"/>
                <a:ea typeface="한컴 고딕"/>
              </a:rPr>
              <a:t>평가</a:t>
            </a:r>
            <a:endParaRPr lang="en-US" altLang="ko-KR" sz="2200" dirty="0">
              <a:solidFill>
                <a:srgbClr val="000000"/>
              </a:solidFill>
              <a:latin typeface="한컴 고딕" panose="02000500000000000000" pitchFamily="2" charset="-127"/>
              <a:ea typeface="한컴 고딕"/>
            </a:endParaRPr>
          </a:p>
          <a:p>
            <a:pPr marL="342900" lvl="0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ko-KR" altLang="en-US" sz="2200" dirty="0">
                <a:solidFill>
                  <a:srgbClr val="000000"/>
                </a:solidFill>
                <a:latin typeface="한컴 고딕" panose="02000500000000000000" pitchFamily="2" charset="-127"/>
                <a:ea typeface="한컴 고딕"/>
              </a:rPr>
              <a:t>PPT 제작</a:t>
            </a:r>
            <a:r>
              <a:rPr lang="en-US" altLang="ko-KR" sz="2200" dirty="0">
                <a:solidFill>
                  <a:srgbClr val="000000"/>
                </a:solidFill>
                <a:latin typeface="한컴 고딕" panose="02000500000000000000" pitchFamily="2" charset="-127"/>
                <a:ea typeface="한컴 고딕"/>
              </a:rPr>
              <a:t>, </a:t>
            </a:r>
            <a:r>
              <a:rPr lang="ko-KR" altLang="en-US" sz="2200" dirty="0">
                <a:solidFill>
                  <a:srgbClr val="000000"/>
                </a:solidFill>
                <a:latin typeface="한컴 고딕" panose="02000500000000000000" pitchFamily="2" charset="-127"/>
                <a:ea typeface="한컴 고딕"/>
              </a:rPr>
              <a:t>발표 자료 </a:t>
            </a:r>
            <a:endParaRPr lang="en-US" sz="2200" b="0" i="0" u="none" strike="noStrike" dirty="0">
              <a:solidFill>
                <a:srgbClr val="000000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22" name="TextBox 24">
            <a:extLst>
              <a:ext uri="{FF2B5EF4-FFF2-40B4-BE49-F238E27FC236}">
                <a16:creationId xmlns:a16="http://schemas.microsoft.com/office/drawing/2014/main" id="{0D9B15F1-1BBD-E90B-941D-C878A51CE536}"/>
              </a:ext>
            </a:extLst>
          </p:cNvPr>
          <p:cNvSpPr txBox="1"/>
          <p:nvPr/>
        </p:nvSpPr>
        <p:spPr>
          <a:xfrm>
            <a:off x="7429500" y="4625523"/>
            <a:ext cx="2819400" cy="289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342900" lvl="0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ko-KR" altLang="en-US" sz="2200" b="0" i="0" u="none" strike="noStrike" dirty="0">
                <a:solidFill>
                  <a:srgbClr val="000000"/>
                </a:solidFill>
                <a:latin typeface="한컴 고딕" panose="02000500000000000000" pitchFamily="2" charset="-127"/>
                <a:ea typeface="한컴 고딕"/>
              </a:rPr>
              <a:t>관련 선행 연구 조사</a:t>
            </a:r>
            <a:endParaRPr lang="en-US" altLang="ko-KR" sz="2200" b="0" i="0" u="none" strike="noStrike" dirty="0">
              <a:solidFill>
                <a:srgbClr val="000000"/>
              </a:solidFill>
              <a:latin typeface="한컴 고딕" panose="02000500000000000000" pitchFamily="2" charset="-127"/>
              <a:ea typeface="한컴 고딕"/>
            </a:endParaRPr>
          </a:p>
          <a:p>
            <a:pPr marL="342900" lvl="0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ko-KR" altLang="en-US" sz="2200" dirty="0">
                <a:solidFill>
                  <a:srgbClr val="000000"/>
                </a:solidFill>
                <a:latin typeface="한컴 고딕" panose="02000500000000000000" pitchFamily="2" charset="-127"/>
                <a:ea typeface="한컴 고딕"/>
              </a:rPr>
              <a:t>데이터 </a:t>
            </a:r>
            <a:r>
              <a:rPr lang="ko-KR" altLang="en-US" sz="2200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/>
              </a:rPr>
              <a:t>전처리</a:t>
            </a:r>
            <a:r>
              <a:rPr lang="en-US" altLang="ko-KR" sz="2200" dirty="0">
                <a:solidFill>
                  <a:srgbClr val="000000"/>
                </a:solidFill>
                <a:latin typeface="한컴 고딕" panose="02000500000000000000" pitchFamily="2" charset="-127"/>
                <a:ea typeface="한컴 고딕"/>
              </a:rPr>
              <a:t>, </a:t>
            </a:r>
            <a:r>
              <a:rPr lang="ko-KR" altLang="en-US" sz="2200" dirty="0">
                <a:solidFill>
                  <a:srgbClr val="000000"/>
                </a:solidFill>
                <a:latin typeface="한컴 고딕" panose="02000500000000000000" pitchFamily="2" charset="-127"/>
                <a:ea typeface="한컴 고딕"/>
              </a:rPr>
              <a:t>증강기법 구현</a:t>
            </a:r>
            <a:endParaRPr lang="en-US" altLang="ko-KR" sz="2200" dirty="0">
              <a:solidFill>
                <a:srgbClr val="000000"/>
              </a:solidFill>
              <a:latin typeface="한컴 고딕" panose="02000500000000000000" pitchFamily="2" charset="-127"/>
              <a:ea typeface="한컴 고딕"/>
            </a:endParaRPr>
          </a:p>
          <a:p>
            <a:pPr marL="342900" lvl="0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ko-KR" altLang="en-US" sz="2200" dirty="0">
                <a:solidFill>
                  <a:srgbClr val="000000"/>
                </a:solidFill>
                <a:latin typeface="한컴 고딕" panose="02000500000000000000" pitchFamily="2" charset="-127"/>
                <a:ea typeface="한컴 고딕"/>
              </a:rPr>
              <a:t>정규화 기법 탐색</a:t>
            </a:r>
            <a:endParaRPr lang="en-US" altLang="ko-KR" sz="2200" dirty="0">
              <a:solidFill>
                <a:srgbClr val="000000"/>
              </a:solidFill>
              <a:latin typeface="한컴 고딕" panose="02000500000000000000" pitchFamily="2" charset="-127"/>
              <a:ea typeface="한컴 고딕"/>
            </a:endParaRPr>
          </a:p>
          <a:p>
            <a:pPr marL="342900" lvl="0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ko-KR" altLang="en-US" sz="2200" dirty="0">
                <a:solidFill>
                  <a:srgbClr val="000000"/>
                </a:solidFill>
                <a:latin typeface="한컴 고딕" panose="02000500000000000000" pitchFamily="2" charset="-127"/>
                <a:ea typeface="한컴 고딕"/>
              </a:rPr>
              <a:t>PPT 제작</a:t>
            </a:r>
            <a:r>
              <a:rPr lang="en-US" altLang="ko-KR" sz="2200" dirty="0">
                <a:solidFill>
                  <a:srgbClr val="000000"/>
                </a:solidFill>
                <a:latin typeface="한컴 고딕" panose="02000500000000000000" pitchFamily="2" charset="-127"/>
                <a:ea typeface="한컴 고딕"/>
              </a:rPr>
              <a:t>, </a:t>
            </a:r>
            <a:r>
              <a:rPr lang="ko-KR" altLang="en-US" sz="2200" dirty="0">
                <a:solidFill>
                  <a:srgbClr val="000000"/>
                </a:solidFill>
                <a:latin typeface="한컴 고딕" panose="02000500000000000000" pitchFamily="2" charset="-127"/>
                <a:ea typeface="한컴 고딕"/>
              </a:rPr>
              <a:t>발표 자료 </a:t>
            </a:r>
            <a:endParaRPr lang="en-US" sz="2200" b="0" i="0" u="none" strike="noStrike" dirty="0">
              <a:solidFill>
                <a:srgbClr val="000000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6608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5" name="Group 5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0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3855" y="8393760"/>
            <a:ext cx="546100" cy="5461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3855" y="6686216"/>
            <a:ext cx="546100" cy="5461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3855" y="5058878"/>
            <a:ext cx="546100" cy="5461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83855" y="3187442"/>
            <a:ext cx="546100" cy="546100"/>
          </a:xfrm>
          <a:prstGeom prst="rect">
            <a:avLst/>
          </a:prstGeom>
        </p:spPr>
      </p:pic>
      <p:sp>
        <p:nvSpPr>
          <p:cNvPr id="20" name="TextBox 20"/>
          <p:cNvSpPr txBox="1"/>
          <p:nvPr/>
        </p:nvSpPr>
        <p:spPr>
          <a:xfrm>
            <a:off x="3705726" y="6590966"/>
            <a:ext cx="8978900" cy="736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60000"/>
              </a:lnSpc>
            </a:pPr>
            <a:r>
              <a:rPr lang="en-US" altLang="ko-KR" sz="2400" b="1" dirty="0">
                <a:solidFill>
                  <a:srgbClr val="595959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3</a:t>
            </a:r>
            <a:r>
              <a:rPr lang="ko-KR" altLang="en-US" sz="2400" b="1" i="0" u="none" strike="noStrike" dirty="0">
                <a:solidFill>
                  <a:srgbClr val="595959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주차</a:t>
            </a:r>
            <a:endParaRPr lang="en-US" sz="2400" b="1" i="0" u="none" strike="noStrike" dirty="0">
              <a:solidFill>
                <a:srgbClr val="595959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>
              <a:lnSpc>
                <a:spcPct val="140000"/>
              </a:lnSpc>
            </a:pPr>
            <a:r>
              <a:rPr lang="ko-KR" altLang="en-US" sz="2400" b="1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이미지 </a:t>
            </a:r>
            <a:r>
              <a:rPr lang="ko-KR" altLang="en-US" sz="2400" b="1" i="0" u="none" strike="noStrike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단순 선형 증강</a:t>
            </a:r>
            <a:r>
              <a:rPr lang="en-US" altLang="ko-KR" sz="2400" b="1" i="0" u="none" strike="noStrike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(1.1</a:t>
            </a:r>
            <a:r>
              <a:rPr lang="ko-KR" altLang="en-US" sz="2400" b="1" i="0" u="none" strike="noStrike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배</a:t>
            </a:r>
            <a:r>
              <a:rPr lang="en-US" altLang="ko-KR" sz="2400" b="1" i="0" u="none" strike="noStrike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, 1</a:t>
            </a:r>
            <a:r>
              <a:rPr lang="ko-KR" altLang="en-US" sz="2400" b="1" i="0" u="none" strike="noStrike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배</a:t>
            </a:r>
            <a:r>
              <a:rPr lang="en-US" altLang="ko-KR" sz="2400" b="1" i="0" u="none" strike="noStrike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, 0.9</a:t>
            </a:r>
            <a:r>
              <a:rPr lang="ko-KR" altLang="en-US" sz="2400" b="1" i="0" u="none" strike="noStrike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배</a:t>
            </a:r>
            <a:r>
              <a:rPr lang="en-US" altLang="ko-KR" sz="2400" b="1" i="0" u="none" strike="noStrike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)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3756526" y="4633519"/>
            <a:ext cx="8978900" cy="1394278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60000"/>
              </a:lnSpc>
            </a:pPr>
            <a:r>
              <a:rPr lang="en-US" altLang="ko-KR" sz="2400" b="1" i="0" u="none" strike="noStrike" dirty="0">
                <a:solidFill>
                  <a:srgbClr val="6B7CCD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2</a:t>
            </a:r>
            <a:r>
              <a:rPr lang="ko-KR" altLang="en-US" sz="2400" b="1" i="0" u="none" strike="noStrike" dirty="0">
                <a:solidFill>
                  <a:srgbClr val="6B7CCD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주차</a:t>
            </a:r>
            <a:endParaRPr lang="en-US" sz="2400" b="1" i="0" u="none" strike="noStrike" dirty="0">
              <a:solidFill>
                <a:srgbClr val="6B7CCD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2400" b="1" i="0" u="none" strike="noStrike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MFCC -&gt; </a:t>
            </a:r>
            <a:r>
              <a:rPr lang="en-US" altLang="ko-KR" sz="2400" b="1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1D-CNN</a:t>
            </a:r>
            <a:endParaRPr lang="en-US" altLang="ko-KR" sz="2400" b="1" i="0" u="none" strike="noStrike" dirty="0">
              <a:solidFill>
                <a:srgbClr val="000000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2400" b="1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VTLN </a:t>
            </a:r>
            <a:r>
              <a:rPr lang="ko-KR" sz="2400" b="1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정규화</a:t>
            </a:r>
            <a:endParaRPr lang="ko-KR" b="1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26" name="TextBox 26"/>
          <p:cNvSpPr txBox="1"/>
          <p:nvPr/>
        </p:nvSpPr>
        <p:spPr>
          <a:xfrm>
            <a:off x="3705726" y="3370322"/>
            <a:ext cx="8978900" cy="736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60000"/>
              </a:lnSpc>
            </a:pPr>
            <a:r>
              <a:rPr lang="en-US" altLang="ko-KR" sz="2400" b="1" i="0" u="none" strike="noStrike" dirty="0">
                <a:solidFill>
                  <a:srgbClr val="11359A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1</a:t>
            </a:r>
            <a:r>
              <a:rPr lang="ko-KR" altLang="en-US" sz="2400" b="1" i="0" u="none" strike="noStrike" dirty="0">
                <a:solidFill>
                  <a:srgbClr val="11359A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주차</a:t>
            </a:r>
            <a:endParaRPr lang="en-US" sz="2400" b="1" i="0" u="none" strike="noStrike" dirty="0">
              <a:solidFill>
                <a:srgbClr val="11359A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lvl="0" algn="l">
              <a:lnSpc>
                <a:spcPct val="140000"/>
              </a:lnSpc>
            </a:pPr>
            <a:r>
              <a:rPr lang="en-US" altLang="ko-KR" sz="2400" b="1" i="0" u="none" strike="noStrike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-</a:t>
            </a:r>
            <a:r>
              <a:rPr lang="ko-KR" altLang="en-US" sz="2400" b="1" i="0" u="none" strike="noStrike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데이터 증강 없이 사전학습 모형</a:t>
            </a:r>
            <a:r>
              <a:rPr lang="en-US" altLang="ko-KR" sz="2400" b="1" i="0" u="none" strike="noStrike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(pre-trained model) </a:t>
            </a:r>
            <a:r>
              <a:rPr lang="ko-KR" altLang="en-US" sz="2400" b="1" i="0" u="none" strike="noStrike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기반 학습</a:t>
            </a:r>
          </a:p>
          <a:p>
            <a:pPr marL="342900" lvl="0" indent="-342900" algn="l">
              <a:lnSpc>
                <a:spcPct val="140000"/>
              </a:lnSpc>
              <a:buFont typeface="Wingdings" panose="05000000000000000000" pitchFamily="2" charset="2"/>
              <a:buChar char="è"/>
            </a:pPr>
            <a:r>
              <a:rPr lang="en-US" altLang="ko-KR" sz="2400" b="1" i="0" u="none" strike="noStrike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ResNet</a:t>
            </a:r>
            <a:r>
              <a:rPr lang="en-US" altLang="ko-KR" sz="2400" b="1" i="0" u="none" strike="noStrike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/ </a:t>
            </a:r>
            <a:r>
              <a:rPr lang="en-US" altLang="ko-KR" sz="2400" b="1" i="0" u="none" strike="noStrike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VGGNet</a:t>
            </a:r>
            <a:r>
              <a:rPr lang="en-US" altLang="ko-KR" sz="2400" b="1" i="0" u="none" strike="noStrike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 / Google Net / Transformer</a:t>
            </a:r>
            <a:endParaRPr lang="en-US" altLang="ko-KR" sz="2400" b="1" dirty="0">
              <a:solidFill>
                <a:srgbClr val="000000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342900" lvl="0" indent="-342900" algn="l">
              <a:lnSpc>
                <a:spcPct val="140000"/>
              </a:lnSpc>
              <a:buFont typeface="Wingdings" panose="05000000000000000000" pitchFamily="2" charset="2"/>
              <a:buChar char="è"/>
            </a:pPr>
            <a:endParaRPr lang="en-US" altLang="ko-KR" sz="2400" b="1" i="0" u="none" strike="noStrike" dirty="0">
              <a:solidFill>
                <a:srgbClr val="000000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32" name="TextBox 32"/>
          <p:cNvSpPr txBox="1"/>
          <p:nvPr/>
        </p:nvSpPr>
        <p:spPr>
          <a:xfrm>
            <a:off x="17145000" y="9512300"/>
            <a:ext cx="406400" cy="241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20000"/>
              </a:lnSpc>
            </a:pPr>
            <a:r>
              <a:rPr lang="en-US" sz="1400" b="0" i="0" u="none" strike="noStrike">
                <a:solidFill>
                  <a:srgbClr val="000000">
                    <a:alpha val="40000"/>
                  </a:srgbClr>
                </a:solidFill>
                <a:latin typeface="Pretendard"/>
              </a:rPr>
              <a:t>0</a:t>
            </a:r>
            <a:r>
              <a:rPr lang="en-US" sz="1400">
                <a:solidFill>
                  <a:srgbClr val="000000">
                    <a:alpha val="40000"/>
                  </a:srgbClr>
                </a:solidFill>
                <a:latin typeface="Pretendard"/>
              </a:rPr>
              <a:t>4</a:t>
            </a:r>
            <a:endParaRPr lang="en-US" sz="1400" b="0" i="0" u="none" strike="noStrike">
              <a:solidFill>
                <a:srgbClr val="000000">
                  <a:alpha val="40000"/>
                </a:srgbClr>
              </a:solidFill>
              <a:latin typeface="Pretendard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2AAED4-9C67-42C4-CB98-2696097653C7}"/>
              </a:ext>
            </a:extLst>
          </p:cNvPr>
          <p:cNvSpPr txBox="1"/>
          <p:nvPr/>
        </p:nvSpPr>
        <p:spPr>
          <a:xfrm>
            <a:off x="15563286" y="8734878"/>
            <a:ext cx="2401427" cy="12524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>
              <a:lnSpc>
                <a:spcPct val="120000"/>
              </a:lnSpc>
            </a:pPr>
            <a:r>
              <a:rPr lang="en-US" altLang="ko-KR" sz="1600">
                <a:solidFill>
                  <a:srgbClr val="000000"/>
                </a:solidFill>
                <a:ea typeface="Pretendard Light"/>
              </a:rPr>
              <a:t>3</a:t>
            </a:r>
            <a:r>
              <a:rPr lang="ko-KR" altLang="en-US" sz="1600" b="0" i="0" u="none" strike="noStrike">
                <a:solidFill>
                  <a:srgbClr val="000000"/>
                </a:solidFill>
                <a:ea typeface="Pretendard Light"/>
              </a:rPr>
              <a:t>조</a:t>
            </a:r>
            <a:endParaRPr lang="en-US" altLang="ko-KR" sz="1600">
              <a:solidFill>
                <a:srgbClr val="000000"/>
              </a:solidFill>
              <a:ea typeface="Pretendard Light"/>
            </a:endParaRPr>
          </a:p>
          <a:p>
            <a:pPr lvl="0" algn="l">
              <a:lnSpc>
                <a:spcPct val="120000"/>
              </a:lnSpc>
            </a:pPr>
            <a:r>
              <a:rPr lang="en-US" altLang="ko-KR" sz="1600" b="0" i="0" u="none" strike="noStrike">
                <a:solidFill>
                  <a:srgbClr val="000000"/>
                </a:solidFill>
                <a:ea typeface="Pretendard Light"/>
              </a:rPr>
              <a:t>12192960 </a:t>
            </a:r>
            <a:r>
              <a:rPr lang="ko-KR" altLang="en-US" sz="1600" b="0" i="0" u="none" strike="noStrike">
                <a:solidFill>
                  <a:srgbClr val="000000"/>
                </a:solidFill>
                <a:ea typeface="Pretendard Light"/>
              </a:rPr>
              <a:t>김승준</a:t>
            </a:r>
          </a:p>
          <a:p>
            <a:pPr lvl="0" algn="l">
              <a:lnSpc>
                <a:spcPct val="120000"/>
              </a:lnSpc>
            </a:pPr>
            <a:r>
              <a:rPr lang="en-US" altLang="ko-KR" sz="1600" b="0" i="0" u="none" strike="noStrike">
                <a:solidFill>
                  <a:srgbClr val="000000"/>
                </a:solidFill>
                <a:ea typeface="Pretendard Light"/>
              </a:rPr>
              <a:t>12202554 </a:t>
            </a:r>
            <a:r>
              <a:rPr lang="ko-KR" altLang="en-US" sz="1600" b="0" i="0" u="none" strike="noStrike">
                <a:solidFill>
                  <a:srgbClr val="000000"/>
                </a:solidFill>
                <a:ea typeface="Pretendard Light"/>
              </a:rPr>
              <a:t>김지은</a:t>
            </a:r>
          </a:p>
          <a:p>
            <a:pPr lvl="0" algn="l">
              <a:lnSpc>
                <a:spcPct val="120000"/>
              </a:lnSpc>
            </a:pPr>
            <a:r>
              <a:rPr lang="en-US" altLang="ko-KR" sz="1600" b="0" i="0" u="none" strike="noStrike">
                <a:solidFill>
                  <a:srgbClr val="000000"/>
                </a:solidFill>
                <a:ea typeface="Pretendard Light"/>
              </a:rPr>
              <a:t>12215366 </a:t>
            </a:r>
            <a:r>
              <a:rPr lang="ko-KR" altLang="en-US" sz="1600" b="0" i="0" u="none" strike="noStrike">
                <a:solidFill>
                  <a:srgbClr val="000000"/>
                </a:solidFill>
                <a:ea typeface="Pretendard Light"/>
              </a:rPr>
              <a:t>김기훈</a:t>
            </a:r>
          </a:p>
        </p:txBody>
      </p:sp>
      <p:sp>
        <p:nvSpPr>
          <p:cNvPr id="7" name="TextBox 20">
            <a:extLst>
              <a:ext uri="{FF2B5EF4-FFF2-40B4-BE49-F238E27FC236}">
                <a16:creationId xmlns:a16="http://schemas.microsoft.com/office/drawing/2014/main" id="{2A378F0B-E6EF-CE52-1A68-9A201FDD16C6}"/>
              </a:ext>
            </a:extLst>
          </p:cNvPr>
          <p:cNvSpPr txBox="1"/>
          <p:nvPr/>
        </p:nvSpPr>
        <p:spPr>
          <a:xfrm>
            <a:off x="3705726" y="8143541"/>
            <a:ext cx="8978900" cy="736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60000"/>
              </a:lnSpc>
            </a:pPr>
            <a:r>
              <a:rPr lang="en-US" altLang="ko-KR" sz="2400" b="1" dirty="0">
                <a:solidFill>
                  <a:srgbClr val="595959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4</a:t>
            </a:r>
            <a:r>
              <a:rPr lang="ko-KR" altLang="en-US" sz="2400" b="1" i="0" u="none" strike="noStrike" dirty="0">
                <a:solidFill>
                  <a:srgbClr val="595959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주차</a:t>
            </a:r>
            <a:endParaRPr lang="en-US" altLang="ko-KR" sz="2400" b="1" i="0" u="none" strike="noStrike" dirty="0">
              <a:solidFill>
                <a:srgbClr val="595959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>
              <a:lnSpc>
                <a:spcPct val="160000"/>
              </a:lnSpc>
            </a:pPr>
            <a:r>
              <a:rPr lang="ko-KR" altLang="en-US" sz="24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성별 나누어 학습 후 앙상블</a:t>
            </a:r>
          </a:p>
        </p:txBody>
      </p:sp>
      <p:sp>
        <p:nvSpPr>
          <p:cNvPr id="8" name="TextBox 31">
            <a:extLst>
              <a:ext uri="{FF2B5EF4-FFF2-40B4-BE49-F238E27FC236}">
                <a16:creationId xmlns:a16="http://schemas.microsoft.com/office/drawing/2014/main" id="{11D96817-2BFC-02B3-5B44-9E8B82EB06F3}"/>
              </a:ext>
            </a:extLst>
          </p:cNvPr>
          <p:cNvSpPr txBox="1"/>
          <p:nvPr/>
        </p:nvSpPr>
        <p:spPr>
          <a:xfrm>
            <a:off x="1015508" y="841705"/>
            <a:ext cx="3239118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algn="ctr"/>
            <a:r>
              <a:rPr lang="ko-KR" altLang="en-US" sz="6000" b="1" spc="-100" dirty="0">
                <a:solidFill>
                  <a:srgbClr val="11359A"/>
                </a:solidFill>
                <a:latin typeface="한컴 고딕" panose="02000500000000000000" pitchFamily="2" charset="-127"/>
                <a:ea typeface="한컴 고딕"/>
              </a:rPr>
              <a:t>2. 시도해</a:t>
            </a:r>
            <a:endParaRPr lang="en-US" altLang="ko-KR" sz="6000" b="1" i="0" u="none" strike="noStrike" spc="-100" dirty="0">
              <a:solidFill>
                <a:srgbClr val="11359A"/>
              </a:solidFill>
              <a:latin typeface="한컴 고딕" panose="02000500000000000000" pitchFamily="2" charset="-127"/>
              <a:ea typeface="한컴 고딕"/>
            </a:endParaRPr>
          </a:p>
        </p:txBody>
      </p:sp>
    </p:spTree>
    <p:extLst>
      <p:ext uri="{BB962C8B-B14F-4D97-AF65-F5344CB8AC3E}">
        <p14:creationId xmlns:p14="http://schemas.microsoft.com/office/powerpoint/2010/main" val="116867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5" name="Group 5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3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000" y="2738664"/>
            <a:ext cx="546100" cy="546100"/>
          </a:xfrm>
          <a:prstGeom prst="rect">
            <a:avLst/>
          </a:prstGeom>
        </p:spPr>
      </p:pic>
      <p:sp>
        <p:nvSpPr>
          <p:cNvPr id="32" name="TextBox 32"/>
          <p:cNvSpPr txBox="1"/>
          <p:nvPr/>
        </p:nvSpPr>
        <p:spPr>
          <a:xfrm>
            <a:off x="17145000" y="9512300"/>
            <a:ext cx="406400" cy="241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20000"/>
              </a:lnSpc>
            </a:pPr>
            <a:r>
              <a:rPr lang="en-US" sz="1400" b="0" i="0" u="none" strike="noStrike">
                <a:solidFill>
                  <a:srgbClr val="000000">
                    <a:alpha val="40000"/>
                  </a:srgbClr>
                </a:solidFill>
                <a:latin typeface="Pretendard"/>
              </a:rPr>
              <a:t>0</a:t>
            </a:r>
            <a:r>
              <a:rPr lang="en-US" sz="1400">
                <a:solidFill>
                  <a:srgbClr val="000000">
                    <a:alpha val="40000"/>
                  </a:srgbClr>
                </a:solidFill>
                <a:latin typeface="Pretendard"/>
              </a:rPr>
              <a:t>4</a:t>
            </a:r>
            <a:endParaRPr lang="en-US" sz="1400" b="0" i="0" u="none" strike="noStrike">
              <a:solidFill>
                <a:srgbClr val="000000">
                  <a:alpha val="40000"/>
                </a:srgbClr>
              </a:solidFill>
              <a:latin typeface="Pretendard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2AAED4-9C67-42C4-CB98-2696097653C7}"/>
              </a:ext>
            </a:extLst>
          </p:cNvPr>
          <p:cNvSpPr txBox="1"/>
          <p:nvPr/>
        </p:nvSpPr>
        <p:spPr>
          <a:xfrm>
            <a:off x="15563286" y="8734878"/>
            <a:ext cx="2401427" cy="12524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>
              <a:lnSpc>
                <a:spcPct val="120000"/>
              </a:lnSpc>
            </a:pPr>
            <a:r>
              <a:rPr lang="en-US" altLang="ko-KR" sz="1600">
                <a:solidFill>
                  <a:srgbClr val="000000"/>
                </a:solidFill>
                <a:ea typeface="Pretendard Light"/>
              </a:rPr>
              <a:t>3</a:t>
            </a:r>
            <a:r>
              <a:rPr lang="ko-KR" altLang="en-US" sz="1600" b="0" i="0" u="none" strike="noStrike">
                <a:solidFill>
                  <a:srgbClr val="000000"/>
                </a:solidFill>
                <a:ea typeface="Pretendard Light"/>
              </a:rPr>
              <a:t>조</a:t>
            </a:r>
            <a:endParaRPr lang="en-US" altLang="ko-KR" sz="1600">
              <a:solidFill>
                <a:srgbClr val="000000"/>
              </a:solidFill>
              <a:ea typeface="Pretendard Light"/>
            </a:endParaRPr>
          </a:p>
          <a:p>
            <a:pPr lvl="0" algn="l">
              <a:lnSpc>
                <a:spcPct val="120000"/>
              </a:lnSpc>
            </a:pPr>
            <a:r>
              <a:rPr lang="en-US" altLang="ko-KR" sz="1600" b="0" i="0" u="none" strike="noStrike">
                <a:solidFill>
                  <a:srgbClr val="000000"/>
                </a:solidFill>
                <a:ea typeface="Pretendard Light"/>
              </a:rPr>
              <a:t>12192960 </a:t>
            </a:r>
            <a:r>
              <a:rPr lang="ko-KR" altLang="en-US" sz="1600" b="0" i="0" u="none" strike="noStrike">
                <a:solidFill>
                  <a:srgbClr val="000000"/>
                </a:solidFill>
                <a:ea typeface="Pretendard Light"/>
              </a:rPr>
              <a:t>김승준</a:t>
            </a:r>
          </a:p>
          <a:p>
            <a:pPr lvl="0" algn="l">
              <a:lnSpc>
                <a:spcPct val="120000"/>
              </a:lnSpc>
            </a:pPr>
            <a:r>
              <a:rPr lang="en-US" altLang="ko-KR" sz="1600" b="0" i="0" u="none" strike="noStrike">
                <a:solidFill>
                  <a:srgbClr val="000000"/>
                </a:solidFill>
                <a:ea typeface="Pretendard Light"/>
              </a:rPr>
              <a:t>12202554 </a:t>
            </a:r>
            <a:r>
              <a:rPr lang="ko-KR" altLang="en-US" sz="1600" b="0" i="0" u="none" strike="noStrike">
                <a:solidFill>
                  <a:srgbClr val="000000"/>
                </a:solidFill>
                <a:ea typeface="Pretendard Light"/>
              </a:rPr>
              <a:t>김지은</a:t>
            </a:r>
          </a:p>
          <a:p>
            <a:pPr lvl="0" algn="l">
              <a:lnSpc>
                <a:spcPct val="120000"/>
              </a:lnSpc>
            </a:pPr>
            <a:r>
              <a:rPr lang="en-US" altLang="ko-KR" sz="1600" b="0" i="0" u="none" strike="noStrike">
                <a:solidFill>
                  <a:srgbClr val="000000"/>
                </a:solidFill>
                <a:ea typeface="Pretendard Light"/>
              </a:rPr>
              <a:t>12215366 </a:t>
            </a:r>
            <a:r>
              <a:rPr lang="ko-KR" altLang="en-US" sz="1600" b="0" i="0" u="none" strike="noStrike">
                <a:solidFill>
                  <a:srgbClr val="000000"/>
                </a:solidFill>
                <a:ea typeface="Pretendard Light"/>
              </a:rPr>
              <a:t>김기훈</a:t>
            </a:r>
          </a:p>
        </p:txBody>
      </p:sp>
      <p:sp>
        <p:nvSpPr>
          <p:cNvPr id="3" name="TextBox 26">
            <a:extLst>
              <a:ext uri="{FF2B5EF4-FFF2-40B4-BE49-F238E27FC236}">
                <a16:creationId xmlns:a16="http://schemas.microsoft.com/office/drawing/2014/main" id="{9F49A8AB-B203-C46D-04F9-E60420AEF665}"/>
              </a:ext>
            </a:extLst>
          </p:cNvPr>
          <p:cNvSpPr txBox="1"/>
          <p:nvPr/>
        </p:nvSpPr>
        <p:spPr>
          <a:xfrm>
            <a:off x="1847275" y="3367216"/>
            <a:ext cx="15094525" cy="6436635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>
              <a:lnSpc>
                <a:spcPct val="160000"/>
              </a:lnSpc>
            </a:pPr>
            <a:r>
              <a:rPr lang="en-US" altLang="ko-KR" sz="2400" b="1" dirty="0">
                <a:solidFill>
                  <a:schemeClr val="tx2"/>
                </a:solidFill>
                <a:latin typeface="한컴 고딕" panose="02000500000000000000" pitchFamily="2" charset="-127"/>
                <a:ea typeface="한컴 고딕"/>
              </a:rPr>
              <a:t>1. </a:t>
            </a:r>
            <a:r>
              <a:rPr lang="en-US" altLang="ko-KR" sz="2400" b="1" dirty="0" err="1">
                <a:solidFill>
                  <a:schemeClr val="tx2"/>
                </a:solidFill>
                <a:highlight>
                  <a:srgbClr val="FFFF00"/>
                </a:highlight>
                <a:latin typeface="한컴 고딕" panose="02000500000000000000" pitchFamily="2" charset="-127"/>
                <a:ea typeface="한컴 고딕"/>
              </a:rPr>
              <a:t>VGGNet</a:t>
            </a:r>
            <a:endParaRPr lang="en-US" altLang="ko-KR" sz="2400" b="1" dirty="0">
              <a:solidFill>
                <a:schemeClr val="tx2"/>
              </a:solidFill>
              <a:highlight>
                <a:srgbClr val="FFFF00"/>
              </a:highlight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342900" indent="-34290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>
                <a:solidFill>
                  <a:srgbClr val="000000"/>
                </a:solidFill>
                <a:latin typeface="한컴 고딕" panose="02000500000000000000" pitchFamily="2" charset="-127"/>
                <a:ea typeface="한컴 고딕"/>
              </a:rPr>
              <a:t>수업에서 다룬 모델 中</a:t>
            </a:r>
            <a:r>
              <a:rPr lang="en-US" altLang="ko-KR" sz="2400" b="1" dirty="0">
                <a:solidFill>
                  <a:srgbClr val="000000"/>
                </a:solidFill>
                <a:latin typeface="한컴 고딕" panose="02000500000000000000" pitchFamily="2" charset="-127"/>
                <a:ea typeface="한컴 고딕"/>
              </a:rPr>
              <a:t> </a:t>
            </a:r>
            <a:r>
              <a:rPr lang="ko-KR" altLang="en-US" sz="2400" b="1" dirty="0">
                <a:solidFill>
                  <a:srgbClr val="000000"/>
                </a:solidFill>
                <a:latin typeface="한컴 고딕" panose="02000500000000000000" pitchFamily="2" charset="-127"/>
                <a:ea typeface="한컴 고딕"/>
              </a:rPr>
              <a:t>단순한 구조</a:t>
            </a:r>
            <a:r>
              <a:rPr lang="en-US" altLang="ko-KR" sz="2400" b="1" dirty="0">
                <a:solidFill>
                  <a:srgbClr val="000000"/>
                </a:solidFill>
                <a:latin typeface="한컴 고딕" panose="02000500000000000000" pitchFamily="2" charset="-127"/>
                <a:ea typeface="한컴 고딕"/>
              </a:rPr>
              <a:t> / </a:t>
            </a:r>
            <a:r>
              <a:rPr lang="ko-KR" altLang="en-US" sz="2400" b="1" dirty="0">
                <a:solidFill>
                  <a:srgbClr val="000000"/>
                </a:solidFill>
                <a:latin typeface="한컴 고딕" panose="02000500000000000000" pitchFamily="2" charset="-127"/>
                <a:ea typeface="한컴 고딕"/>
              </a:rPr>
              <a:t>빠른 속도의 </a:t>
            </a:r>
            <a:r>
              <a:rPr lang="en-US" altLang="ko-KR" sz="2400" b="1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/>
              </a:rPr>
              <a:t>VGGNet</a:t>
            </a:r>
            <a:r>
              <a:rPr lang="en-US" altLang="ko-KR" sz="2400" b="1" dirty="0">
                <a:solidFill>
                  <a:srgbClr val="000000"/>
                </a:solidFill>
                <a:latin typeface="한컴 고딕" panose="02000500000000000000" pitchFamily="2" charset="-127"/>
                <a:ea typeface="한컴 고딕"/>
              </a:rPr>
              <a:t> </a:t>
            </a:r>
            <a:r>
              <a:rPr lang="ko-KR" altLang="en-US" sz="2400" b="1" dirty="0">
                <a:solidFill>
                  <a:srgbClr val="000000"/>
                </a:solidFill>
                <a:latin typeface="한컴 고딕" panose="02000500000000000000" pitchFamily="2" charset="-127"/>
                <a:ea typeface="한컴 고딕"/>
              </a:rPr>
              <a:t>적용</a:t>
            </a:r>
            <a:r>
              <a:rPr lang="en-US" altLang="ko-KR" sz="2400" b="1" dirty="0">
                <a:solidFill>
                  <a:srgbClr val="000000"/>
                </a:solidFill>
                <a:latin typeface="한컴 고딕" panose="02000500000000000000" pitchFamily="2" charset="-127"/>
                <a:ea typeface="한컴 고딕"/>
              </a:rPr>
              <a:t> -&gt; </a:t>
            </a:r>
            <a:r>
              <a:rPr lang="en-US" altLang="ko-KR" sz="2400" b="1" u="sng" dirty="0">
                <a:solidFill>
                  <a:srgbClr val="000000"/>
                </a:solidFill>
                <a:latin typeface="한컴 고딕" panose="02000500000000000000" pitchFamily="2" charset="-127"/>
                <a:ea typeface="한컴 고딕"/>
              </a:rPr>
              <a:t>70% </a:t>
            </a:r>
            <a:r>
              <a:rPr lang="ko-KR" altLang="en-US" sz="2400" b="1" u="sng" dirty="0">
                <a:solidFill>
                  <a:srgbClr val="000000"/>
                </a:solidFill>
                <a:latin typeface="한컴 고딕" panose="02000500000000000000" pitchFamily="2" charset="-127"/>
                <a:ea typeface="한컴 고딕"/>
              </a:rPr>
              <a:t>정도</a:t>
            </a:r>
            <a:r>
              <a:rPr lang="ko-KR" altLang="en-US" sz="2400" b="1" dirty="0">
                <a:solidFill>
                  <a:srgbClr val="000000"/>
                </a:solidFill>
                <a:latin typeface="한컴 고딕" panose="02000500000000000000" pitchFamily="2" charset="-127"/>
                <a:ea typeface="한컴 고딕"/>
              </a:rPr>
              <a:t>의</a:t>
            </a:r>
            <a:r>
              <a:rPr lang="en-US" altLang="ko-KR" sz="2400" b="1" dirty="0">
                <a:solidFill>
                  <a:srgbClr val="000000"/>
                </a:solidFill>
                <a:latin typeface="한컴 고딕" panose="02000500000000000000" pitchFamily="2" charset="-127"/>
                <a:ea typeface="한컴 고딕"/>
              </a:rPr>
              <a:t> </a:t>
            </a:r>
            <a:r>
              <a:rPr lang="ko-KR" altLang="en-US" sz="2400" b="1" dirty="0">
                <a:solidFill>
                  <a:srgbClr val="000000"/>
                </a:solidFill>
                <a:latin typeface="한컴 고딕" panose="02000500000000000000" pitchFamily="2" charset="-127"/>
                <a:ea typeface="한컴 고딕"/>
              </a:rPr>
              <a:t>아쉬운 정확도</a:t>
            </a:r>
            <a:endParaRPr lang="en-US" altLang="ko-KR" sz="2400" b="1" dirty="0">
              <a:solidFill>
                <a:srgbClr val="000000"/>
              </a:solidFill>
              <a:latin typeface="한컴 고딕" panose="02000500000000000000" pitchFamily="2" charset="-127"/>
              <a:ea typeface="한컴 고딕"/>
            </a:endParaRPr>
          </a:p>
          <a:p>
            <a:pPr>
              <a:lnSpc>
                <a:spcPct val="160000"/>
              </a:lnSpc>
            </a:pPr>
            <a:endParaRPr lang="en-US" altLang="ko-KR" sz="800" b="1" dirty="0">
              <a:solidFill>
                <a:srgbClr val="000000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>
              <a:lnSpc>
                <a:spcPct val="160000"/>
              </a:lnSpc>
            </a:pPr>
            <a:r>
              <a:rPr lang="en-US" altLang="ko-KR" sz="2400" b="1" dirty="0">
                <a:solidFill>
                  <a:schemeClr val="tx2"/>
                </a:solidFill>
                <a:latin typeface="한컴 고딕" panose="02000500000000000000" pitchFamily="2" charset="-127"/>
                <a:ea typeface="한컴 고딕"/>
              </a:rPr>
              <a:t>2. </a:t>
            </a:r>
            <a:r>
              <a:rPr lang="en-US" altLang="ko-KR" sz="2400" b="1" dirty="0" err="1">
                <a:solidFill>
                  <a:schemeClr val="tx2"/>
                </a:solidFill>
                <a:highlight>
                  <a:srgbClr val="FFFF00"/>
                </a:highlight>
                <a:latin typeface="한컴 고딕" panose="02000500000000000000" pitchFamily="2" charset="-127"/>
                <a:ea typeface="한컴 고딕"/>
              </a:rPr>
              <a:t>VGGish</a:t>
            </a:r>
            <a:endParaRPr lang="en-US" altLang="ko-KR" sz="2400" b="1" dirty="0">
              <a:solidFill>
                <a:schemeClr val="tx2"/>
              </a:solidFill>
              <a:highlight>
                <a:srgbClr val="FFFF00"/>
              </a:highlight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342900" indent="-34290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/>
              </a:rPr>
              <a:t>VGGNet을</a:t>
            </a:r>
            <a:r>
              <a:rPr lang="en-US" altLang="ko-KR" sz="2400" b="1" dirty="0">
                <a:solidFill>
                  <a:srgbClr val="000000"/>
                </a:solidFill>
                <a:latin typeface="한컴 고딕" panose="02000500000000000000" pitchFamily="2" charset="-127"/>
                <a:ea typeface="한컴 고딕"/>
              </a:rPr>
              <a:t> </a:t>
            </a:r>
            <a:r>
              <a:rPr lang="en-US" altLang="ko-KR" sz="2400" b="1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/>
              </a:rPr>
              <a:t>오디오</a:t>
            </a:r>
            <a:r>
              <a:rPr lang="en-US" altLang="ko-KR" sz="2400" b="1" dirty="0">
                <a:solidFill>
                  <a:srgbClr val="000000"/>
                </a:solidFill>
                <a:latin typeface="한컴 고딕" panose="02000500000000000000" pitchFamily="2" charset="-127"/>
                <a:ea typeface="한컴 고딕"/>
              </a:rPr>
              <a:t> </a:t>
            </a:r>
            <a:r>
              <a:rPr lang="en-US" altLang="ko-KR" sz="2400" b="1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/>
              </a:rPr>
              <a:t>정보</a:t>
            </a:r>
            <a:r>
              <a:rPr lang="en-US" altLang="ko-KR" sz="2400" b="1" dirty="0">
                <a:solidFill>
                  <a:srgbClr val="000000"/>
                </a:solidFill>
                <a:latin typeface="한컴 고딕" panose="02000500000000000000" pitchFamily="2" charset="-127"/>
                <a:ea typeface="한컴 고딕"/>
              </a:rPr>
              <a:t> </a:t>
            </a:r>
            <a:r>
              <a:rPr lang="en-US" altLang="ko-KR" sz="2400" b="1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/>
              </a:rPr>
              <a:t>처리에</a:t>
            </a:r>
            <a:r>
              <a:rPr lang="en-US" altLang="ko-KR" sz="2400" b="1" dirty="0">
                <a:solidFill>
                  <a:srgbClr val="000000"/>
                </a:solidFill>
                <a:latin typeface="한컴 고딕" panose="02000500000000000000" pitchFamily="2" charset="-127"/>
                <a:ea typeface="한컴 고딕"/>
              </a:rPr>
              <a:t> </a:t>
            </a:r>
            <a:r>
              <a:rPr lang="en-US" altLang="ko-KR" sz="2400" b="1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/>
              </a:rPr>
              <a:t>이용하기</a:t>
            </a:r>
            <a:r>
              <a:rPr lang="en-US" altLang="ko-KR" sz="2400" b="1" dirty="0">
                <a:solidFill>
                  <a:srgbClr val="000000"/>
                </a:solidFill>
                <a:latin typeface="한컴 고딕" panose="02000500000000000000" pitchFamily="2" charset="-127"/>
                <a:ea typeface="한컴 고딕"/>
              </a:rPr>
              <a:t> </a:t>
            </a:r>
            <a:r>
              <a:rPr lang="en-US" altLang="ko-KR" sz="2400" b="1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/>
              </a:rPr>
              <a:t>위해</a:t>
            </a:r>
            <a:r>
              <a:rPr lang="en-US" altLang="ko-KR" sz="2400" b="1" dirty="0">
                <a:solidFill>
                  <a:srgbClr val="000000"/>
                </a:solidFill>
                <a:latin typeface="한컴 고딕" panose="02000500000000000000" pitchFamily="2" charset="-127"/>
                <a:ea typeface="한컴 고딕"/>
              </a:rPr>
              <a:t> </a:t>
            </a:r>
            <a:r>
              <a:rPr lang="en-US" altLang="ko-KR" sz="2400" b="1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/>
              </a:rPr>
              <a:t>개량한</a:t>
            </a:r>
            <a:r>
              <a:rPr lang="en-US" altLang="ko-KR" sz="2400" b="1" dirty="0">
                <a:solidFill>
                  <a:srgbClr val="000000"/>
                </a:solidFill>
                <a:latin typeface="한컴 고딕" panose="02000500000000000000" pitchFamily="2" charset="-127"/>
                <a:ea typeface="한컴 고딕"/>
              </a:rPr>
              <a:t> </a:t>
            </a:r>
            <a:r>
              <a:rPr lang="en-US" altLang="ko-KR" sz="2400" b="1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/>
              </a:rPr>
              <a:t>모델</a:t>
            </a:r>
            <a:endParaRPr lang="en-US" altLang="ko-KR" sz="2400" b="1" dirty="0">
              <a:solidFill>
                <a:srgbClr val="000000"/>
              </a:solidFill>
              <a:latin typeface="한컴 고딕" panose="02000500000000000000" pitchFamily="2" charset="-127"/>
              <a:ea typeface="한컴 고딕"/>
            </a:endParaRPr>
          </a:p>
          <a:p>
            <a:pPr marL="342900" indent="-34290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>
                <a:solidFill>
                  <a:srgbClr val="000000"/>
                </a:solidFill>
                <a:latin typeface="한컴 고딕" panose="02000500000000000000" pitchFamily="2" charset="-127"/>
                <a:ea typeface="한컴 고딕"/>
              </a:rPr>
              <a:t>오디오 분류에 주로 사용되어</a:t>
            </a:r>
            <a:r>
              <a:rPr lang="en-US" altLang="ko-KR" sz="2400" b="1" dirty="0">
                <a:solidFill>
                  <a:srgbClr val="000000"/>
                </a:solidFill>
                <a:latin typeface="한컴 고딕" panose="02000500000000000000" pitchFamily="2" charset="-127"/>
                <a:ea typeface="한컴 고딕"/>
              </a:rPr>
              <a:t>,</a:t>
            </a:r>
            <a:r>
              <a:rPr lang="ko-KR" altLang="en-US" sz="2400" b="1" dirty="0">
                <a:solidFill>
                  <a:srgbClr val="000000"/>
                </a:solidFill>
                <a:latin typeface="한컴 고딕" panose="02000500000000000000" pitchFamily="2" charset="-127"/>
                <a:ea typeface="한컴 고딕"/>
              </a:rPr>
              <a:t> 좋은 정확도 기대 </a:t>
            </a:r>
            <a:r>
              <a:rPr lang="en-US" altLang="ko-KR" sz="2400" b="1" dirty="0">
                <a:solidFill>
                  <a:srgbClr val="000000"/>
                </a:solidFill>
                <a:latin typeface="한컴 고딕" panose="02000500000000000000" pitchFamily="2" charset="-127"/>
                <a:ea typeface="한컴 고딕"/>
              </a:rPr>
              <a:t>-&gt; </a:t>
            </a:r>
            <a:r>
              <a:rPr lang="en-US" altLang="ko-KR" sz="2400" b="1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/>
              </a:rPr>
              <a:t>VGGNet</a:t>
            </a:r>
            <a:r>
              <a:rPr lang="en-US" altLang="ko-KR" sz="2400" b="1" dirty="0">
                <a:solidFill>
                  <a:srgbClr val="000000"/>
                </a:solidFill>
                <a:latin typeface="한컴 고딕" panose="02000500000000000000" pitchFamily="2" charset="-127"/>
                <a:ea typeface="한컴 고딕"/>
              </a:rPr>
              <a:t> </a:t>
            </a:r>
            <a:r>
              <a:rPr lang="ko-KR" altLang="en-US" sz="2400" b="1" dirty="0">
                <a:solidFill>
                  <a:srgbClr val="000000"/>
                </a:solidFill>
                <a:latin typeface="한컴 고딕" panose="02000500000000000000" pitchFamily="2" charset="-127"/>
                <a:ea typeface="한컴 고딕"/>
              </a:rPr>
              <a:t>과 별 다른 차이 </a:t>
            </a:r>
            <a:r>
              <a:rPr lang="en-US" altLang="ko-KR" sz="2400" b="1" dirty="0">
                <a:solidFill>
                  <a:srgbClr val="000000"/>
                </a:solidFill>
                <a:latin typeface="한컴 고딕" panose="02000500000000000000" pitchFamily="2" charset="-127"/>
                <a:ea typeface="한컴 고딕"/>
              </a:rPr>
              <a:t>X (</a:t>
            </a:r>
            <a:r>
              <a:rPr lang="en-US" altLang="ko-KR" sz="2400" b="1" u="sng" dirty="0">
                <a:solidFill>
                  <a:srgbClr val="000000"/>
                </a:solidFill>
                <a:latin typeface="한컴 고딕" panose="02000500000000000000" pitchFamily="2" charset="-127"/>
                <a:ea typeface="한컴 고딕"/>
              </a:rPr>
              <a:t>70% </a:t>
            </a:r>
            <a:r>
              <a:rPr lang="ko-KR" altLang="en-US" sz="2400" b="1" u="sng" dirty="0">
                <a:solidFill>
                  <a:srgbClr val="000000"/>
                </a:solidFill>
                <a:latin typeface="한컴 고딕" panose="02000500000000000000" pitchFamily="2" charset="-127"/>
                <a:ea typeface="한컴 고딕"/>
              </a:rPr>
              <a:t>초반</a:t>
            </a:r>
            <a:r>
              <a:rPr lang="en-US" altLang="ko-KR" sz="2400" b="1" dirty="0">
                <a:solidFill>
                  <a:srgbClr val="000000"/>
                </a:solidFill>
                <a:latin typeface="한컴 고딕" panose="02000500000000000000" pitchFamily="2" charset="-127"/>
                <a:ea typeface="한컴 고딕"/>
              </a:rPr>
              <a:t>)</a:t>
            </a:r>
          </a:p>
          <a:p>
            <a:pPr marL="342900" indent="-342900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altLang="ko-KR" sz="1050" b="1" dirty="0">
              <a:solidFill>
                <a:srgbClr val="000000"/>
              </a:solidFill>
              <a:latin typeface="한컴 고딕" panose="02000500000000000000" pitchFamily="2" charset="-127"/>
              <a:ea typeface="한컴 고딕"/>
            </a:endParaRPr>
          </a:p>
          <a:p>
            <a:pPr>
              <a:lnSpc>
                <a:spcPct val="160000"/>
              </a:lnSpc>
            </a:pPr>
            <a:r>
              <a:rPr lang="en-US" altLang="ko-KR" sz="2400" b="1" dirty="0">
                <a:solidFill>
                  <a:srgbClr val="000000"/>
                </a:solidFill>
                <a:latin typeface="한컴 고딕" panose="02000500000000000000" pitchFamily="2" charset="-127"/>
                <a:ea typeface="한컴 고딕"/>
              </a:rPr>
              <a:t>3. </a:t>
            </a:r>
            <a:r>
              <a:rPr lang="en-US" altLang="ko-KR" sz="2400" b="1" dirty="0">
                <a:solidFill>
                  <a:srgbClr val="12359A"/>
                </a:solidFill>
                <a:highlight>
                  <a:srgbClr val="FFFF00"/>
                </a:highlight>
                <a:latin typeface="한컴 고딕" panose="02000500000000000000" pitchFamily="2" charset="-127"/>
                <a:ea typeface="한컴 고딕"/>
              </a:rPr>
              <a:t>Resnet 34 / 50 / 101/ 152</a:t>
            </a:r>
          </a:p>
          <a:p>
            <a:pPr marL="342900" indent="-34290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>
                <a:solidFill>
                  <a:srgbClr val="000000"/>
                </a:solidFill>
                <a:latin typeface="한컴 고딕" panose="02000500000000000000" pitchFamily="2" charset="-127"/>
                <a:ea typeface="한컴 고딕"/>
              </a:rPr>
              <a:t>Tutorial </a:t>
            </a:r>
            <a:r>
              <a:rPr lang="ko-KR" altLang="en-US" sz="2400" b="1" dirty="0">
                <a:solidFill>
                  <a:srgbClr val="000000"/>
                </a:solidFill>
                <a:latin typeface="한컴 고딕" panose="02000500000000000000" pitchFamily="2" charset="-127"/>
                <a:ea typeface="한컴 고딕"/>
              </a:rPr>
              <a:t>에서의</a:t>
            </a:r>
            <a:r>
              <a:rPr lang="en-US" altLang="ko-KR" sz="2400" b="1" dirty="0">
                <a:solidFill>
                  <a:srgbClr val="000000"/>
                </a:solidFill>
                <a:latin typeface="한컴 고딕" panose="02000500000000000000" pitchFamily="2" charset="-127"/>
                <a:ea typeface="한컴 고딕"/>
              </a:rPr>
              <a:t> 34 </a:t>
            </a:r>
            <a:r>
              <a:rPr lang="ko-KR" altLang="en-US" sz="2400" b="1" dirty="0">
                <a:solidFill>
                  <a:srgbClr val="000000"/>
                </a:solidFill>
                <a:latin typeface="한컴 고딕" panose="02000500000000000000" pitchFamily="2" charset="-127"/>
                <a:ea typeface="한컴 고딕"/>
              </a:rPr>
              <a:t>이용 </a:t>
            </a:r>
            <a:r>
              <a:rPr lang="en-US" altLang="ko-KR" sz="2400" b="1" dirty="0">
                <a:solidFill>
                  <a:srgbClr val="000000"/>
                </a:solidFill>
                <a:latin typeface="한컴 고딕" panose="02000500000000000000" pitchFamily="2" charset="-127"/>
                <a:ea typeface="한컴 고딕"/>
              </a:rPr>
              <a:t>-&gt; </a:t>
            </a:r>
            <a:r>
              <a:rPr lang="en-US" altLang="ko-KR" sz="2400" b="1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/>
              </a:rPr>
              <a:t>단순히</a:t>
            </a:r>
            <a:r>
              <a:rPr lang="en-US" altLang="ko-KR" sz="2400" b="1" dirty="0">
                <a:solidFill>
                  <a:srgbClr val="000000"/>
                </a:solidFill>
                <a:latin typeface="한컴 고딕" panose="02000500000000000000" pitchFamily="2" charset="-127"/>
                <a:ea typeface="한컴 고딕"/>
              </a:rPr>
              <a:t> </a:t>
            </a:r>
            <a:r>
              <a:rPr lang="en-US" altLang="ko-KR" sz="2400" b="1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/>
              </a:rPr>
              <a:t>복잡도가</a:t>
            </a:r>
            <a:r>
              <a:rPr lang="en-US" altLang="ko-KR" sz="2400" b="1" dirty="0">
                <a:solidFill>
                  <a:srgbClr val="000000"/>
                </a:solidFill>
                <a:latin typeface="한컴 고딕" panose="02000500000000000000" pitchFamily="2" charset="-127"/>
                <a:ea typeface="한컴 고딕"/>
              </a:rPr>
              <a:t> </a:t>
            </a:r>
            <a:r>
              <a:rPr lang="en-US" altLang="ko-KR" sz="2400" b="1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/>
              </a:rPr>
              <a:t>높은</a:t>
            </a:r>
            <a:r>
              <a:rPr lang="en-US" altLang="ko-KR" sz="2400" b="1" dirty="0">
                <a:solidFill>
                  <a:srgbClr val="000000"/>
                </a:solidFill>
                <a:latin typeface="한컴 고딕" panose="02000500000000000000" pitchFamily="2" charset="-127"/>
                <a:ea typeface="한컴 고딕"/>
              </a:rPr>
              <a:t> 50, 101, 152로 </a:t>
            </a:r>
            <a:r>
              <a:rPr lang="ko-KR" altLang="en-US" sz="2400" b="1" dirty="0">
                <a:solidFill>
                  <a:srgbClr val="000000"/>
                </a:solidFill>
                <a:latin typeface="한컴 고딕" panose="02000500000000000000" pitchFamily="2" charset="-127"/>
                <a:ea typeface="한컴 고딕"/>
              </a:rPr>
              <a:t>변경</a:t>
            </a:r>
            <a:endParaRPr lang="en-US" altLang="ko-KR" sz="2400" b="1" dirty="0">
              <a:solidFill>
                <a:srgbClr val="000000"/>
              </a:solidFill>
              <a:latin typeface="한컴 고딕" panose="02000500000000000000" pitchFamily="2" charset="-127"/>
              <a:ea typeface="한컴 고딕"/>
            </a:endParaRPr>
          </a:p>
          <a:p>
            <a:pPr marL="342900" indent="-34290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>
                <a:solidFill>
                  <a:srgbClr val="000000"/>
                </a:solidFill>
                <a:latin typeface="한컴 고딕" panose="02000500000000000000" pitchFamily="2" charset="-127"/>
                <a:ea typeface="한컴 고딕"/>
              </a:rPr>
              <a:t>기존 정확도 </a:t>
            </a:r>
            <a:r>
              <a:rPr lang="en-US" altLang="ko-KR" sz="2400" b="1" dirty="0">
                <a:solidFill>
                  <a:srgbClr val="000000"/>
                </a:solidFill>
                <a:latin typeface="한컴 고딕" panose="02000500000000000000" pitchFamily="2" charset="-127"/>
                <a:ea typeface="한컴 고딕"/>
              </a:rPr>
              <a:t>60 % </a:t>
            </a:r>
            <a:r>
              <a:rPr lang="ko-KR" altLang="en-US" sz="2400" b="1" dirty="0">
                <a:solidFill>
                  <a:srgbClr val="000000"/>
                </a:solidFill>
                <a:latin typeface="한컴 고딕" panose="02000500000000000000" pitchFamily="2" charset="-127"/>
                <a:ea typeface="한컴 고딕"/>
              </a:rPr>
              <a:t>대 </a:t>
            </a:r>
            <a:r>
              <a:rPr lang="en-US" altLang="ko-KR" sz="2400" b="1" dirty="0">
                <a:solidFill>
                  <a:srgbClr val="000000"/>
                </a:solidFill>
                <a:latin typeface="한컴 고딕" panose="02000500000000000000" pitchFamily="2" charset="-127"/>
                <a:ea typeface="한컴 고딕"/>
              </a:rPr>
              <a:t>-&gt; </a:t>
            </a:r>
            <a:r>
              <a:rPr lang="en-US" altLang="ko-KR" sz="2400" b="1" u="sng" dirty="0">
                <a:solidFill>
                  <a:srgbClr val="000000"/>
                </a:solidFill>
                <a:latin typeface="한컴 고딕" panose="02000500000000000000" pitchFamily="2" charset="-127"/>
                <a:ea typeface="한컴 고딕"/>
              </a:rPr>
              <a:t>70 % </a:t>
            </a:r>
            <a:r>
              <a:rPr lang="ko-KR" altLang="en-US" sz="2400" b="1" u="sng" dirty="0">
                <a:solidFill>
                  <a:srgbClr val="000000"/>
                </a:solidFill>
                <a:latin typeface="한컴 고딕" panose="02000500000000000000" pitchFamily="2" charset="-127"/>
                <a:ea typeface="한컴 고딕"/>
              </a:rPr>
              <a:t>초반</a:t>
            </a:r>
            <a:r>
              <a:rPr lang="ko-KR" altLang="en-US" sz="2400" b="1" dirty="0">
                <a:solidFill>
                  <a:srgbClr val="000000"/>
                </a:solidFill>
                <a:latin typeface="한컴 고딕" panose="02000500000000000000" pitchFamily="2" charset="-127"/>
                <a:ea typeface="한컴 고딕"/>
              </a:rPr>
              <a:t>으로 상승</a:t>
            </a:r>
            <a:endParaRPr lang="en-US" altLang="ko-KR" sz="2400" b="1" dirty="0">
              <a:solidFill>
                <a:srgbClr val="000000"/>
              </a:solidFill>
              <a:latin typeface="한컴 고딕" panose="02000500000000000000" pitchFamily="2" charset="-127"/>
              <a:ea typeface="한컴 고딕"/>
            </a:endParaRPr>
          </a:p>
          <a:p>
            <a:pPr marL="342900" indent="-34290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>
                <a:latin typeface="한컴 고딕" panose="02000500000000000000" pitchFamily="2" charset="-127"/>
                <a:ea typeface="한컴 고딕"/>
              </a:rPr>
              <a:t>spectrogram </a:t>
            </a:r>
            <a:r>
              <a:rPr lang="en-US" altLang="ko-KR" sz="2400" b="1" dirty="0" err="1">
                <a:latin typeface="한컴 고딕" panose="02000500000000000000" pitchFamily="2" charset="-127"/>
                <a:ea typeface="한컴 고딕"/>
              </a:rPr>
              <a:t>분석</a:t>
            </a:r>
            <a:r>
              <a:rPr lang="en-US" altLang="ko-KR" sz="2400" b="1" dirty="0">
                <a:latin typeface="한컴 고딕" panose="02000500000000000000" pitchFamily="2" charset="-127"/>
                <a:ea typeface="한컴 고딕"/>
              </a:rPr>
              <a:t> 시, </a:t>
            </a:r>
            <a:r>
              <a:rPr lang="en-US" altLang="ko-KR" sz="2400" b="1" dirty="0" err="1">
                <a:solidFill>
                  <a:srgbClr val="FF0000"/>
                </a:solidFill>
                <a:latin typeface="한컴 고딕" panose="02000500000000000000" pitchFamily="2" charset="-127"/>
                <a:ea typeface="한컴 고딕"/>
              </a:rPr>
              <a:t>모델</a:t>
            </a:r>
            <a:r>
              <a:rPr lang="en-US" altLang="ko-KR" sz="2400" b="1" dirty="0">
                <a:solidFill>
                  <a:srgbClr val="FF0000"/>
                </a:solidFill>
                <a:latin typeface="한컴 고딕" panose="02000500000000000000" pitchFamily="2" charset="-127"/>
                <a:ea typeface="한컴 고딕"/>
              </a:rPr>
              <a:t> </a:t>
            </a:r>
            <a:r>
              <a:rPr lang="ko-KR" altLang="en-US" sz="2400" b="1" dirty="0">
                <a:solidFill>
                  <a:srgbClr val="FF0000"/>
                </a:solidFill>
                <a:latin typeface="한컴 고딕" panose="02000500000000000000" pitchFamily="2" charset="-127"/>
                <a:ea typeface="한컴 고딕"/>
              </a:rPr>
              <a:t>깊이와의 상관관계 </a:t>
            </a:r>
            <a:r>
              <a:rPr lang="ko-KR" altLang="en-US" sz="2400" b="1" dirty="0">
                <a:latin typeface="한컴 고딕" panose="02000500000000000000" pitchFamily="2" charset="-127"/>
                <a:ea typeface="한컴 고딕"/>
              </a:rPr>
              <a:t>확인</a:t>
            </a:r>
            <a:endParaRPr lang="en-US" altLang="ko-KR" sz="2400" b="1" dirty="0">
              <a:latin typeface="한컴 고딕" panose="02000500000000000000" pitchFamily="2" charset="-127"/>
              <a:ea typeface="한컴 고딕"/>
            </a:endParaRPr>
          </a:p>
        </p:txBody>
      </p:sp>
      <p:sp>
        <p:nvSpPr>
          <p:cNvPr id="8" name="TextBox 26">
            <a:extLst>
              <a:ext uri="{FF2B5EF4-FFF2-40B4-BE49-F238E27FC236}">
                <a16:creationId xmlns:a16="http://schemas.microsoft.com/office/drawing/2014/main" id="{8FD12355-52A4-472A-E7D1-CA1D670BE076}"/>
              </a:ext>
            </a:extLst>
          </p:cNvPr>
          <p:cNvSpPr txBox="1"/>
          <p:nvPr/>
        </p:nvSpPr>
        <p:spPr>
          <a:xfrm>
            <a:off x="3365834" y="2739670"/>
            <a:ext cx="8978900" cy="1091879"/>
          </a:xfrm>
          <a:prstGeom prst="rect">
            <a:avLst/>
          </a:prstGeom>
          <a:ln w="28575">
            <a:noFill/>
          </a:ln>
        </p:spPr>
        <p:txBody>
          <a:bodyPr lIns="0" tIns="0" rIns="0" bIns="0" rtlCol="0" anchor="ctr"/>
          <a:lstStyle/>
          <a:p>
            <a:pPr>
              <a:lnSpc>
                <a:spcPct val="140000"/>
              </a:lnSpc>
            </a:pPr>
            <a:r>
              <a:rPr lang="en-US" sz="2400" b="1" dirty="0">
                <a:solidFill>
                  <a:srgbClr val="0070C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MFCC -&gt; 1D-CNN</a:t>
            </a:r>
            <a:endParaRPr lang="en-US" sz="2400" dirty="0">
              <a:solidFill>
                <a:srgbClr val="0070C0"/>
              </a:solidFill>
              <a:latin typeface="한컴 고딕" panose="02000500000000000000" pitchFamily="2" charset="-127"/>
              <a:ea typeface="한컴 고딕" panose="02000500000000000000" pitchFamily="2" charset="-127"/>
              <a:cs typeface="Calibri"/>
            </a:endParaRPr>
          </a:p>
          <a:p>
            <a:pPr>
              <a:lnSpc>
                <a:spcPct val="140000"/>
              </a:lnSpc>
            </a:pPr>
            <a:r>
              <a:rPr lang="en-US" sz="2400" b="1" dirty="0">
                <a:solidFill>
                  <a:srgbClr val="0070C0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Spectrogram </a:t>
            </a:r>
            <a:r>
              <a:rPr lang="ko-KR" sz="2400" b="1" dirty="0">
                <a:solidFill>
                  <a:srgbClr val="0070C0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정규화</a:t>
            </a:r>
            <a:r>
              <a:rPr lang="en-US" altLang="ko-KR" sz="2400" b="1" dirty="0">
                <a:solidFill>
                  <a:srgbClr val="0070C0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 (</a:t>
            </a:r>
            <a:r>
              <a:rPr lang="en-US" altLang="ko-KR" sz="2400" b="1" dirty="0">
                <a:solidFill>
                  <a:srgbClr val="0070C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*Spectrogram </a:t>
            </a:r>
            <a:r>
              <a:rPr lang="en-US" altLang="ko-KR" sz="2400" b="1" dirty="0" err="1">
                <a:solidFill>
                  <a:srgbClr val="0070C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형태</a:t>
            </a:r>
            <a:r>
              <a:rPr lang="en-US" altLang="ko-KR" sz="2400" b="1" dirty="0">
                <a:solidFill>
                  <a:srgbClr val="0070C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 </a:t>
            </a:r>
            <a:r>
              <a:rPr lang="en-US" altLang="ko-KR" sz="2400" b="1" dirty="0" err="1">
                <a:solidFill>
                  <a:srgbClr val="0070C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변경</a:t>
            </a:r>
            <a:r>
              <a:rPr lang="en-US" altLang="ko-KR" sz="2400" b="1" dirty="0">
                <a:solidFill>
                  <a:srgbClr val="0070C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X)</a:t>
            </a:r>
            <a:endParaRPr lang="ko-KR" altLang="en-US" sz="2400" dirty="0">
              <a:solidFill>
                <a:srgbClr val="0070C0"/>
              </a:solidFill>
              <a:latin typeface="한컴 고딕" panose="02000500000000000000" pitchFamily="2" charset="-127"/>
              <a:ea typeface="한컴 고딕" panose="02000500000000000000" pitchFamily="2" charset="-127"/>
              <a:cs typeface="Calibri"/>
            </a:endParaRPr>
          </a:p>
          <a:p>
            <a:pPr>
              <a:lnSpc>
                <a:spcPct val="140000"/>
              </a:lnSpc>
            </a:pPr>
            <a:endParaRPr lang="en-US" altLang="ko-KR" sz="2400" dirty="0">
              <a:solidFill>
                <a:srgbClr val="0070C0"/>
              </a:solidFill>
              <a:ea typeface="Malgun Gothic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20107A-EC14-FA2C-CC2A-A179127BCF3C}"/>
              </a:ext>
            </a:extLst>
          </p:cNvPr>
          <p:cNvSpPr txBox="1"/>
          <p:nvPr/>
        </p:nvSpPr>
        <p:spPr>
          <a:xfrm>
            <a:off x="1992086" y="2824843"/>
            <a:ext cx="2743200" cy="457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2400" b="1" dirty="0">
                <a:solidFill>
                  <a:srgbClr val="11359A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1</a:t>
            </a:r>
            <a:r>
              <a:rPr lang="ko-KR" sz="2400" b="1" dirty="0">
                <a:solidFill>
                  <a:srgbClr val="11359A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주차</a:t>
            </a:r>
            <a:endParaRPr lang="ko-KR" altLang="en-US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15" name="TextBox 31">
            <a:extLst>
              <a:ext uri="{FF2B5EF4-FFF2-40B4-BE49-F238E27FC236}">
                <a16:creationId xmlns:a16="http://schemas.microsoft.com/office/drawing/2014/main" id="{31E1165D-94E6-2463-794D-7A26B3CE66EA}"/>
              </a:ext>
            </a:extLst>
          </p:cNvPr>
          <p:cNvSpPr txBox="1"/>
          <p:nvPr/>
        </p:nvSpPr>
        <p:spPr>
          <a:xfrm>
            <a:off x="1015508" y="841705"/>
            <a:ext cx="3239118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algn="ctr"/>
            <a:r>
              <a:rPr lang="ko-KR" altLang="en-US" sz="6000" b="1" spc="-100" dirty="0">
                <a:solidFill>
                  <a:srgbClr val="11359A"/>
                </a:solidFill>
                <a:latin typeface="한컴 고딕" panose="02000500000000000000" pitchFamily="2" charset="-127"/>
                <a:ea typeface="한컴 고딕"/>
              </a:rPr>
              <a:t>2. 시도해</a:t>
            </a:r>
            <a:endParaRPr lang="en-US" altLang="ko-KR" sz="6000" b="1" i="0" u="none" strike="noStrike" spc="-100" dirty="0">
              <a:solidFill>
                <a:srgbClr val="11359A"/>
              </a:solidFill>
              <a:latin typeface="한컴 고딕" panose="02000500000000000000" pitchFamily="2" charset="-127"/>
              <a:ea typeface="한컴 고딕"/>
            </a:endParaRPr>
          </a:p>
        </p:txBody>
      </p:sp>
    </p:spTree>
    <p:extLst>
      <p:ext uri="{BB962C8B-B14F-4D97-AF65-F5344CB8AC3E}">
        <p14:creationId xmlns:p14="http://schemas.microsoft.com/office/powerpoint/2010/main" val="84937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5" name="Group 5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3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000" y="2738664"/>
            <a:ext cx="546100" cy="546100"/>
          </a:xfrm>
          <a:prstGeom prst="rect">
            <a:avLst/>
          </a:prstGeom>
        </p:spPr>
      </p:pic>
      <p:sp>
        <p:nvSpPr>
          <p:cNvPr id="32" name="TextBox 32"/>
          <p:cNvSpPr txBox="1"/>
          <p:nvPr/>
        </p:nvSpPr>
        <p:spPr>
          <a:xfrm>
            <a:off x="17145000" y="9512300"/>
            <a:ext cx="406400" cy="241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20000"/>
              </a:lnSpc>
            </a:pPr>
            <a:r>
              <a:rPr lang="en-US" sz="1400" b="0" i="0" u="none" strike="noStrike">
                <a:solidFill>
                  <a:srgbClr val="000000">
                    <a:alpha val="40000"/>
                  </a:srgbClr>
                </a:solidFill>
                <a:latin typeface="Pretendard"/>
              </a:rPr>
              <a:t>0</a:t>
            </a:r>
            <a:r>
              <a:rPr lang="en-US" sz="1400">
                <a:solidFill>
                  <a:srgbClr val="000000">
                    <a:alpha val="40000"/>
                  </a:srgbClr>
                </a:solidFill>
                <a:latin typeface="Pretendard"/>
              </a:rPr>
              <a:t>4</a:t>
            </a:r>
            <a:endParaRPr lang="en-US" sz="1400" b="0" i="0" u="none" strike="noStrike">
              <a:solidFill>
                <a:srgbClr val="000000">
                  <a:alpha val="40000"/>
                </a:srgbClr>
              </a:solidFill>
              <a:latin typeface="Pretendard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2AAED4-9C67-42C4-CB98-2696097653C7}"/>
              </a:ext>
            </a:extLst>
          </p:cNvPr>
          <p:cNvSpPr txBox="1"/>
          <p:nvPr/>
        </p:nvSpPr>
        <p:spPr>
          <a:xfrm>
            <a:off x="15563286" y="8734878"/>
            <a:ext cx="2401427" cy="12524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>
              <a:lnSpc>
                <a:spcPct val="120000"/>
              </a:lnSpc>
            </a:pPr>
            <a:r>
              <a:rPr lang="en-US" altLang="ko-KR" sz="1600">
                <a:solidFill>
                  <a:srgbClr val="000000"/>
                </a:solidFill>
                <a:ea typeface="Pretendard Light"/>
              </a:rPr>
              <a:t>3</a:t>
            </a:r>
            <a:r>
              <a:rPr lang="ko-KR" altLang="en-US" sz="1600" b="0" i="0" u="none" strike="noStrike">
                <a:solidFill>
                  <a:srgbClr val="000000"/>
                </a:solidFill>
                <a:ea typeface="Pretendard Light"/>
              </a:rPr>
              <a:t>조</a:t>
            </a:r>
            <a:endParaRPr lang="en-US" altLang="ko-KR" sz="1600">
              <a:solidFill>
                <a:srgbClr val="000000"/>
              </a:solidFill>
              <a:ea typeface="Pretendard Light"/>
            </a:endParaRPr>
          </a:p>
          <a:p>
            <a:pPr lvl="0" algn="l">
              <a:lnSpc>
                <a:spcPct val="120000"/>
              </a:lnSpc>
            </a:pPr>
            <a:r>
              <a:rPr lang="en-US" altLang="ko-KR" sz="1600" b="0" i="0" u="none" strike="noStrike">
                <a:solidFill>
                  <a:srgbClr val="000000"/>
                </a:solidFill>
                <a:ea typeface="Pretendard Light"/>
              </a:rPr>
              <a:t>12192960 </a:t>
            </a:r>
            <a:r>
              <a:rPr lang="ko-KR" altLang="en-US" sz="1600" b="0" i="0" u="none" strike="noStrike">
                <a:solidFill>
                  <a:srgbClr val="000000"/>
                </a:solidFill>
                <a:ea typeface="Pretendard Light"/>
              </a:rPr>
              <a:t>김승준</a:t>
            </a:r>
          </a:p>
          <a:p>
            <a:pPr lvl="0" algn="l">
              <a:lnSpc>
                <a:spcPct val="120000"/>
              </a:lnSpc>
            </a:pPr>
            <a:r>
              <a:rPr lang="en-US" altLang="ko-KR" sz="1600" b="0" i="0" u="none" strike="noStrike">
                <a:solidFill>
                  <a:srgbClr val="000000"/>
                </a:solidFill>
                <a:ea typeface="Pretendard Light"/>
              </a:rPr>
              <a:t>12202554 </a:t>
            </a:r>
            <a:r>
              <a:rPr lang="ko-KR" altLang="en-US" sz="1600" b="0" i="0" u="none" strike="noStrike">
                <a:solidFill>
                  <a:srgbClr val="000000"/>
                </a:solidFill>
                <a:ea typeface="Pretendard Light"/>
              </a:rPr>
              <a:t>김지은</a:t>
            </a:r>
          </a:p>
          <a:p>
            <a:pPr lvl="0" algn="l">
              <a:lnSpc>
                <a:spcPct val="120000"/>
              </a:lnSpc>
            </a:pPr>
            <a:r>
              <a:rPr lang="en-US" altLang="ko-KR" sz="1600" b="0" i="0" u="none" strike="noStrike">
                <a:solidFill>
                  <a:srgbClr val="000000"/>
                </a:solidFill>
                <a:ea typeface="Pretendard Light"/>
              </a:rPr>
              <a:t>12215366 </a:t>
            </a:r>
            <a:r>
              <a:rPr lang="ko-KR" altLang="en-US" sz="1600" b="0" i="0" u="none" strike="noStrike">
                <a:solidFill>
                  <a:srgbClr val="000000"/>
                </a:solidFill>
                <a:ea typeface="Pretendard Light"/>
              </a:rPr>
              <a:t>김기훈</a:t>
            </a:r>
          </a:p>
        </p:txBody>
      </p:sp>
      <p:sp>
        <p:nvSpPr>
          <p:cNvPr id="7" name="TextBox 26">
            <a:extLst>
              <a:ext uri="{FF2B5EF4-FFF2-40B4-BE49-F238E27FC236}">
                <a16:creationId xmlns:a16="http://schemas.microsoft.com/office/drawing/2014/main" id="{D6D1EB39-ED70-0D3A-0E69-4EC2DDCAF140}"/>
              </a:ext>
            </a:extLst>
          </p:cNvPr>
          <p:cNvSpPr txBox="1"/>
          <p:nvPr/>
        </p:nvSpPr>
        <p:spPr>
          <a:xfrm>
            <a:off x="3363686" y="2507503"/>
            <a:ext cx="8978900" cy="1091879"/>
          </a:xfrm>
          <a:prstGeom prst="rect">
            <a:avLst/>
          </a:prstGeom>
          <a:ln w="28575">
            <a:noFill/>
          </a:ln>
        </p:spPr>
        <p:txBody>
          <a:bodyPr lIns="0" tIns="0" rIns="0" bIns="0" rtlCol="0" anchor="ctr"/>
          <a:lstStyle/>
          <a:p>
            <a:pPr>
              <a:lnSpc>
                <a:spcPct val="140000"/>
              </a:lnSpc>
            </a:pPr>
            <a:r>
              <a:rPr lang="en-US" sz="2400" b="1" dirty="0">
                <a:solidFill>
                  <a:srgbClr val="0070C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MFCC -&gt; 1D-CNN</a:t>
            </a:r>
            <a:endParaRPr lang="en-US" sz="2400" dirty="0">
              <a:solidFill>
                <a:srgbClr val="0070C0"/>
              </a:solidFill>
              <a:latin typeface="한컴 고딕" panose="02000500000000000000" pitchFamily="2" charset="-127"/>
              <a:ea typeface="한컴 고딕" panose="02000500000000000000" pitchFamily="2" charset="-127"/>
              <a:cs typeface="Calibri"/>
            </a:endParaRPr>
          </a:p>
          <a:p>
            <a:pPr>
              <a:lnSpc>
                <a:spcPct val="140000"/>
              </a:lnSpc>
            </a:pPr>
            <a:r>
              <a:rPr lang="en-US" sz="2400" b="1" dirty="0">
                <a:solidFill>
                  <a:srgbClr val="0070C0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Spectrogram </a:t>
            </a:r>
            <a:r>
              <a:rPr lang="ko-KR" sz="2400" b="1" dirty="0">
                <a:solidFill>
                  <a:srgbClr val="0070C0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정규화</a:t>
            </a:r>
            <a:endParaRPr lang="ko-KR" altLang="en-US" sz="2400" dirty="0">
              <a:solidFill>
                <a:srgbClr val="0070C0"/>
              </a:solidFill>
              <a:latin typeface="한컴 고딕" panose="02000500000000000000" pitchFamily="2" charset="-127"/>
              <a:ea typeface="한컴 고딕" panose="02000500000000000000" pitchFamily="2" charset="-127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07801A-5086-94A4-B720-860402887EC1}"/>
              </a:ext>
            </a:extLst>
          </p:cNvPr>
          <p:cNvSpPr txBox="1"/>
          <p:nvPr/>
        </p:nvSpPr>
        <p:spPr>
          <a:xfrm>
            <a:off x="1992086" y="2824843"/>
            <a:ext cx="2743200" cy="457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2400" b="1">
                <a:solidFill>
                  <a:srgbClr val="11359A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2주차</a:t>
            </a:r>
            <a:endParaRPr lang="ko-KR" altLang="en-US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9" name="TextBox 26">
            <a:extLst>
              <a:ext uri="{FF2B5EF4-FFF2-40B4-BE49-F238E27FC236}">
                <a16:creationId xmlns:a16="http://schemas.microsoft.com/office/drawing/2014/main" id="{536DC154-18AF-4E5C-9EDB-76563DC7B406}"/>
              </a:ext>
            </a:extLst>
          </p:cNvPr>
          <p:cNvSpPr txBox="1"/>
          <p:nvPr/>
        </p:nvSpPr>
        <p:spPr>
          <a:xfrm>
            <a:off x="1648136" y="3916722"/>
            <a:ext cx="15529521" cy="4458412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>
              <a:lnSpc>
                <a:spcPct val="200000"/>
              </a:lnSpc>
            </a:pPr>
            <a:r>
              <a:rPr lang="en-US" sz="2400" b="1" dirty="0">
                <a:solidFill>
                  <a:schemeClr val="tx2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1. </a:t>
            </a:r>
            <a:r>
              <a:rPr lang="en-US" sz="2400" b="1" dirty="0">
                <a:solidFill>
                  <a:schemeClr val="tx2"/>
                </a:solidFill>
                <a:highlight>
                  <a:srgbClr val="FFFF00"/>
                </a:highlight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Spectrogram </a:t>
            </a:r>
            <a:r>
              <a:rPr lang="en-US" sz="2400" b="1" dirty="0" err="1">
                <a:solidFill>
                  <a:schemeClr val="tx2"/>
                </a:solidFill>
                <a:highlight>
                  <a:srgbClr val="FFFF00"/>
                </a:highlight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정규화</a:t>
            </a:r>
            <a:endParaRPr lang="ko-KR" altLang="en-US" sz="2400" b="1" dirty="0">
              <a:solidFill>
                <a:schemeClr val="tx2"/>
              </a:solidFill>
              <a:highlight>
                <a:srgbClr val="FFFF00"/>
              </a:highlight>
              <a:latin typeface="한컴 고딕" panose="02000500000000000000" pitchFamily="2" charset="-127"/>
              <a:ea typeface="한컴 고딕" panose="02000500000000000000" pitchFamily="2" charset="-127"/>
              <a:cs typeface="Calibri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발화</a:t>
            </a:r>
            <a:r>
              <a:rPr lang="en-US" altLang="ko-KR" sz="2400" b="1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ko-KR" altLang="en-US" sz="2400" b="1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내용은 모두 동일하나</a:t>
            </a:r>
            <a:r>
              <a:rPr lang="en-US" altLang="ko-KR" sz="2400" b="1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2400" b="1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화자의 목소리는 전부 다름을 확인</a:t>
            </a:r>
            <a:endParaRPr lang="en-US" altLang="ko-KR" sz="2400" b="1" dirty="0">
              <a:solidFill>
                <a:srgbClr val="000000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Librosa</a:t>
            </a:r>
            <a:r>
              <a:rPr lang="en-US" altLang="ko-KR" sz="2400" b="1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ko-KR" altLang="en-US" sz="2400" b="1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라이브러리 내장 정규화 파라미터 </a:t>
            </a:r>
            <a:r>
              <a:rPr lang="en-US" altLang="ko-KR" sz="2400" b="1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Normalization = True </a:t>
            </a:r>
            <a:r>
              <a:rPr lang="ko-KR" altLang="en-US" sz="2400" b="1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를 이용 </a:t>
            </a:r>
            <a:r>
              <a:rPr lang="en-US" altLang="ko-KR" sz="2400" b="1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-&gt; </a:t>
            </a:r>
            <a:r>
              <a:rPr lang="ko-KR" altLang="en-US" sz="2400" b="1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해당 변수들을 </a:t>
            </a:r>
            <a:r>
              <a:rPr lang="ko-KR" altLang="en-US" sz="2400" b="1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정규화하여</a:t>
            </a:r>
            <a:r>
              <a:rPr lang="ko-KR" altLang="en-US" sz="2400" b="1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학습</a:t>
            </a:r>
            <a:endParaRPr lang="en-US" altLang="ko-KR" sz="2400" b="1" dirty="0">
              <a:solidFill>
                <a:srgbClr val="000000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자동 정규화 후</a:t>
            </a:r>
            <a:r>
              <a:rPr lang="en-US" altLang="ko-KR" sz="2400" b="1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en-US" altLang="ko-KR" sz="2400" b="1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ResNet</a:t>
            </a:r>
            <a:r>
              <a:rPr lang="en-US" altLang="ko-KR" sz="2400" b="1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ko-KR" altLang="en-US" sz="2400" b="1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에 통과 </a:t>
            </a:r>
            <a:r>
              <a:rPr lang="en-US" altLang="ko-KR" sz="2400" b="1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-&gt; 70% </a:t>
            </a:r>
            <a:r>
              <a:rPr lang="ko-KR" altLang="en-US" sz="2400" b="1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를 넘지 못하여 효과 </a:t>
            </a:r>
            <a:r>
              <a:rPr lang="en-US" altLang="ko-KR" sz="2400" b="1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X</a:t>
            </a:r>
            <a:endParaRPr lang="en-US" sz="2400" dirty="0">
              <a:solidFill>
                <a:srgbClr val="000000"/>
              </a:solidFill>
              <a:latin typeface="한컴 고딕" panose="02000500000000000000" pitchFamily="2" charset="-127"/>
              <a:ea typeface="한컴 고딕" panose="02000500000000000000" pitchFamily="2" charset="-127"/>
              <a:cs typeface="Calibri"/>
            </a:endParaRPr>
          </a:p>
        </p:txBody>
      </p:sp>
      <p:sp>
        <p:nvSpPr>
          <p:cNvPr id="8" name="TextBox 31">
            <a:extLst>
              <a:ext uri="{FF2B5EF4-FFF2-40B4-BE49-F238E27FC236}">
                <a16:creationId xmlns:a16="http://schemas.microsoft.com/office/drawing/2014/main" id="{92E734A0-E4B7-A9B4-5205-B65567E1E006}"/>
              </a:ext>
            </a:extLst>
          </p:cNvPr>
          <p:cNvSpPr txBox="1"/>
          <p:nvPr/>
        </p:nvSpPr>
        <p:spPr>
          <a:xfrm>
            <a:off x="1015508" y="841705"/>
            <a:ext cx="3239118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algn="ctr"/>
            <a:r>
              <a:rPr lang="ko-KR" altLang="en-US" sz="6000" b="1" spc="-100">
                <a:solidFill>
                  <a:srgbClr val="11359A"/>
                </a:solidFill>
                <a:latin typeface="한컴 고딕" panose="02000500000000000000" pitchFamily="2" charset="-127"/>
                <a:ea typeface="한컴 고딕"/>
              </a:rPr>
              <a:t>2. 시도해</a:t>
            </a:r>
            <a:endParaRPr lang="en-US" altLang="ko-KR" sz="6000" b="1" i="0" u="none" strike="noStrike" spc="-100">
              <a:solidFill>
                <a:srgbClr val="11359A"/>
              </a:solidFill>
              <a:latin typeface="한컴 고딕" panose="02000500000000000000" pitchFamily="2" charset="-127"/>
              <a:ea typeface="한컴 고딕"/>
            </a:endParaRPr>
          </a:p>
        </p:txBody>
      </p:sp>
    </p:spTree>
    <p:extLst>
      <p:ext uri="{BB962C8B-B14F-4D97-AF65-F5344CB8AC3E}">
        <p14:creationId xmlns:p14="http://schemas.microsoft.com/office/powerpoint/2010/main" val="4007551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5" name="Group 5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3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000" y="2738664"/>
            <a:ext cx="546100" cy="546100"/>
          </a:xfrm>
          <a:prstGeom prst="rect">
            <a:avLst/>
          </a:prstGeom>
        </p:spPr>
      </p:pic>
      <p:sp>
        <p:nvSpPr>
          <p:cNvPr id="32" name="TextBox 32"/>
          <p:cNvSpPr txBox="1"/>
          <p:nvPr/>
        </p:nvSpPr>
        <p:spPr>
          <a:xfrm>
            <a:off x="17145000" y="9512300"/>
            <a:ext cx="406400" cy="241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20000"/>
              </a:lnSpc>
            </a:pPr>
            <a:r>
              <a:rPr lang="en-US" sz="1400" b="0" i="0" u="none" strike="noStrike">
                <a:solidFill>
                  <a:srgbClr val="000000">
                    <a:alpha val="40000"/>
                  </a:srgbClr>
                </a:solidFill>
                <a:latin typeface="Pretendard"/>
              </a:rPr>
              <a:t>0</a:t>
            </a:r>
            <a:r>
              <a:rPr lang="en-US" sz="1400">
                <a:solidFill>
                  <a:srgbClr val="000000">
                    <a:alpha val="40000"/>
                  </a:srgbClr>
                </a:solidFill>
                <a:latin typeface="Pretendard"/>
              </a:rPr>
              <a:t>4</a:t>
            </a:r>
            <a:endParaRPr lang="en-US" sz="1400" b="0" i="0" u="none" strike="noStrike">
              <a:solidFill>
                <a:srgbClr val="000000">
                  <a:alpha val="40000"/>
                </a:srgbClr>
              </a:solidFill>
              <a:latin typeface="Pretendard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2AAED4-9C67-42C4-CB98-2696097653C7}"/>
              </a:ext>
            </a:extLst>
          </p:cNvPr>
          <p:cNvSpPr txBox="1"/>
          <p:nvPr/>
        </p:nvSpPr>
        <p:spPr>
          <a:xfrm>
            <a:off x="15563286" y="8734878"/>
            <a:ext cx="2401427" cy="12524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>
              <a:lnSpc>
                <a:spcPct val="120000"/>
              </a:lnSpc>
            </a:pPr>
            <a:r>
              <a:rPr lang="en-US" altLang="ko-KR" sz="1600">
                <a:solidFill>
                  <a:srgbClr val="000000"/>
                </a:solidFill>
                <a:ea typeface="Pretendard Light"/>
              </a:rPr>
              <a:t>3</a:t>
            </a:r>
            <a:r>
              <a:rPr lang="ko-KR" altLang="en-US" sz="1600" b="0" i="0" u="none" strike="noStrike">
                <a:solidFill>
                  <a:srgbClr val="000000"/>
                </a:solidFill>
                <a:ea typeface="Pretendard Light"/>
              </a:rPr>
              <a:t>조</a:t>
            </a:r>
            <a:endParaRPr lang="en-US" altLang="ko-KR" sz="1600">
              <a:solidFill>
                <a:srgbClr val="000000"/>
              </a:solidFill>
              <a:ea typeface="Pretendard Light"/>
            </a:endParaRPr>
          </a:p>
          <a:p>
            <a:pPr lvl="0" algn="l">
              <a:lnSpc>
                <a:spcPct val="120000"/>
              </a:lnSpc>
            </a:pPr>
            <a:r>
              <a:rPr lang="en-US" altLang="ko-KR" sz="1600" b="0" i="0" u="none" strike="noStrike">
                <a:solidFill>
                  <a:srgbClr val="000000"/>
                </a:solidFill>
                <a:ea typeface="Pretendard Light"/>
              </a:rPr>
              <a:t>12192960 </a:t>
            </a:r>
            <a:r>
              <a:rPr lang="ko-KR" altLang="en-US" sz="1600" b="0" i="0" u="none" strike="noStrike">
                <a:solidFill>
                  <a:srgbClr val="000000"/>
                </a:solidFill>
                <a:ea typeface="Pretendard Light"/>
              </a:rPr>
              <a:t>김승준</a:t>
            </a:r>
          </a:p>
          <a:p>
            <a:pPr lvl="0" algn="l">
              <a:lnSpc>
                <a:spcPct val="120000"/>
              </a:lnSpc>
            </a:pPr>
            <a:r>
              <a:rPr lang="en-US" altLang="ko-KR" sz="1600" b="0" i="0" u="none" strike="noStrike">
                <a:solidFill>
                  <a:srgbClr val="000000"/>
                </a:solidFill>
                <a:ea typeface="Pretendard Light"/>
              </a:rPr>
              <a:t>12202554 </a:t>
            </a:r>
            <a:r>
              <a:rPr lang="ko-KR" altLang="en-US" sz="1600" b="0" i="0" u="none" strike="noStrike">
                <a:solidFill>
                  <a:srgbClr val="000000"/>
                </a:solidFill>
                <a:ea typeface="Pretendard Light"/>
              </a:rPr>
              <a:t>김지은</a:t>
            </a:r>
          </a:p>
          <a:p>
            <a:pPr lvl="0" algn="l">
              <a:lnSpc>
                <a:spcPct val="120000"/>
              </a:lnSpc>
            </a:pPr>
            <a:r>
              <a:rPr lang="en-US" altLang="ko-KR" sz="1600" b="0" i="0" u="none" strike="noStrike">
                <a:solidFill>
                  <a:srgbClr val="000000"/>
                </a:solidFill>
                <a:ea typeface="Pretendard Light"/>
              </a:rPr>
              <a:t>12215366 </a:t>
            </a:r>
            <a:r>
              <a:rPr lang="ko-KR" altLang="en-US" sz="1600" b="0" i="0" u="none" strike="noStrike">
                <a:solidFill>
                  <a:srgbClr val="000000"/>
                </a:solidFill>
                <a:ea typeface="Pretendard Light"/>
              </a:rPr>
              <a:t>김기훈</a:t>
            </a:r>
          </a:p>
        </p:txBody>
      </p:sp>
      <p:sp>
        <p:nvSpPr>
          <p:cNvPr id="10" name="TextBox 26">
            <a:extLst>
              <a:ext uri="{FF2B5EF4-FFF2-40B4-BE49-F238E27FC236}">
                <a16:creationId xmlns:a16="http://schemas.microsoft.com/office/drawing/2014/main" id="{7DF3FC9C-91C2-1899-750B-3AAC317202D9}"/>
              </a:ext>
            </a:extLst>
          </p:cNvPr>
          <p:cNvSpPr txBox="1"/>
          <p:nvPr/>
        </p:nvSpPr>
        <p:spPr>
          <a:xfrm>
            <a:off x="1549399" y="3916722"/>
            <a:ext cx="15069458" cy="5337537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>
              <a:lnSpc>
                <a:spcPct val="200000"/>
              </a:lnSpc>
            </a:pPr>
            <a:r>
              <a:rPr lang="en-US" sz="2400" b="1" dirty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2. </a:t>
            </a:r>
            <a:r>
              <a:rPr lang="en-US" sz="2400" b="1" dirty="0">
                <a:solidFill>
                  <a:srgbClr val="12359A"/>
                </a:solidFill>
                <a:highlight>
                  <a:srgbClr val="FFFF00"/>
                </a:highlight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MFCC </a:t>
            </a:r>
            <a:r>
              <a:rPr lang="ko-KR" altLang="en-US" sz="2400" b="1" dirty="0">
                <a:solidFill>
                  <a:srgbClr val="12359A"/>
                </a:solidFill>
                <a:highlight>
                  <a:srgbClr val="FFFF00"/>
                </a:highlight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자료형</a:t>
            </a:r>
            <a:r>
              <a:rPr lang="en-US" sz="2400" b="1" dirty="0">
                <a:solidFill>
                  <a:srgbClr val="12359A"/>
                </a:solidFill>
                <a:highlight>
                  <a:srgbClr val="FFFF00"/>
                </a:highlight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 </a:t>
            </a:r>
            <a:r>
              <a:rPr lang="ko-KR" altLang="en-US" sz="2400" b="1" dirty="0">
                <a:solidFill>
                  <a:srgbClr val="12359A"/>
                </a:solidFill>
                <a:highlight>
                  <a:srgbClr val="FFFF00"/>
                </a:highlight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활용 시도</a:t>
            </a:r>
            <a:endParaRPr lang="en-US" altLang="ko-KR" sz="2400" b="1" dirty="0">
              <a:solidFill>
                <a:srgbClr val="12359A"/>
              </a:solidFill>
              <a:highlight>
                <a:srgbClr val="FFFF00"/>
              </a:highlight>
              <a:latin typeface="한컴 고딕" panose="02000500000000000000" pitchFamily="2" charset="-127"/>
              <a:ea typeface="한컴 고딕" panose="02000500000000000000" pitchFamily="2" charset="-127"/>
              <a:cs typeface="Calibri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2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MFCC</a:t>
            </a:r>
            <a:r>
              <a:rPr lang="en-US" sz="2400" b="1" dirty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: </a:t>
            </a:r>
            <a:r>
              <a:rPr lang="ko-KR" altLang="en-US" sz="2400" b="1" dirty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음성 정보에서 추출한 </a:t>
            </a:r>
            <a:r>
              <a:rPr lang="en-US" altLang="ko-KR" sz="2400" b="1" dirty="0" err="1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Melspectrogram</a:t>
            </a:r>
            <a:r>
              <a:rPr lang="ko-KR" altLang="en-US" sz="2400" b="1" dirty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에서 다시 특징을 추출한 </a:t>
            </a:r>
            <a:r>
              <a:rPr lang="en-US" altLang="ko-KR" sz="2400" b="1" dirty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1</a:t>
            </a:r>
            <a:r>
              <a:rPr lang="ko-KR" altLang="en-US" sz="2400" b="1" dirty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차원 형태의 자료</a:t>
            </a:r>
            <a:endParaRPr lang="en-US" altLang="ko-KR" sz="2400" b="1" dirty="0">
              <a:latin typeface="한컴 고딕" panose="02000500000000000000" pitchFamily="2" charset="-127"/>
              <a:ea typeface="한컴 고딕" panose="02000500000000000000" pitchFamily="2" charset="-127"/>
              <a:cs typeface="Calibri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최근 연구에 따르면</a:t>
            </a:r>
            <a:r>
              <a:rPr lang="en-US" altLang="ko-KR" sz="2400" b="1" dirty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, MFCC</a:t>
            </a:r>
            <a:r>
              <a:rPr lang="ko-KR" altLang="en-US" sz="2400" b="1" dirty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를 </a:t>
            </a:r>
            <a:r>
              <a:rPr lang="en-US" altLang="ko-KR" sz="2400" b="1" dirty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1D CNN </a:t>
            </a:r>
            <a:r>
              <a:rPr lang="ko-KR" altLang="en-US" sz="2400" b="1" dirty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모델에 학습시켜 음성 분류 작업에 활용하는 사례 증가</a:t>
            </a:r>
            <a:endParaRPr lang="en-US" altLang="ko-KR" sz="2400" b="1" dirty="0">
              <a:latin typeface="한컴 고딕" panose="02000500000000000000" pitchFamily="2" charset="-127"/>
              <a:ea typeface="한컴 고딕" panose="02000500000000000000" pitchFamily="2" charset="-127"/>
              <a:cs typeface="Calibri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1D CNN</a:t>
            </a:r>
            <a:r>
              <a:rPr lang="ko-KR" altLang="en-US" sz="2400" b="1" dirty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은 시계열 정보 처리에 효과적 </a:t>
            </a:r>
            <a:r>
              <a:rPr lang="en-US" altLang="ko-KR" sz="2400" b="1" dirty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-&gt; MFCC</a:t>
            </a:r>
            <a:r>
              <a:rPr lang="ko-KR" altLang="en-US" sz="2400" b="1" dirty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를 활용한 정확도 개선을 기대했으나</a:t>
            </a:r>
            <a:r>
              <a:rPr lang="en-US" altLang="ko-KR" sz="2400" b="1" dirty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, </a:t>
            </a:r>
            <a:r>
              <a:rPr lang="en-US" altLang="ko-KR" sz="2400" b="1" u="sng" dirty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70% </a:t>
            </a:r>
            <a:r>
              <a:rPr lang="ko-KR" altLang="en-US" sz="2400" b="1" u="sng" dirty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초중반</a:t>
            </a:r>
            <a:r>
              <a:rPr lang="ko-KR" altLang="en-US" sz="2400" b="1" dirty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에 그치는 한계</a:t>
            </a:r>
            <a:endParaRPr lang="en-US" altLang="ko-KR" sz="2400" b="1" dirty="0">
              <a:latin typeface="한컴 고딕" panose="02000500000000000000" pitchFamily="2" charset="-127"/>
              <a:ea typeface="한컴 고딕" panose="02000500000000000000" pitchFamily="2" charset="-127"/>
              <a:cs typeface="Calibri"/>
            </a:endParaRPr>
          </a:p>
          <a:p>
            <a:pPr>
              <a:lnSpc>
                <a:spcPct val="200000"/>
              </a:lnSpc>
            </a:pPr>
            <a:endParaRPr lang="en-US" sz="2400" b="1" dirty="0">
              <a:latin typeface="한컴 고딕" panose="02000500000000000000" pitchFamily="2" charset="-127"/>
              <a:ea typeface="한컴 고딕" panose="02000500000000000000" pitchFamily="2" charset="-127"/>
              <a:cs typeface="Calibri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è"/>
            </a:pPr>
            <a:r>
              <a:rPr lang="en-US" altLang="ko-KR" sz="2400" b="1" dirty="0">
                <a:solidFill>
                  <a:srgbClr val="FF0000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MFCC</a:t>
            </a:r>
            <a:r>
              <a:rPr lang="ko-KR" altLang="en-US" sz="2400" b="1" dirty="0">
                <a:solidFill>
                  <a:srgbClr val="FF0000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가 </a:t>
            </a:r>
            <a:r>
              <a:rPr lang="ko-KR" altLang="en-US" sz="2400" b="1" dirty="0" err="1">
                <a:solidFill>
                  <a:srgbClr val="FF0000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구음장애의</a:t>
            </a:r>
            <a:r>
              <a:rPr lang="ko-KR" altLang="en-US" sz="2400" b="1" dirty="0">
                <a:solidFill>
                  <a:srgbClr val="FF0000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 특성을 추출하기에는 지나치게 단순화된 자료형태일 수 있다는 판단</a:t>
            </a:r>
            <a:endParaRPr lang="en-US" altLang="ko-KR" sz="2400" b="1" dirty="0">
              <a:solidFill>
                <a:srgbClr val="FF0000"/>
              </a:solidFill>
              <a:latin typeface="한컴 고딕" panose="02000500000000000000" pitchFamily="2" charset="-127"/>
              <a:ea typeface="한컴 고딕" panose="02000500000000000000" pitchFamily="2" charset="-127"/>
              <a:cs typeface="Calibri"/>
            </a:endParaRPr>
          </a:p>
          <a:p>
            <a:pPr>
              <a:lnSpc>
                <a:spcPct val="200000"/>
              </a:lnSpc>
            </a:pPr>
            <a:r>
              <a:rPr lang="en-US" altLang="ko-KR" sz="2400" b="1" dirty="0">
                <a:solidFill>
                  <a:srgbClr val="FF0000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    &amp; MFCC</a:t>
            </a:r>
            <a:r>
              <a:rPr lang="ko-KR" altLang="en-US" sz="2400" b="1" dirty="0">
                <a:solidFill>
                  <a:srgbClr val="FF0000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의 이전 단계인 </a:t>
            </a:r>
            <a:r>
              <a:rPr lang="en-US" altLang="ko-KR" sz="2400" b="1" dirty="0" err="1">
                <a:solidFill>
                  <a:srgbClr val="FF0000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Melspectrogram</a:t>
            </a:r>
            <a:r>
              <a:rPr lang="ko-KR" altLang="en-US" sz="2400" b="1" dirty="0">
                <a:solidFill>
                  <a:srgbClr val="FF0000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을 직접 활용하는 아이디어 제안</a:t>
            </a:r>
            <a:endParaRPr lang="en-US" sz="2400" b="1" dirty="0">
              <a:solidFill>
                <a:srgbClr val="FF0000"/>
              </a:solidFill>
              <a:latin typeface="한컴 고딕" panose="02000500000000000000" pitchFamily="2" charset="-127"/>
              <a:ea typeface="한컴 고딕" panose="02000500000000000000" pitchFamily="2" charset="-127"/>
              <a:cs typeface="Calibri"/>
            </a:endParaRPr>
          </a:p>
        </p:txBody>
      </p:sp>
      <p:sp>
        <p:nvSpPr>
          <p:cNvPr id="4" name="TextBox 26">
            <a:extLst>
              <a:ext uri="{FF2B5EF4-FFF2-40B4-BE49-F238E27FC236}">
                <a16:creationId xmlns:a16="http://schemas.microsoft.com/office/drawing/2014/main" id="{47A8F628-D1A2-B0BA-5BDC-2677AB105EEB}"/>
              </a:ext>
            </a:extLst>
          </p:cNvPr>
          <p:cNvSpPr txBox="1"/>
          <p:nvPr/>
        </p:nvSpPr>
        <p:spPr>
          <a:xfrm>
            <a:off x="3363686" y="2637704"/>
            <a:ext cx="8978900" cy="1091879"/>
          </a:xfrm>
          <a:prstGeom prst="rect">
            <a:avLst/>
          </a:prstGeom>
          <a:ln w="28575">
            <a:noFill/>
          </a:ln>
        </p:spPr>
        <p:txBody>
          <a:bodyPr lIns="0" tIns="0" rIns="0" bIns="0" rtlCol="0" anchor="ctr"/>
          <a:lstStyle/>
          <a:p>
            <a:pPr>
              <a:lnSpc>
                <a:spcPct val="140000"/>
              </a:lnSpc>
            </a:pPr>
            <a:r>
              <a:rPr lang="en-US" sz="2400" b="1" dirty="0">
                <a:solidFill>
                  <a:srgbClr val="0070C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MFCC -&gt; 1D-CNN</a:t>
            </a:r>
            <a:endParaRPr lang="en-US" sz="2400" dirty="0">
              <a:solidFill>
                <a:srgbClr val="0070C0"/>
              </a:solidFill>
              <a:latin typeface="한컴 고딕" panose="02000500000000000000" pitchFamily="2" charset="-127"/>
              <a:ea typeface="한컴 고딕" panose="02000500000000000000" pitchFamily="2" charset="-127"/>
              <a:cs typeface="Calibri"/>
            </a:endParaRPr>
          </a:p>
          <a:p>
            <a:pPr>
              <a:lnSpc>
                <a:spcPct val="140000"/>
              </a:lnSpc>
            </a:pPr>
            <a:r>
              <a:rPr lang="en-US" sz="2400" b="1" dirty="0">
                <a:solidFill>
                  <a:srgbClr val="0070C0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Spectrogram </a:t>
            </a:r>
            <a:r>
              <a:rPr lang="ko-KR" sz="2400" b="1" dirty="0">
                <a:solidFill>
                  <a:srgbClr val="0070C0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정규화</a:t>
            </a:r>
            <a:endParaRPr lang="ko-KR" altLang="en-US" sz="2400" dirty="0">
              <a:solidFill>
                <a:srgbClr val="0070C0"/>
              </a:solidFill>
              <a:latin typeface="한컴 고딕" panose="02000500000000000000" pitchFamily="2" charset="-127"/>
              <a:ea typeface="한컴 고딕" panose="02000500000000000000" pitchFamily="2" charset="-127"/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9D6EBB-11D8-B84C-5D33-02548F408B4B}"/>
              </a:ext>
            </a:extLst>
          </p:cNvPr>
          <p:cNvSpPr txBox="1"/>
          <p:nvPr/>
        </p:nvSpPr>
        <p:spPr>
          <a:xfrm>
            <a:off x="1992086" y="2824843"/>
            <a:ext cx="2743200" cy="457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2400" b="1" dirty="0">
                <a:solidFill>
                  <a:srgbClr val="11359A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2주차</a:t>
            </a:r>
            <a:endParaRPr lang="ko-KR" altLang="en-US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8" name="TextBox 31">
            <a:extLst>
              <a:ext uri="{FF2B5EF4-FFF2-40B4-BE49-F238E27FC236}">
                <a16:creationId xmlns:a16="http://schemas.microsoft.com/office/drawing/2014/main" id="{1FAF8CF0-6047-8C2E-82D9-EC904FEB8E01}"/>
              </a:ext>
            </a:extLst>
          </p:cNvPr>
          <p:cNvSpPr txBox="1"/>
          <p:nvPr/>
        </p:nvSpPr>
        <p:spPr>
          <a:xfrm>
            <a:off x="1015508" y="841705"/>
            <a:ext cx="3239118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algn="ctr"/>
            <a:r>
              <a:rPr lang="ko-KR" altLang="en-US" sz="6000" b="1" spc="-100">
                <a:solidFill>
                  <a:srgbClr val="11359A"/>
                </a:solidFill>
                <a:latin typeface="한컴 고딕" panose="02000500000000000000" pitchFamily="2" charset="-127"/>
                <a:ea typeface="한컴 고딕"/>
              </a:rPr>
              <a:t>2. 시도해</a:t>
            </a:r>
            <a:endParaRPr lang="en-US" altLang="ko-KR" sz="6000" b="1" i="0" u="none" strike="noStrike" spc="-100">
              <a:solidFill>
                <a:srgbClr val="11359A"/>
              </a:solidFill>
              <a:latin typeface="한컴 고딕" panose="02000500000000000000" pitchFamily="2" charset="-127"/>
              <a:ea typeface="한컴 고딕"/>
            </a:endParaRPr>
          </a:p>
        </p:txBody>
      </p:sp>
    </p:spTree>
    <p:extLst>
      <p:ext uri="{BB962C8B-B14F-4D97-AF65-F5344CB8AC3E}">
        <p14:creationId xmlns:p14="http://schemas.microsoft.com/office/powerpoint/2010/main" val="2101519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5" name="Group 5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3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000" y="2738664"/>
            <a:ext cx="546100" cy="546100"/>
          </a:xfrm>
          <a:prstGeom prst="rect">
            <a:avLst/>
          </a:prstGeom>
        </p:spPr>
      </p:pic>
      <p:sp>
        <p:nvSpPr>
          <p:cNvPr id="32" name="TextBox 32"/>
          <p:cNvSpPr txBox="1"/>
          <p:nvPr/>
        </p:nvSpPr>
        <p:spPr>
          <a:xfrm>
            <a:off x="17145000" y="9512300"/>
            <a:ext cx="406400" cy="241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20000"/>
              </a:lnSpc>
            </a:pPr>
            <a:r>
              <a:rPr lang="en-US" sz="1400" b="0" i="0" u="none" strike="noStrike">
                <a:solidFill>
                  <a:srgbClr val="000000">
                    <a:alpha val="40000"/>
                  </a:srgbClr>
                </a:solidFill>
                <a:latin typeface="Pretendard"/>
              </a:rPr>
              <a:t>0</a:t>
            </a:r>
            <a:r>
              <a:rPr lang="en-US" sz="1400">
                <a:solidFill>
                  <a:srgbClr val="000000">
                    <a:alpha val="40000"/>
                  </a:srgbClr>
                </a:solidFill>
                <a:latin typeface="Pretendard"/>
              </a:rPr>
              <a:t>4</a:t>
            </a:r>
            <a:endParaRPr lang="en-US" sz="1400" b="0" i="0" u="none" strike="noStrike">
              <a:solidFill>
                <a:srgbClr val="000000">
                  <a:alpha val="40000"/>
                </a:srgbClr>
              </a:solidFill>
              <a:latin typeface="Pretendard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2AAED4-9C67-42C4-CB98-2696097653C7}"/>
              </a:ext>
            </a:extLst>
          </p:cNvPr>
          <p:cNvSpPr txBox="1"/>
          <p:nvPr/>
        </p:nvSpPr>
        <p:spPr>
          <a:xfrm>
            <a:off x="15563286" y="8734878"/>
            <a:ext cx="2401427" cy="12524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>
              <a:lnSpc>
                <a:spcPct val="120000"/>
              </a:lnSpc>
            </a:pPr>
            <a:r>
              <a:rPr lang="en-US" altLang="ko-KR" sz="1600">
                <a:solidFill>
                  <a:srgbClr val="000000"/>
                </a:solidFill>
                <a:ea typeface="Pretendard Light"/>
              </a:rPr>
              <a:t>3</a:t>
            </a:r>
            <a:r>
              <a:rPr lang="ko-KR" altLang="en-US" sz="1600" b="0" i="0" u="none" strike="noStrike">
                <a:solidFill>
                  <a:srgbClr val="000000"/>
                </a:solidFill>
                <a:ea typeface="Pretendard Light"/>
              </a:rPr>
              <a:t>조</a:t>
            </a:r>
            <a:endParaRPr lang="en-US" altLang="ko-KR" sz="1600">
              <a:solidFill>
                <a:srgbClr val="000000"/>
              </a:solidFill>
              <a:ea typeface="Pretendard Light"/>
            </a:endParaRPr>
          </a:p>
          <a:p>
            <a:pPr lvl="0" algn="l">
              <a:lnSpc>
                <a:spcPct val="120000"/>
              </a:lnSpc>
            </a:pPr>
            <a:r>
              <a:rPr lang="en-US" altLang="ko-KR" sz="1600" b="0" i="0" u="none" strike="noStrike">
                <a:solidFill>
                  <a:srgbClr val="000000"/>
                </a:solidFill>
                <a:ea typeface="Pretendard Light"/>
              </a:rPr>
              <a:t>12192960 </a:t>
            </a:r>
            <a:r>
              <a:rPr lang="ko-KR" altLang="en-US" sz="1600" b="0" i="0" u="none" strike="noStrike">
                <a:solidFill>
                  <a:srgbClr val="000000"/>
                </a:solidFill>
                <a:ea typeface="Pretendard Light"/>
              </a:rPr>
              <a:t>김승준</a:t>
            </a:r>
          </a:p>
          <a:p>
            <a:pPr lvl="0" algn="l">
              <a:lnSpc>
                <a:spcPct val="120000"/>
              </a:lnSpc>
            </a:pPr>
            <a:r>
              <a:rPr lang="en-US" altLang="ko-KR" sz="1600" b="0" i="0" u="none" strike="noStrike">
                <a:solidFill>
                  <a:srgbClr val="000000"/>
                </a:solidFill>
                <a:ea typeface="Pretendard Light"/>
              </a:rPr>
              <a:t>12202554 </a:t>
            </a:r>
            <a:r>
              <a:rPr lang="ko-KR" altLang="en-US" sz="1600" b="0" i="0" u="none" strike="noStrike">
                <a:solidFill>
                  <a:srgbClr val="000000"/>
                </a:solidFill>
                <a:ea typeface="Pretendard Light"/>
              </a:rPr>
              <a:t>김지은</a:t>
            </a:r>
          </a:p>
          <a:p>
            <a:pPr lvl="0" algn="l">
              <a:lnSpc>
                <a:spcPct val="120000"/>
              </a:lnSpc>
            </a:pPr>
            <a:r>
              <a:rPr lang="en-US" altLang="ko-KR" sz="1600" b="0" i="0" u="none" strike="noStrike">
                <a:solidFill>
                  <a:srgbClr val="000000"/>
                </a:solidFill>
                <a:ea typeface="Pretendard Light"/>
              </a:rPr>
              <a:t>12215366 </a:t>
            </a:r>
            <a:r>
              <a:rPr lang="ko-KR" altLang="en-US" sz="1600" b="0" i="0" u="none" strike="noStrike">
                <a:solidFill>
                  <a:srgbClr val="000000"/>
                </a:solidFill>
                <a:ea typeface="Pretendard Light"/>
              </a:rPr>
              <a:t>김기훈</a:t>
            </a:r>
          </a:p>
        </p:txBody>
      </p:sp>
      <p:sp>
        <p:nvSpPr>
          <p:cNvPr id="10" name="TextBox 26">
            <a:extLst>
              <a:ext uri="{FF2B5EF4-FFF2-40B4-BE49-F238E27FC236}">
                <a16:creationId xmlns:a16="http://schemas.microsoft.com/office/drawing/2014/main" id="{7DF3FC9C-91C2-1899-750B-3AAC317202D9}"/>
              </a:ext>
            </a:extLst>
          </p:cNvPr>
          <p:cNvSpPr txBox="1"/>
          <p:nvPr/>
        </p:nvSpPr>
        <p:spPr>
          <a:xfrm>
            <a:off x="1549399" y="3282043"/>
            <a:ext cx="14013887" cy="672872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>
              <a:lnSpc>
                <a:spcPct val="160000"/>
              </a:lnSpc>
            </a:pPr>
            <a:r>
              <a:rPr lang="en-US" altLang="ko-KR" sz="2400" b="1" dirty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1.1. </a:t>
            </a:r>
            <a:r>
              <a:rPr lang="en-US" altLang="ko-KR" sz="2400" b="1" dirty="0" err="1">
                <a:solidFill>
                  <a:srgbClr val="12359A"/>
                </a:solidFill>
                <a:highlight>
                  <a:srgbClr val="FFFF00"/>
                </a:highlight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무작위</a:t>
            </a:r>
            <a:r>
              <a:rPr lang="en-US" altLang="ko-KR" sz="2400" b="1" dirty="0">
                <a:solidFill>
                  <a:srgbClr val="12359A"/>
                </a:solidFill>
                <a:highlight>
                  <a:srgbClr val="FFFF00"/>
                </a:highlight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 </a:t>
            </a:r>
            <a:r>
              <a:rPr lang="en-US" altLang="ko-KR" sz="2400" b="1" dirty="0" err="1">
                <a:solidFill>
                  <a:srgbClr val="12359A"/>
                </a:solidFill>
                <a:highlight>
                  <a:srgbClr val="FFFF00"/>
                </a:highlight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추출</a:t>
            </a:r>
            <a:r>
              <a:rPr lang="en-US" altLang="ko-KR" sz="2400" b="1" dirty="0">
                <a:solidFill>
                  <a:srgbClr val="12359A"/>
                </a:solidFill>
                <a:highlight>
                  <a:srgbClr val="FFFF00"/>
                </a:highlight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 후 </a:t>
            </a:r>
            <a:r>
              <a:rPr lang="en-US" altLang="ko-KR" sz="2400" b="1" dirty="0" err="1">
                <a:solidFill>
                  <a:srgbClr val="12359A"/>
                </a:solidFill>
                <a:highlight>
                  <a:srgbClr val="FFFF00"/>
                </a:highlight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단순</a:t>
            </a:r>
            <a:r>
              <a:rPr lang="en-US" altLang="ko-KR" sz="2400" b="1" dirty="0">
                <a:solidFill>
                  <a:srgbClr val="12359A"/>
                </a:solidFill>
                <a:highlight>
                  <a:srgbClr val="FFFF00"/>
                </a:highlight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 </a:t>
            </a:r>
            <a:r>
              <a:rPr lang="en-US" altLang="ko-KR" sz="2400" b="1" dirty="0" err="1">
                <a:solidFill>
                  <a:srgbClr val="12359A"/>
                </a:solidFill>
                <a:highlight>
                  <a:srgbClr val="FFFF00"/>
                </a:highlight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선형</a:t>
            </a:r>
            <a:r>
              <a:rPr lang="en-US" altLang="ko-KR" sz="2400" b="1" dirty="0">
                <a:solidFill>
                  <a:srgbClr val="12359A"/>
                </a:solidFill>
                <a:highlight>
                  <a:srgbClr val="FFFF00"/>
                </a:highlight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 </a:t>
            </a:r>
            <a:r>
              <a:rPr lang="en-US" altLang="ko-KR" sz="2400" b="1" dirty="0" err="1">
                <a:solidFill>
                  <a:srgbClr val="12359A"/>
                </a:solidFill>
                <a:highlight>
                  <a:srgbClr val="FFFF00"/>
                </a:highlight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증강</a:t>
            </a:r>
            <a:endParaRPr lang="en-US" altLang="ko-KR" sz="2400" b="1" dirty="0">
              <a:solidFill>
                <a:srgbClr val="12359A"/>
              </a:solidFill>
              <a:latin typeface="한컴 고딕" panose="02000500000000000000" pitchFamily="2" charset="-127"/>
              <a:ea typeface="한컴 고딕" panose="02000500000000000000" pitchFamily="2" charset="-127"/>
              <a:cs typeface="Calibri"/>
            </a:endParaRPr>
          </a:p>
          <a:p>
            <a:pPr marL="342900" indent="-34290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 err="1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Melspectrogram</a:t>
            </a:r>
            <a:r>
              <a:rPr lang="en-US" altLang="ko-KR" sz="2400" b="1" dirty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 </a:t>
            </a:r>
            <a:r>
              <a:rPr lang="ko-KR" altLang="en-US" sz="2400" b="1" dirty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추출 후</a:t>
            </a:r>
            <a:r>
              <a:rPr lang="en-US" altLang="ko-KR" sz="2400" b="1" dirty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, </a:t>
            </a:r>
            <a:r>
              <a:rPr lang="ko-KR" altLang="en-US" sz="2400" b="1" dirty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미리 정해진 </a:t>
            </a:r>
            <a:r>
              <a:rPr lang="ko-KR" altLang="en-US" sz="2400" b="1" dirty="0" err="1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확률값</a:t>
            </a:r>
            <a:r>
              <a:rPr lang="en-US" altLang="ko-KR" sz="2400" b="1" dirty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(0.5)</a:t>
            </a:r>
            <a:r>
              <a:rPr lang="ko-KR" altLang="en-US" sz="2400" b="1" dirty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에 따라 이미지 크기 조절</a:t>
            </a:r>
            <a:endParaRPr lang="en-US" altLang="ko-KR" sz="2400" b="1" dirty="0">
              <a:latin typeface="한컴 고딕" panose="02000500000000000000" pitchFamily="2" charset="-127"/>
              <a:ea typeface="한컴 고딕" panose="02000500000000000000" pitchFamily="2" charset="-127"/>
              <a:cs typeface="Calibri"/>
            </a:endParaRPr>
          </a:p>
          <a:p>
            <a:pPr marL="800100" lvl="1" indent="-34290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0.9</a:t>
            </a:r>
            <a:r>
              <a:rPr lang="ko-KR" altLang="en-US" sz="2400" b="1" dirty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배 혹은 </a:t>
            </a:r>
            <a:r>
              <a:rPr lang="en-US" altLang="ko-KR" sz="2400" b="1" dirty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1.1</a:t>
            </a:r>
            <a:r>
              <a:rPr lang="ko-KR" altLang="en-US" sz="2400" b="1" dirty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배 비율로 크기 조정</a:t>
            </a:r>
            <a:endParaRPr lang="en-US" altLang="ko-KR" sz="2400" b="1" dirty="0">
              <a:latin typeface="한컴 고딕" panose="02000500000000000000" pitchFamily="2" charset="-127"/>
              <a:ea typeface="한컴 고딕" panose="02000500000000000000" pitchFamily="2" charset="-127"/>
              <a:cs typeface="Calibri"/>
            </a:endParaRPr>
          </a:p>
          <a:p>
            <a:pPr marL="800100" lvl="1" indent="-34290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조정된 이미지를 원래 데이터셋에 추가</a:t>
            </a:r>
            <a:endParaRPr lang="en-US" altLang="ko-KR" sz="2400" b="1" dirty="0">
              <a:latin typeface="한컴 고딕" panose="02000500000000000000" pitchFamily="2" charset="-127"/>
              <a:ea typeface="한컴 고딕" panose="02000500000000000000" pitchFamily="2" charset="-127"/>
              <a:cs typeface="Calibri"/>
            </a:endParaRPr>
          </a:p>
          <a:p>
            <a:pPr marL="342900" indent="-34290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 err="1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ResNet</a:t>
            </a:r>
            <a:r>
              <a:rPr lang="en-US" altLang="ko-KR" sz="2400" b="1" dirty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 </a:t>
            </a:r>
            <a:r>
              <a:rPr lang="ko-KR" altLang="en-US" sz="2400" b="1" dirty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모델에</a:t>
            </a:r>
            <a:r>
              <a:rPr lang="en-US" altLang="ko-KR" sz="2400" b="1" dirty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 </a:t>
            </a:r>
            <a:r>
              <a:rPr lang="ko-KR" altLang="en-US" sz="2400" b="1" dirty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학습 진행</a:t>
            </a:r>
            <a:endParaRPr lang="en-US" altLang="ko-KR" sz="2400" b="1" dirty="0">
              <a:latin typeface="한컴 고딕" panose="02000500000000000000" pitchFamily="2" charset="-127"/>
              <a:ea typeface="한컴 고딕" panose="02000500000000000000" pitchFamily="2" charset="-127"/>
              <a:cs typeface="Calibri"/>
            </a:endParaRPr>
          </a:p>
          <a:p>
            <a:pPr marL="800100" lvl="1" indent="-34290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ko-KR" sz="2400" b="1" u="sng" dirty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70% </a:t>
            </a:r>
            <a:r>
              <a:rPr lang="ko-KR" altLang="en-US" sz="2400" b="1" u="sng" dirty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대 중반</a:t>
            </a:r>
            <a:r>
              <a:rPr lang="ko-KR" altLang="en-US" sz="2400" b="1" dirty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의</a:t>
            </a:r>
            <a:r>
              <a:rPr lang="en-US" altLang="ko-KR" sz="2400" b="1" dirty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 </a:t>
            </a:r>
            <a:r>
              <a:rPr lang="ko-KR" altLang="en-US" sz="2400" b="1" dirty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정확도</a:t>
            </a:r>
            <a:r>
              <a:rPr lang="en-US" altLang="ko-KR" sz="2400" b="1" dirty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, </a:t>
            </a:r>
            <a:r>
              <a:rPr lang="ko-KR" altLang="en-US" sz="2400" b="1" dirty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랜덤 요소로 인한 </a:t>
            </a:r>
            <a:r>
              <a:rPr lang="ko-KR" altLang="en-US" sz="2400" b="1" dirty="0" err="1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시행별</a:t>
            </a:r>
            <a:r>
              <a:rPr lang="ko-KR" altLang="en-US" sz="2400" b="1" dirty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 정확도 편차가 큼</a:t>
            </a:r>
            <a:endParaRPr lang="en-US" altLang="ko-KR" sz="2400" b="1" dirty="0">
              <a:latin typeface="한컴 고딕" panose="02000500000000000000" pitchFamily="2" charset="-127"/>
              <a:ea typeface="한컴 고딕" panose="02000500000000000000" pitchFamily="2" charset="-127"/>
              <a:cs typeface="Calibri"/>
            </a:endParaRPr>
          </a:p>
          <a:p>
            <a:pPr>
              <a:lnSpc>
                <a:spcPct val="160000"/>
              </a:lnSpc>
            </a:pPr>
            <a:endParaRPr lang="en-US" altLang="ko-KR" sz="2400" b="1" dirty="0">
              <a:latin typeface="한컴 고딕" panose="02000500000000000000" pitchFamily="2" charset="-127"/>
              <a:ea typeface="한컴 고딕" panose="02000500000000000000" pitchFamily="2" charset="-127"/>
              <a:cs typeface="Calibri"/>
            </a:endParaRPr>
          </a:p>
          <a:p>
            <a:pPr>
              <a:lnSpc>
                <a:spcPct val="160000"/>
              </a:lnSpc>
            </a:pPr>
            <a:r>
              <a:rPr lang="en-US" altLang="ko-KR" sz="2400" b="1" dirty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1.2. </a:t>
            </a:r>
            <a:r>
              <a:rPr lang="en-US" altLang="ko-KR" sz="2400" b="1" dirty="0" err="1">
                <a:solidFill>
                  <a:srgbClr val="12359A"/>
                </a:solidFill>
                <a:highlight>
                  <a:srgbClr val="FFFF00"/>
                </a:highlight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전체</a:t>
            </a:r>
            <a:r>
              <a:rPr lang="en-US" altLang="ko-KR" sz="2400" b="1" dirty="0">
                <a:solidFill>
                  <a:srgbClr val="12359A"/>
                </a:solidFill>
                <a:highlight>
                  <a:srgbClr val="FFFF00"/>
                </a:highlight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 </a:t>
            </a:r>
            <a:r>
              <a:rPr lang="en-US" altLang="ko-KR" sz="2400" b="1" dirty="0" err="1">
                <a:solidFill>
                  <a:srgbClr val="12359A"/>
                </a:solidFill>
                <a:highlight>
                  <a:srgbClr val="FFFF00"/>
                </a:highlight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추출</a:t>
            </a:r>
            <a:r>
              <a:rPr lang="en-US" altLang="ko-KR" sz="2400" b="1" dirty="0">
                <a:solidFill>
                  <a:srgbClr val="12359A"/>
                </a:solidFill>
                <a:highlight>
                  <a:srgbClr val="FFFF00"/>
                </a:highlight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 후 </a:t>
            </a:r>
            <a:r>
              <a:rPr lang="en-US" altLang="ko-KR" sz="2400" b="1" dirty="0" err="1">
                <a:solidFill>
                  <a:srgbClr val="12359A"/>
                </a:solidFill>
                <a:highlight>
                  <a:srgbClr val="FFFF00"/>
                </a:highlight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단순</a:t>
            </a:r>
            <a:r>
              <a:rPr lang="en-US" altLang="ko-KR" sz="2400" b="1" dirty="0">
                <a:solidFill>
                  <a:srgbClr val="12359A"/>
                </a:solidFill>
                <a:highlight>
                  <a:srgbClr val="FFFF00"/>
                </a:highlight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 </a:t>
            </a:r>
            <a:r>
              <a:rPr lang="en-US" altLang="ko-KR" sz="2400" b="1" dirty="0" err="1">
                <a:solidFill>
                  <a:srgbClr val="12359A"/>
                </a:solidFill>
                <a:highlight>
                  <a:srgbClr val="FFFF00"/>
                </a:highlight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선형</a:t>
            </a:r>
            <a:r>
              <a:rPr lang="en-US" altLang="ko-KR" sz="2400" b="1" dirty="0">
                <a:solidFill>
                  <a:srgbClr val="12359A"/>
                </a:solidFill>
                <a:highlight>
                  <a:srgbClr val="FFFF00"/>
                </a:highlight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 </a:t>
            </a:r>
            <a:r>
              <a:rPr lang="en-US" altLang="ko-KR" sz="2400" b="1" dirty="0" err="1">
                <a:solidFill>
                  <a:srgbClr val="12359A"/>
                </a:solidFill>
                <a:highlight>
                  <a:srgbClr val="FFFF00"/>
                </a:highlight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증강</a:t>
            </a:r>
            <a:endParaRPr lang="en-US" altLang="ko-KR" sz="2400" b="1" dirty="0">
              <a:solidFill>
                <a:srgbClr val="12359A"/>
              </a:solidFill>
              <a:highlight>
                <a:srgbClr val="FFFF00"/>
              </a:highlight>
              <a:latin typeface="한컴 고딕" panose="02000500000000000000" pitchFamily="2" charset="-127"/>
              <a:ea typeface="한컴 고딕" panose="02000500000000000000" pitchFamily="2" charset="-127"/>
              <a:cs typeface="Calibri"/>
            </a:endParaRPr>
          </a:p>
          <a:p>
            <a:pPr marL="342900" indent="-34290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전체 데이터셋에 대해 크기 변환</a:t>
            </a:r>
            <a:r>
              <a:rPr lang="en-US" altLang="ko-KR" sz="2400" b="1" dirty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(0.9</a:t>
            </a:r>
            <a:r>
              <a:rPr lang="ko-KR" altLang="en-US" sz="2400" b="1" dirty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배</a:t>
            </a:r>
            <a:r>
              <a:rPr lang="en-US" altLang="ko-KR" sz="2400" b="1" dirty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, 1.1</a:t>
            </a:r>
            <a:r>
              <a:rPr lang="ko-KR" altLang="en-US" sz="2400" b="1" dirty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배</a:t>
            </a:r>
            <a:r>
              <a:rPr lang="en-US" altLang="ko-KR" sz="2400" b="1" dirty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)</a:t>
            </a:r>
            <a:r>
              <a:rPr lang="ko-KR" altLang="en-US" sz="2400" b="1" dirty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 수행 후 원래 데이터셋에 추가</a:t>
            </a:r>
            <a:endParaRPr lang="en-US" altLang="ko-KR" sz="2400" b="1" dirty="0">
              <a:latin typeface="한컴 고딕" panose="02000500000000000000" pitchFamily="2" charset="-127"/>
              <a:ea typeface="한컴 고딕" panose="02000500000000000000" pitchFamily="2" charset="-127"/>
              <a:cs typeface="Calibri"/>
            </a:endParaRPr>
          </a:p>
          <a:p>
            <a:pPr marL="342900" indent="-34290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랜덤 요소 제거 </a:t>
            </a:r>
            <a:r>
              <a:rPr lang="en-US" altLang="ko-KR" sz="2400" b="1" dirty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-&gt; </a:t>
            </a:r>
            <a:r>
              <a:rPr lang="ko-KR" altLang="en-US" sz="2400" b="1" dirty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편차 감소 및 무작위 추출 방식 대비 미세한 정확도 향상</a:t>
            </a:r>
            <a:r>
              <a:rPr lang="en-US" altLang="ko-KR" sz="2400" b="1" dirty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(</a:t>
            </a:r>
            <a:r>
              <a:rPr lang="ko-KR" altLang="en-US" sz="2400" b="1" dirty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여전히 </a:t>
            </a:r>
            <a:r>
              <a:rPr lang="en-US" altLang="ko-KR" sz="2400" b="1" u="sng" dirty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70%</a:t>
            </a:r>
            <a:r>
              <a:rPr lang="ko-KR" altLang="en-US" sz="2400" b="1" u="sng" dirty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 대 중반</a:t>
            </a:r>
            <a:r>
              <a:rPr lang="en-US" altLang="ko-KR" sz="2400" b="1" dirty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)</a:t>
            </a:r>
          </a:p>
        </p:txBody>
      </p:sp>
      <p:sp>
        <p:nvSpPr>
          <p:cNvPr id="4" name="TextBox 26">
            <a:extLst>
              <a:ext uri="{FF2B5EF4-FFF2-40B4-BE49-F238E27FC236}">
                <a16:creationId xmlns:a16="http://schemas.microsoft.com/office/drawing/2014/main" id="{47A8F628-D1A2-B0BA-5BDC-2677AB105EEB}"/>
              </a:ext>
            </a:extLst>
          </p:cNvPr>
          <p:cNvSpPr txBox="1"/>
          <p:nvPr/>
        </p:nvSpPr>
        <p:spPr>
          <a:xfrm>
            <a:off x="3294743" y="2465774"/>
            <a:ext cx="8978900" cy="1091879"/>
          </a:xfrm>
          <a:prstGeom prst="rect">
            <a:avLst/>
          </a:prstGeom>
          <a:ln w="28575">
            <a:noFill/>
          </a:ln>
        </p:spPr>
        <p:txBody>
          <a:bodyPr lIns="0" tIns="0" rIns="0" bIns="0" rtlCol="0" anchor="ctr"/>
          <a:lstStyle/>
          <a:p>
            <a:pPr>
              <a:lnSpc>
                <a:spcPct val="140000"/>
              </a:lnSpc>
            </a:pPr>
            <a:r>
              <a:rPr lang="ko-KR" altLang="en-US" sz="2400" b="1" dirty="0">
                <a:solidFill>
                  <a:srgbClr val="0070C0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데이터 증강 시도 </a:t>
            </a:r>
            <a:r>
              <a:rPr lang="en-US" altLang="ko-KR" sz="2400" b="1" dirty="0">
                <a:solidFill>
                  <a:srgbClr val="0070C0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&amp; </a:t>
            </a:r>
            <a:r>
              <a:rPr lang="en-US" altLang="ko-KR" sz="2400" b="1" dirty="0" err="1">
                <a:solidFill>
                  <a:srgbClr val="0070C0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Melspectrogram</a:t>
            </a:r>
            <a:r>
              <a:rPr lang="en-US" altLang="ko-KR" sz="2400" b="1" dirty="0">
                <a:solidFill>
                  <a:srgbClr val="0070C0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 </a:t>
            </a:r>
            <a:r>
              <a:rPr lang="ko-KR" altLang="en-US" sz="2400" b="1" dirty="0">
                <a:solidFill>
                  <a:srgbClr val="0070C0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데이터 형태 이용 확정</a:t>
            </a:r>
            <a:r>
              <a:rPr lang="en-US" altLang="ko-KR" sz="2400" b="1" dirty="0">
                <a:solidFill>
                  <a:srgbClr val="0070C0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 </a:t>
            </a:r>
            <a:endParaRPr lang="ko-KR" altLang="en-US" sz="2400" b="1" dirty="0">
              <a:solidFill>
                <a:srgbClr val="0070C0"/>
              </a:solidFill>
              <a:latin typeface="한컴 고딕" panose="02000500000000000000" pitchFamily="2" charset="-127"/>
              <a:ea typeface="한컴 고딕" panose="02000500000000000000" pitchFamily="2" charset="-127"/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9D6EBB-11D8-B84C-5D33-02548F408B4B}"/>
              </a:ext>
            </a:extLst>
          </p:cNvPr>
          <p:cNvSpPr txBox="1"/>
          <p:nvPr/>
        </p:nvSpPr>
        <p:spPr>
          <a:xfrm>
            <a:off x="1992086" y="2824843"/>
            <a:ext cx="2743200" cy="457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2400" b="1" dirty="0">
                <a:solidFill>
                  <a:srgbClr val="11359A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3</a:t>
            </a:r>
            <a:r>
              <a:rPr lang="ko-KR" sz="2400" b="1" dirty="0">
                <a:solidFill>
                  <a:srgbClr val="11359A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주차</a:t>
            </a:r>
            <a:endParaRPr lang="ko-KR" altLang="en-US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8" name="TextBox 31">
            <a:extLst>
              <a:ext uri="{FF2B5EF4-FFF2-40B4-BE49-F238E27FC236}">
                <a16:creationId xmlns:a16="http://schemas.microsoft.com/office/drawing/2014/main" id="{B0046E30-8435-2584-845F-81E2808BF912}"/>
              </a:ext>
            </a:extLst>
          </p:cNvPr>
          <p:cNvSpPr txBox="1"/>
          <p:nvPr/>
        </p:nvSpPr>
        <p:spPr>
          <a:xfrm>
            <a:off x="1015508" y="841705"/>
            <a:ext cx="3239118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algn="ctr"/>
            <a:r>
              <a:rPr lang="ko-KR" altLang="en-US" sz="6000" b="1" spc="-100">
                <a:solidFill>
                  <a:srgbClr val="11359A"/>
                </a:solidFill>
                <a:latin typeface="한컴 고딕" panose="02000500000000000000" pitchFamily="2" charset="-127"/>
                <a:ea typeface="한컴 고딕"/>
              </a:rPr>
              <a:t>2. 시도해</a:t>
            </a:r>
            <a:endParaRPr lang="en-US" altLang="ko-KR" sz="6000" b="1" i="0" u="none" strike="noStrike" spc="-100">
              <a:solidFill>
                <a:srgbClr val="11359A"/>
              </a:solidFill>
              <a:latin typeface="한컴 고딕" panose="02000500000000000000" pitchFamily="2" charset="-127"/>
              <a:ea typeface="한컴 고딕"/>
            </a:endParaRPr>
          </a:p>
        </p:txBody>
      </p:sp>
    </p:spTree>
    <p:extLst>
      <p:ext uri="{BB962C8B-B14F-4D97-AF65-F5344CB8AC3E}">
        <p14:creationId xmlns:p14="http://schemas.microsoft.com/office/powerpoint/2010/main" val="4201191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5" name="Group 5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3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000" y="2738664"/>
            <a:ext cx="546100" cy="546100"/>
          </a:xfrm>
          <a:prstGeom prst="rect">
            <a:avLst/>
          </a:prstGeom>
        </p:spPr>
      </p:pic>
      <p:sp>
        <p:nvSpPr>
          <p:cNvPr id="32" name="TextBox 32"/>
          <p:cNvSpPr txBox="1"/>
          <p:nvPr/>
        </p:nvSpPr>
        <p:spPr>
          <a:xfrm>
            <a:off x="17145000" y="9512300"/>
            <a:ext cx="406400" cy="241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20000"/>
              </a:lnSpc>
            </a:pPr>
            <a:r>
              <a:rPr lang="en-US" sz="1400" b="0" i="0" u="none" strike="noStrike">
                <a:solidFill>
                  <a:srgbClr val="000000">
                    <a:alpha val="40000"/>
                  </a:srgbClr>
                </a:solidFill>
                <a:latin typeface="Pretendard"/>
              </a:rPr>
              <a:t>0</a:t>
            </a:r>
            <a:r>
              <a:rPr lang="en-US" sz="1400">
                <a:solidFill>
                  <a:srgbClr val="000000">
                    <a:alpha val="40000"/>
                  </a:srgbClr>
                </a:solidFill>
                <a:latin typeface="Pretendard"/>
              </a:rPr>
              <a:t>4</a:t>
            </a:r>
            <a:endParaRPr lang="en-US" sz="1400" b="0" i="0" u="none" strike="noStrike">
              <a:solidFill>
                <a:srgbClr val="000000">
                  <a:alpha val="40000"/>
                </a:srgbClr>
              </a:solidFill>
              <a:latin typeface="Pretendard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2AAED4-9C67-42C4-CB98-2696097653C7}"/>
              </a:ext>
            </a:extLst>
          </p:cNvPr>
          <p:cNvSpPr txBox="1"/>
          <p:nvPr/>
        </p:nvSpPr>
        <p:spPr>
          <a:xfrm>
            <a:off x="15563286" y="8734878"/>
            <a:ext cx="2401427" cy="12524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>
              <a:lnSpc>
                <a:spcPct val="120000"/>
              </a:lnSpc>
            </a:pPr>
            <a:r>
              <a:rPr lang="en-US" altLang="ko-KR" sz="1600">
                <a:solidFill>
                  <a:srgbClr val="000000"/>
                </a:solidFill>
                <a:ea typeface="Pretendard Light"/>
              </a:rPr>
              <a:t>3</a:t>
            </a:r>
            <a:r>
              <a:rPr lang="ko-KR" altLang="en-US" sz="1600" b="0" i="0" u="none" strike="noStrike">
                <a:solidFill>
                  <a:srgbClr val="000000"/>
                </a:solidFill>
                <a:ea typeface="Pretendard Light"/>
              </a:rPr>
              <a:t>조</a:t>
            </a:r>
            <a:endParaRPr lang="en-US" altLang="ko-KR" sz="1600">
              <a:solidFill>
                <a:srgbClr val="000000"/>
              </a:solidFill>
              <a:ea typeface="Pretendard Light"/>
            </a:endParaRPr>
          </a:p>
          <a:p>
            <a:pPr lvl="0" algn="l">
              <a:lnSpc>
                <a:spcPct val="120000"/>
              </a:lnSpc>
            </a:pPr>
            <a:r>
              <a:rPr lang="en-US" altLang="ko-KR" sz="1600" b="0" i="0" u="none" strike="noStrike">
                <a:solidFill>
                  <a:srgbClr val="000000"/>
                </a:solidFill>
                <a:ea typeface="Pretendard Light"/>
              </a:rPr>
              <a:t>12192960 </a:t>
            </a:r>
            <a:r>
              <a:rPr lang="ko-KR" altLang="en-US" sz="1600" b="0" i="0" u="none" strike="noStrike">
                <a:solidFill>
                  <a:srgbClr val="000000"/>
                </a:solidFill>
                <a:ea typeface="Pretendard Light"/>
              </a:rPr>
              <a:t>김승준</a:t>
            </a:r>
          </a:p>
          <a:p>
            <a:pPr lvl="0" algn="l">
              <a:lnSpc>
                <a:spcPct val="120000"/>
              </a:lnSpc>
            </a:pPr>
            <a:r>
              <a:rPr lang="en-US" altLang="ko-KR" sz="1600" b="0" i="0" u="none" strike="noStrike">
                <a:solidFill>
                  <a:srgbClr val="000000"/>
                </a:solidFill>
                <a:ea typeface="Pretendard Light"/>
              </a:rPr>
              <a:t>12202554 </a:t>
            </a:r>
            <a:r>
              <a:rPr lang="ko-KR" altLang="en-US" sz="1600" b="0" i="0" u="none" strike="noStrike">
                <a:solidFill>
                  <a:srgbClr val="000000"/>
                </a:solidFill>
                <a:ea typeface="Pretendard Light"/>
              </a:rPr>
              <a:t>김지은</a:t>
            </a:r>
          </a:p>
          <a:p>
            <a:pPr lvl="0" algn="l">
              <a:lnSpc>
                <a:spcPct val="120000"/>
              </a:lnSpc>
            </a:pPr>
            <a:r>
              <a:rPr lang="en-US" altLang="ko-KR" sz="1600" b="0" i="0" u="none" strike="noStrike">
                <a:solidFill>
                  <a:srgbClr val="000000"/>
                </a:solidFill>
                <a:ea typeface="Pretendard Light"/>
              </a:rPr>
              <a:t>12215366 </a:t>
            </a:r>
            <a:r>
              <a:rPr lang="ko-KR" altLang="en-US" sz="1600" b="0" i="0" u="none" strike="noStrike">
                <a:solidFill>
                  <a:srgbClr val="000000"/>
                </a:solidFill>
                <a:ea typeface="Pretendard Light"/>
              </a:rPr>
              <a:t>김기훈</a:t>
            </a:r>
          </a:p>
        </p:txBody>
      </p:sp>
      <p:sp>
        <p:nvSpPr>
          <p:cNvPr id="10" name="TextBox 26">
            <a:extLst>
              <a:ext uri="{FF2B5EF4-FFF2-40B4-BE49-F238E27FC236}">
                <a16:creationId xmlns:a16="http://schemas.microsoft.com/office/drawing/2014/main" id="{7DF3FC9C-91C2-1899-750B-3AAC317202D9}"/>
              </a:ext>
            </a:extLst>
          </p:cNvPr>
          <p:cNvSpPr txBox="1"/>
          <p:nvPr/>
        </p:nvSpPr>
        <p:spPr>
          <a:xfrm>
            <a:off x="1580100" y="3730171"/>
            <a:ext cx="14013887" cy="3880757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>
              <a:lnSpc>
                <a:spcPct val="160000"/>
              </a:lnSpc>
            </a:pPr>
            <a:r>
              <a:rPr lang="en-US" altLang="ko-KR" sz="2400" b="1" dirty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2. </a:t>
            </a:r>
            <a:r>
              <a:rPr lang="en-US" altLang="ko-KR" sz="2400" b="1" dirty="0" err="1">
                <a:solidFill>
                  <a:srgbClr val="12359A"/>
                </a:solidFill>
                <a:highlight>
                  <a:srgbClr val="FFFF00"/>
                </a:highlight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좌우</a:t>
            </a:r>
            <a:r>
              <a:rPr lang="en-US" altLang="ko-KR" sz="2400" b="1" dirty="0">
                <a:solidFill>
                  <a:srgbClr val="12359A"/>
                </a:solidFill>
                <a:highlight>
                  <a:srgbClr val="FFFF00"/>
                </a:highlight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/ </a:t>
            </a:r>
            <a:r>
              <a:rPr lang="en-US" altLang="ko-KR" sz="2400" b="1" dirty="0" err="1">
                <a:solidFill>
                  <a:srgbClr val="12359A"/>
                </a:solidFill>
                <a:highlight>
                  <a:srgbClr val="FFFF00"/>
                </a:highlight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상하</a:t>
            </a:r>
            <a:r>
              <a:rPr lang="en-US" altLang="ko-KR" sz="2400" b="1" dirty="0">
                <a:solidFill>
                  <a:srgbClr val="12359A"/>
                </a:solidFill>
                <a:highlight>
                  <a:srgbClr val="FFFF00"/>
                </a:highlight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 </a:t>
            </a:r>
            <a:r>
              <a:rPr lang="en-US" altLang="ko-KR" sz="2400" b="1" dirty="0" err="1">
                <a:solidFill>
                  <a:srgbClr val="12359A"/>
                </a:solidFill>
                <a:highlight>
                  <a:srgbClr val="FFFF00"/>
                </a:highlight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반전</a:t>
            </a:r>
            <a:r>
              <a:rPr lang="en-US" altLang="ko-KR" sz="2400" b="1" dirty="0">
                <a:solidFill>
                  <a:srgbClr val="12359A"/>
                </a:solidFill>
                <a:highlight>
                  <a:srgbClr val="FFFF00"/>
                </a:highlight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 </a:t>
            </a:r>
            <a:r>
              <a:rPr lang="en-US" altLang="ko-KR" sz="2400" b="1" dirty="0" err="1">
                <a:solidFill>
                  <a:srgbClr val="12359A"/>
                </a:solidFill>
                <a:highlight>
                  <a:srgbClr val="FFFF00"/>
                </a:highlight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이용</a:t>
            </a:r>
            <a:endParaRPr lang="en-US" altLang="ko-KR" sz="2400" b="1" dirty="0">
              <a:solidFill>
                <a:srgbClr val="12359A"/>
              </a:solidFill>
              <a:highlight>
                <a:srgbClr val="FFFF00"/>
              </a:highlight>
              <a:latin typeface="한컴 고딕" panose="02000500000000000000" pitchFamily="2" charset="-127"/>
              <a:ea typeface="한컴 고딕" panose="02000500000000000000" pitchFamily="2" charset="-127"/>
              <a:cs typeface="Calibri"/>
            </a:endParaRPr>
          </a:p>
          <a:p>
            <a:pPr marL="342900" indent="-34290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‘</a:t>
            </a:r>
            <a:r>
              <a:rPr lang="ko-KR" altLang="en-US" sz="2400" b="1" dirty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크기 변환</a:t>
            </a:r>
            <a:r>
              <a:rPr lang="en-US" altLang="ko-KR" sz="2400" b="1" dirty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’</a:t>
            </a:r>
            <a:r>
              <a:rPr lang="ko-KR" altLang="en-US" sz="2400" b="1" dirty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에서 효과 </a:t>
            </a:r>
            <a:r>
              <a:rPr lang="en-US" altLang="ko-KR" sz="2400" b="1" dirty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X</a:t>
            </a:r>
          </a:p>
          <a:p>
            <a:pPr marL="342900" indent="-34290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기본</a:t>
            </a:r>
            <a:r>
              <a:rPr lang="en-US" altLang="ko-KR" sz="2400" b="1" dirty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 </a:t>
            </a:r>
            <a:r>
              <a:rPr lang="ko-KR" altLang="en-US" sz="2400" b="1" dirty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이미지 데이터 증강 기법 中 하나인 </a:t>
            </a:r>
            <a:r>
              <a:rPr lang="en-US" altLang="ko-KR" sz="2400" b="1" dirty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‘</a:t>
            </a:r>
            <a:r>
              <a:rPr lang="ko-KR" altLang="en-US" sz="2400" b="1" dirty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방향 반전</a:t>
            </a:r>
            <a:r>
              <a:rPr lang="en-US" altLang="ko-KR" sz="2400" b="1" dirty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’</a:t>
            </a:r>
            <a:r>
              <a:rPr lang="ko-KR" altLang="en-US" sz="2400" b="1" dirty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 시도 </a:t>
            </a:r>
            <a:r>
              <a:rPr lang="en-US" altLang="ko-KR" sz="2400" b="1" dirty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-&gt; </a:t>
            </a:r>
            <a:r>
              <a:rPr lang="ko-KR" altLang="en-US" sz="2400" b="1" dirty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오히려 정확도 감소</a:t>
            </a:r>
            <a:r>
              <a:rPr lang="en-US" altLang="ko-KR" sz="2400" b="1" dirty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(</a:t>
            </a:r>
            <a:r>
              <a:rPr lang="en-US" altLang="ko-KR" sz="2400" b="1" u="sng" dirty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70% </a:t>
            </a:r>
            <a:r>
              <a:rPr lang="ko-KR" altLang="en-US" sz="2400" b="1" u="sng" dirty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초반</a:t>
            </a:r>
            <a:r>
              <a:rPr lang="en-US" altLang="ko-KR" sz="2400" b="1" dirty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)</a:t>
            </a:r>
            <a:endParaRPr lang="en-US" altLang="ko-KR" sz="2400" b="1" dirty="0">
              <a:solidFill>
                <a:srgbClr val="0070C0"/>
              </a:solidFill>
              <a:latin typeface="한컴 고딕" panose="02000500000000000000" pitchFamily="2" charset="-127"/>
              <a:ea typeface="한컴 고딕" panose="02000500000000000000" pitchFamily="2" charset="-127"/>
              <a:cs typeface="Calibri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è"/>
            </a:pPr>
            <a:r>
              <a:rPr lang="en-US" altLang="ko-KR" sz="2400" b="1" dirty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 </a:t>
            </a:r>
            <a:r>
              <a:rPr lang="ko-KR" altLang="en-US" sz="2400" b="1" dirty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데이터 증강을 하더라도</a:t>
            </a:r>
            <a:r>
              <a:rPr lang="en-US" altLang="ko-KR" sz="2400" b="1" dirty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, </a:t>
            </a:r>
            <a:r>
              <a:rPr lang="en-US" altLang="ko-KR" sz="2400" b="1" dirty="0" err="1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Melspectrogram</a:t>
            </a:r>
            <a:r>
              <a:rPr lang="ko-KR" altLang="en-US" sz="2400" b="1" dirty="0"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 자체가 시계열 데이터이므로 방향 자체는 유지</a:t>
            </a:r>
            <a:endParaRPr lang="en-US" altLang="ko-KR" sz="2400" b="1" dirty="0">
              <a:latin typeface="한컴 고딕" panose="02000500000000000000" pitchFamily="2" charset="-127"/>
              <a:ea typeface="한컴 고딕" panose="02000500000000000000" pitchFamily="2" charset="-127"/>
              <a:cs typeface="Calibri"/>
            </a:endParaRPr>
          </a:p>
          <a:p>
            <a:pPr>
              <a:lnSpc>
                <a:spcPct val="200000"/>
              </a:lnSpc>
            </a:pPr>
            <a:r>
              <a:rPr lang="en-US" altLang="ko-KR" sz="2400" b="1" dirty="0">
                <a:solidFill>
                  <a:srgbClr val="FF0000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  &amp; </a:t>
            </a:r>
            <a:r>
              <a:rPr lang="ko-KR" altLang="en-US" sz="2400" b="1" dirty="0">
                <a:solidFill>
                  <a:srgbClr val="FF0000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크기</a:t>
            </a:r>
            <a:r>
              <a:rPr lang="en-US" altLang="ko-KR" sz="2400" b="1" dirty="0">
                <a:solidFill>
                  <a:srgbClr val="FF0000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, </a:t>
            </a:r>
            <a:r>
              <a:rPr lang="ko-KR" altLang="en-US" sz="2400" b="1" dirty="0">
                <a:solidFill>
                  <a:srgbClr val="FF0000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방향 전환이 아닌 </a:t>
            </a:r>
            <a:r>
              <a:rPr lang="ko-KR" altLang="en-US" sz="2400" b="1" dirty="0" err="1">
                <a:solidFill>
                  <a:srgbClr val="FF0000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마스킹</a:t>
            </a:r>
            <a:r>
              <a:rPr lang="ko-KR" altLang="en-US" sz="2400" b="1" dirty="0">
                <a:solidFill>
                  <a:srgbClr val="FF0000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 기법의 증강 이용을 결정</a:t>
            </a:r>
            <a:endParaRPr lang="en-US" altLang="ko-KR" sz="2400" b="1" dirty="0">
              <a:solidFill>
                <a:srgbClr val="0070C0"/>
              </a:solidFill>
              <a:latin typeface="한컴 고딕" panose="02000500000000000000" pitchFamily="2" charset="-127"/>
              <a:ea typeface="한컴 고딕" panose="02000500000000000000" pitchFamily="2" charset="-127"/>
              <a:cs typeface="Calibri"/>
            </a:endParaRPr>
          </a:p>
        </p:txBody>
      </p:sp>
      <p:sp>
        <p:nvSpPr>
          <p:cNvPr id="7" name="TextBox 26">
            <a:extLst>
              <a:ext uri="{FF2B5EF4-FFF2-40B4-BE49-F238E27FC236}">
                <a16:creationId xmlns:a16="http://schemas.microsoft.com/office/drawing/2014/main" id="{3A84A110-192A-BF0A-3138-B43BE5539CF2}"/>
              </a:ext>
            </a:extLst>
          </p:cNvPr>
          <p:cNvSpPr txBox="1"/>
          <p:nvPr/>
        </p:nvSpPr>
        <p:spPr>
          <a:xfrm>
            <a:off x="3247572" y="2735943"/>
            <a:ext cx="8978900" cy="546100"/>
          </a:xfrm>
          <a:prstGeom prst="rect">
            <a:avLst/>
          </a:prstGeom>
          <a:ln w="28575">
            <a:noFill/>
          </a:ln>
        </p:spPr>
        <p:txBody>
          <a:bodyPr lIns="0" tIns="0" rIns="0" bIns="0" rtlCol="0" anchor="ctr"/>
          <a:lstStyle/>
          <a:p>
            <a:pPr>
              <a:lnSpc>
                <a:spcPct val="140000"/>
              </a:lnSpc>
            </a:pPr>
            <a:r>
              <a:rPr lang="ko-KR" altLang="en-US" sz="2400" b="1" dirty="0">
                <a:solidFill>
                  <a:srgbClr val="0070C0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Calibri"/>
              </a:rPr>
              <a:t>데이터 증강 시도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961A43-68C1-8ABE-0C45-594C488E4A3F}"/>
              </a:ext>
            </a:extLst>
          </p:cNvPr>
          <p:cNvSpPr txBox="1"/>
          <p:nvPr/>
        </p:nvSpPr>
        <p:spPr>
          <a:xfrm>
            <a:off x="1992086" y="2824843"/>
            <a:ext cx="2743200" cy="457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2400" b="1" dirty="0">
                <a:solidFill>
                  <a:srgbClr val="11359A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3</a:t>
            </a:r>
            <a:r>
              <a:rPr lang="ko-KR" sz="2400" b="1" dirty="0">
                <a:solidFill>
                  <a:srgbClr val="11359A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주차</a:t>
            </a:r>
            <a:endParaRPr lang="ko-KR" altLang="en-US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4" name="TextBox 31">
            <a:extLst>
              <a:ext uri="{FF2B5EF4-FFF2-40B4-BE49-F238E27FC236}">
                <a16:creationId xmlns:a16="http://schemas.microsoft.com/office/drawing/2014/main" id="{2E149C56-D88D-D338-96C7-19E42B09E054}"/>
              </a:ext>
            </a:extLst>
          </p:cNvPr>
          <p:cNvSpPr txBox="1"/>
          <p:nvPr/>
        </p:nvSpPr>
        <p:spPr>
          <a:xfrm>
            <a:off x="1045988" y="841705"/>
            <a:ext cx="2522838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algn="ctr"/>
            <a:endParaRPr lang="ko-KR" altLang="en-US" sz="6000" b="1" i="0" u="none" strike="noStrike" spc="-100">
              <a:solidFill>
                <a:srgbClr val="11359A"/>
              </a:solidFill>
              <a:latin typeface="한컴 고딕" panose="02000500000000000000" pitchFamily="2" charset="-127"/>
              <a:ea typeface="한컴 고딕"/>
            </a:endParaRPr>
          </a:p>
        </p:txBody>
      </p:sp>
      <p:sp>
        <p:nvSpPr>
          <p:cNvPr id="8" name="TextBox 31">
            <a:extLst>
              <a:ext uri="{FF2B5EF4-FFF2-40B4-BE49-F238E27FC236}">
                <a16:creationId xmlns:a16="http://schemas.microsoft.com/office/drawing/2014/main" id="{6CD6619E-3D62-A8AA-C5C2-95C3432B7134}"/>
              </a:ext>
            </a:extLst>
          </p:cNvPr>
          <p:cNvSpPr txBox="1"/>
          <p:nvPr/>
        </p:nvSpPr>
        <p:spPr>
          <a:xfrm>
            <a:off x="1015508" y="841705"/>
            <a:ext cx="3239118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algn="ctr"/>
            <a:r>
              <a:rPr lang="ko-KR" altLang="en-US" sz="6000" b="1" spc="-100">
                <a:solidFill>
                  <a:srgbClr val="11359A"/>
                </a:solidFill>
                <a:latin typeface="한컴 고딕" panose="02000500000000000000" pitchFamily="2" charset="-127"/>
                <a:ea typeface="한컴 고딕"/>
              </a:rPr>
              <a:t>2. 시도해</a:t>
            </a:r>
            <a:endParaRPr lang="en-US" altLang="ko-KR" sz="6000" b="1" i="0" u="none" strike="noStrike" spc="-100">
              <a:solidFill>
                <a:srgbClr val="11359A"/>
              </a:solidFill>
              <a:latin typeface="한컴 고딕" panose="02000500000000000000" pitchFamily="2" charset="-127"/>
              <a:ea typeface="한컴 고딕"/>
            </a:endParaRPr>
          </a:p>
        </p:txBody>
      </p:sp>
    </p:spTree>
    <p:extLst>
      <p:ext uri="{BB962C8B-B14F-4D97-AF65-F5344CB8AC3E}">
        <p14:creationId xmlns:p14="http://schemas.microsoft.com/office/powerpoint/2010/main" val="1726246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1501</Words>
  <Application>Microsoft Office PowerPoint</Application>
  <PresentationFormat>사용자 지정</PresentationFormat>
  <Paragraphs>420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44" baseType="lpstr">
      <vt:lpstr>Arial,Sans-Serif</vt:lpstr>
      <vt:lpstr>Courier New,monospace</vt:lpstr>
      <vt:lpstr>Oswald SemiBold</vt:lpstr>
      <vt:lpstr>Pretendard</vt:lpstr>
      <vt:lpstr>Pretendard Light</vt:lpstr>
      <vt:lpstr>Pretendard SemiBold</vt:lpstr>
      <vt:lpstr>맑은 고딕</vt:lpstr>
      <vt:lpstr>맑은 고딕</vt:lpstr>
      <vt:lpstr>한컴 고딕</vt:lpstr>
      <vt:lpstr>Arial</vt:lpstr>
      <vt:lpstr>Calibri</vt:lpstr>
      <vt:lpstr>Consolas</vt:lpstr>
      <vt:lpstr>Courier New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KSJ</dc:creator>
  <cp:lastModifiedBy>Windows 사용자</cp:lastModifiedBy>
  <cp:revision>10</cp:revision>
  <dcterms:created xsi:type="dcterms:W3CDTF">2006-08-16T00:00:00Z</dcterms:created>
  <dcterms:modified xsi:type="dcterms:W3CDTF">2024-06-02T13:24:54Z</dcterms:modified>
</cp:coreProperties>
</file>