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0DCFC-A890-4370-A43D-D37A84F2E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17B67E-4B6F-47CB-98B3-862B300A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29B3D-6802-4010-AA65-091DEBFA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3C64-8D8D-45EE-B7E7-F936C49E214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5F8DC-1E57-4221-AB6D-7329CD3F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B7472-C07D-4655-A663-EB778F5D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A04E-678E-4719-B938-EB062480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20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45FE8-DFF2-4C17-B7D3-AA881F95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93D01-3D64-4893-86BC-DBECE1968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83C91-E086-4A7B-A300-CB14BE17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3C64-8D8D-45EE-B7E7-F936C49E214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7527C-31ED-48C1-9125-1CAE74D0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04911-621A-44B1-B4C9-243C12F4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A04E-678E-4719-B938-EB062480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15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52DA06-84F2-46FA-A334-61C6FE26E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E5B0A-7434-4CFD-81C5-62CCC15CA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A5682-71D3-46CF-AC82-57F22662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3C64-8D8D-45EE-B7E7-F936C49E214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20416-58B6-46E7-B422-2B26F2B8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AA14D-4BAA-42B3-92A8-F535C91C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A04E-678E-4719-B938-EB062480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83B7E-C6F1-4A9B-895C-8B12697A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69D59-AF0A-4422-9050-B38BECB9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10FFD-1C23-457F-92AA-50123BBC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3C64-8D8D-45EE-B7E7-F936C49E214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45170-9FEC-4FCA-A05F-F96A59FF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526D1-F354-4892-9132-88AF2B99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A04E-678E-4719-B938-EB062480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34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654C-2477-49FF-BAA8-BF044E83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0F11E-3B74-46FA-9D2A-B8301CBC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0E448-8720-42BD-B6A3-9ABAEC50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3C64-8D8D-45EE-B7E7-F936C49E214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2368F-77FB-47E7-9CE7-90AAEEC0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45A09-179B-4E62-B44F-8591D250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A04E-678E-4719-B938-EB062480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0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7E9FF-1708-4245-A184-5F477824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6B55D-5F7C-4E81-9453-4CDF3AC1B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EE8B2-7733-46E4-9F2A-C582AA9E2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28DC8-7883-4106-A2AF-4E992F17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3C64-8D8D-45EE-B7E7-F936C49E214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F6F9C-3176-4C41-8C3D-1F722366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172D0-247E-42A4-A7F1-D4826CCD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A04E-678E-4719-B938-EB062480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6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102DA-E178-41AB-AB10-178147FC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37CA9-A0DD-40C8-85C6-7CB819B0E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B4EE2-45C8-4BCB-A810-87D83FA8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62DED3-B43B-4CE2-A5F2-4DEBF97D2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734C57-CE6F-4BDC-A214-CED6DC7A4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BC082E-9FE4-4E03-B6D7-CE6CAC39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3C64-8D8D-45EE-B7E7-F936C49E214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E86BC4-793E-4CF2-9B18-EBDED9DC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B0F524-258D-4B20-9EA7-1105BC5C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A04E-678E-4719-B938-EB062480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6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4283-CB2E-49FB-86E8-25CE7B9C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49C359-2D27-47FF-BFC1-6103E825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3C64-8D8D-45EE-B7E7-F936C49E214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028E53-8E50-4622-BC88-BA07E573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9AB0ED-B835-4DB6-9C44-01D8BB67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A04E-678E-4719-B938-EB062480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082EF-AE63-4F25-8DED-6F1F5D2A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3C64-8D8D-45EE-B7E7-F936C49E214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73BB4-D34C-452E-9B09-4417CAB0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EB5E1D-EDAF-4BEA-AE6E-73B64B21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A04E-678E-4719-B938-EB062480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1D3EC-BE45-4FDF-919E-FBA8F115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844DA-A336-486C-9403-4453F4FD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D5FB22-B84E-478C-92D3-9366F445D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F1A39-D20E-4F4C-9E24-FB0D1FEE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3C64-8D8D-45EE-B7E7-F936C49E214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4F1396-F6AD-403E-A8D0-1EF7A9DE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835B9C-6FF8-4008-B933-C6D24640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A04E-678E-4719-B938-EB062480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2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A3A59-CCA3-4306-8E9F-E8B60367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6031D3-0956-4C88-854C-CE72BBDDB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8372F-F57E-4D28-97DC-356C09057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CBF4A-0DE2-4D6A-B16B-35AA7AC1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3C64-8D8D-45EE-B7E7-F936C49E214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156DB-DFCD-475D-84BD-8A1B53BE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9F126-D27B-4B23-8E02-8E4FC539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A04E-678E-4719-B938-EB062480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27E59B-53D1-4A42-88DA-2C9985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51C83-EBE2-42DD-9B1B-B808C9D7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9628F-B2E3-4AA8-8FAD-9A6581DD2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03C64-8D8D-45EE-B7E7-F936C49E214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2C79C-4E34-438E-833E-43DE61818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965E7-0BA4-4E6C-9D82-1BA53B998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CA04E-678E-4719-B938-EB062480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2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F9D4BB-681C-4650-B843-D532857EE799}"/>
              </a:ext>
            </a:extLst>
          </p:cNvPr>
          <p:cNvSpPr txBox="1"/>
          <p:nvPr/>
        </p:nvSpPr>
        <p:spPr>
          <a:xfrm>
            <a:off x="713265" y="450668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Costarica</a:t>
            </a:r>
            <a:endParaRPr lang="ko-KR" altLang="en-US" sz="360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D35CB-061B-4B25-B113-C84B986332FD}"/>
              </a:ext>
            </a:extLst>
          </p:cNvPr>
          <p:cNvSpPr txBox="1"/>
          <p:nvPr/>
        </p:nvSpPr>
        <p:spPr>
          <a:xfrm>
            <a:off x="713265" y="1095102"/>
            <a:ext cx="7252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NFT</a:t>
            </a:r>
            <a:r>
              <a:rPr lang="ko-KR" altLang="en-US" sz="20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를 활용한 코스프레 사진 위변조 방지 </a:t>
            </a:r>
            <a:r>
              <a:rPr lang="en-US" altLang="ko-KR" sz="20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SNS </a:t>
            </a:r>
            <a:r>
              <a:rPr lang="ko-KR" altLang="en-US" sz="20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및 코스프레 매칭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ACA61-7D5C-481F-843D-1E3973C05E90}"/>
              </a:ext>
            </a:extLst>
          </p:cNvPr>
          <p:cNvSpPr txBox="1"/>
          <p:nvPr/>
        </p:nvSpPr>
        <p:spPr>
          <a:xfrm>
            <a:off x="713265" y="160890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최종 수정일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00458-1C38-4DD2-AD35-94DE8198B229}"/>
              </a:ext>
            </a:extLst>
          </p:cNvPr>
          <p:cNvSpPr txBox="1"/>
          <p:nvPr/>
        </p:nvSpPr>
        <p:spPr>
          <a:xfrm>
            <a:off x="1479620" y="1608907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22.06.27</a:t>
            </a:r>
            <a:endParaRPr lang="ko-KR" altLang="en-US" sz="10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33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3E0952-99E4-4929-AC74-B8F9EBC6E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66" y="304800"/>
            <a:ext cx="2371108" cy="640515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AE60A-C2F2-4AE4-A89A-972626128DA8}"/>
              </a:ext>
            </a:extLst>
          </p:cNvPr>
          <p:cNvSpPr txBox="1"/>
          <p:nvPr/>
        </p:nvSpPr>
        <p:spPr>
          <a:xfrm>
            <a:off x="3857897" y="33092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메인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DA118-F6EA-4DFB-A21D-17C2ED6A4A45}"/>
              </a:ext>
            </a:extLst>
          </p:cNvPr>
          <p:cNvSpPr txBox="1"/>
          <p:nvPr/>
        </p:nvSpPr>
        <p:spPr>
          <a:xfrm>
            <a:off x="3884023" y="844731"/>
            <a:ext cx="7776754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다른 코스어들의 공개 설정된 사진들을 볼 수 있는 피드 메뉴</a:t>
            </a:r>
            <a:endParaRPr lang="en-US" altLang="ko-KR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오늘의 코스터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최근 좋아요를 많이 받은 사진 상단에 노출</a:t>
            </a:r>
            <a:endParaRPr lang="en-US" altLang="ko-KR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인기있는 해시태그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게시물이 많이 올라온 해시태그</a:t>
            </a:r>
            <a:endParaRPr lang="en-US" altLang="ko-KR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찜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계정을 팔로우하는 개념으로 찜한 계정을 피드에 우선적으로 노출됨</a:t>
            </a:r>
            <a:endParaRPr lang="en-US" altLang="ko-KR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검색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닉네임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해시태그 검색 기능</a:t>
            </a:r>
          </a:p>
        </p:txBody>
      </p:sp>
    </p:spTree>
    <p:extLst>
      <p:ext uri="{BB962C8B-B14F-4D97-AF65-F5344CB8AC3E}">
        <p14:creationId xmlns:p14="http://schemas.microsoft.com/office/powerpoint/2010/main" val="141489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3E0952-99E4-4929-AC74-B8F9EBC6E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466" y="940258"/>
            <a:ext cx="2371108" cy="513423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AE60A-C2F2-4AE4-A89A-972626128DA8}"/>
              </a:ext>
            </a:extLst>
          </p:cNvPr>
          <p:cNvSpPr txBox="1"/>
          <p:nvPr/>
        </p:nvSpPr>
        <p:spPr>
          <a:xfrm>
            <a:off x="3857897" y="33092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스튜디오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DA118-F6EA-4DFB-A21D-17C2ED6A4A45}"/>
              </a:ext>
            </a:extLst>
          </p:cNvPr>
          <p:cNvSpPr txBox="1"/>
          <p:nvPr/>
        </p:nvSpPr>
        <p:spPr>
          <a:xfrm>
            <a:off x="3884023" y="844731"/>
            <a:ext cx="777675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스튜디오 목록을 보고 검색할 수 있는 메뉴</a:t>
            </a:r>
            <a:endParaRPr lang="en-US" altLang="ko-KR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지역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/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날짜 설정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촬영을 원하는 지역 및 날짜 선택하여 조건에 해당하는 스튜디오를 목록에 표출</a:t>
            </a:r>
            <a:endParaRPr lang="en-US" altLang="ko-KR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지도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지도에서 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POI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로 스튜디오 표시</a:t>
            </a:r>
          </a:p>
        </p:txBody>
      </p:sp>
    </p:spTree>
    <p:extLst>
      <p:ext uri="{BB962C8B-B14F-4D97-AF65-F5344CB8AC3E}">
        <p14:creationId xmlns:p14="http://schemas.microsoft.com/office/powerpoint/2010/main" val="177150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3E0952-99E4-4929-AC74-B8F9EBC6E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466" y="940258"/>
            <a:ext cx="2371107" cy="513423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AE60A-C2F2-4AE4-A89A-972626128DA8}"/>
              </a:ext>
            </a:extLst>
          </p:cNvPr>
          <p:cNvSpPr txBox="1"/>
          <p:nvPr/>
        </p:nvSpPr>
        <p:spPr>
          <a:xfrm>
            <a:off x="3857897" y="33092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지도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DA118-F6EA-4DFB-A21D-17C2ED6A4A45}"/>
              </a:ext>
            </a:extLst>
          </p:cNvPr>
          <p:cNvSpPr txBox="1"/>
          <p:nvPr/>
        </p:nvSpPr>
        <p:spPr>
          <a:xfrm>
            <a:off x="3884023" y="844731"/>
            <a:ext cx="777675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설정한 지역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/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날짜에 해당하는 스튜디오를 지도에 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POI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로 표시</a:t>
            </a:r>
            <a:endParaRPr lang="en-US" altLang="ko-KR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스튜디오에 대한 간략한 정보 표출</a:t>
            </a:r>
            <a:endParaRPr lang="en-US" altLang="ko-KR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터치 시 해당 스튜디오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8785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3E0952-99E4-4929-AC74-B8F9EBC6E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466" y="940259"/>
            <a:ext cx="2371107" cy="513423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AE60A-C2F2-4AE4-A89A-972626128DA8}"/>
              </a:ext>
            </a:extLst>
          </p:cNvPr>
          <p:cNvSpPr txBox="1"/>
          <p:nvPr/>
        </p:nvSpPr>
        <p:spPr>
          <a:xfrm>
            <a:off x="3857897" y="33092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스토어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DA118-F6EA-4DFB-A21D-17C2ED6A4A45}"/>
              </a:ext>
            </a:extLst>
          </p:cNvPr>
          <p:cNvSpPr txBox="1"/>
          <p:nvPr/>
        </p:nvSpPr>
        <p:spPr>
          <a:xfrm>
            <a:off x="3884023" y="844731"/>
            <a:ext cx="777675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코스프레 관련 의류 및 용품을 거래하는 메뉴</a:t>
            </a:r>
            <a:endParaRPr lang="en-US" altLang="ko-KR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스토어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스토어 계정 신청을 하여 인증된 유저들이 상품을 올리는 공간</a:t>
            </a:r>
            <a:endParaRPr lang="en-US" altLang="ko-KR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세컨핸드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일반 유저들이 소장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/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제작 상품을 올리는 공간</a:t>
            </a:r>
          </a:p>
        </p:txBody>
      </p:sp>
    </p:spTree>
    <p:extLst>
      <p:ext uri="{BB962C8B-B14F-4D97-AF65-F5344CB8AC3E}">
        <p14:creationId xmlns:p14="http://schemas.microsoft.com/office/powerpoint/2010/main" val="227335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3E0952-99E4-4929-AC74-B8F9EBC6E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466" y="940259"/>
            <a:ext cx="2371106" cy="513423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AE60A-C2F2-4AE4-A89A-972626128DA8}"/>
              </a:ext>
            </a:extLst>
          </p:cNvPr>
          <p:cNvSpPr txBox="1"/>
          <p:nvPr/>
        </p:nvSpPr>
        <p:spPr>
          <a:xfrm>
            <a:off x="3857897" y="33092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채팅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DA118-F6EA-4DFB-A21D-17C2ED6A4A45}"/>
              </a:ext>
            </a:extLst>
          </p:cNvPr>
          <p:cNvSpPr txBox="1"/>
          <p:nvPr/>
        </p:nvSpPr>
        <p:spPr>
          <a:xfrm>
            <a:off x="3884023" y="844731"/>
            <a:ext cx="777675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채팅 목록을 확인하는 메뉴</a:t>
            </a:r>
            <a:endParaRPr lang="en-US" altLang="ko-KR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메모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메모 입력 시 닉네임 하단에 표출되는 텍스트로 대화 상대 구분을 위한 용도</a:t>
            </a:r>
          </a:p>
        </p:txBody>
      </p:sp>
    </p:spTree>
    <p:extLst>
      <p:ext uri="{BB962C8B-B14F-4D97-AF65-F5344CB8AC3E}">
        <p14:creationId xmlns:p14="http://schemas.microsoft.com/office/powerpoint/2010/main" val="26751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3E0952-99E4-4929-AC74-B8F9EBC6E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466" y="940260"/>
            <a:ext cx="2371106" cy="513423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AE60A-C2F2-4AE4-A89A-972626128DA8}"/>
              </a:ext>
            </a:extLst>
          </p:cNvPr>
          <p:cNvSpPr txBox="1"/>
          <p:nvPr/>
        </p:nvSpPr>
        <p:spPr>
          <a:xfrm>
            <a:off x="3857897" y="33092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DA118-F6EA-4DFB-A21D-17C2ED6A4A45}"/>
              </a:ext>
            </a:extLst>
          </p:cNvPr>
          <p:cNvSpPr txBox="1"/>
          <p:nvPr/>
        </p:nvSpPr>
        <p:spPr>
          <a:xfrm>
            <a:off x="3884023" y="844731"/>
            <a:ext cx="777675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앱 및 계정 관리 메뉴</a:t>
            </a:r>
            <a:endParaRPr lang="en-US" altLang="ko-KR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계정 신청 버튼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스튜디오</a:t>
            </a:r>
            <a:r>
              <a:rPr lang="en-US" altLang="ko-KR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스토어 메뉴는 별도의 신청을 통해 활성화된 유저만 진입 가능</a:t>
            </a:r>
          </a:p>
        </p:txBody>
      </p:sp>
    </p:spTree>
    <p:extLst>
      <p:ext uri="{BB962C8B-B14F-4D97-AF65-F5344CB8AC3E}">
        <p14:creationId xmlns:p14="http://schemas.microsoft.com/office/powerpoint/2010/main" val="36145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184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AppleSDGothicNeoL00</vt:lpstr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세아</dc:creator>
  <cp:lastModifiedBy>최 세아</cp:lastModifiedBy>
  <cp:revision>18</cp:revision>
  <dcterms:created xsi:type="dcterms:W3CDTF">2022-06-19T15:20:45Z</dcterms:created>
  <dcterms:modified xsi:type="dcterms:W3CDTF">2022-06-27T03:03:37Z</dcterms:modified>
</cp:coreProperties>
</file>