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717D-E858-45EF-88DE-2A7DE2C21AC1}" type="datetimeFigureOut">
              <a:rPr lang="ko-KR" altLang="en-US" smtClean="0"/>
              <a:t>2015-09-20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5C67-FA74-43B1-AA47-084D295C6C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717D-E858-45EF-88DE-2A7DE2C21AC1}" type="datetimeFigureOut">
              <a:rPr lang="ko-KR" altLang="en-US" smtClean="0"/>
              <a:t>2015-09-20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5C67-FA74-43B1-AA47-084D295C6C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717D-E858-45EF-88DE-2A7DE2C21AC1}" type="datetimeFigureOut">
              <a:rPr lang="ko-KR" altLang="en-US" smtClean="0"/>
              <a:t>2015-09-20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5C67-FA74-43B1-AA47-084D295C6C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717D-E858-45EF-88DE-2A7DE2C21AC1}" type="datetimeFigureOut">
              <a:rPr lang="ko-KR" altLang="en-US" smtClean="0"/>
              <a:t>2015-09-20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5C67-FA74-43B1-AA47-084D295C6C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717D-E858-45EF-88DE-2A7DE2C21AC1}" type="datetimeFigureOut">
              <a:rPr lang="ko-KR" altLang="en-US" smtClean="0"/>
              <a:t>2015-09-20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5C67-FA74-43B1-AA47-084D295C6C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717D-E858-45EF-88DE-2A7DE2C21AC1}" type="datetimeFigureOut">
              <a:rPr lang="ko-KR" altLang="en-US" smtClean="0"/>
              <a:t>2015-09-20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5C67-FA74-43B1-AA47-084D295C6C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717D-E858-45EF-88DE-2A7DE2C21AC1}" type="datetimeFigureOut">
              <a:rPr lang="ko-KR" altLang="en-US" smtClean="0"/>
              <a:t>2015-09-20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5C67-FA74-43B1-AA47-084D295C6C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717D-E858-45EF-88DE-2A7DE2C21AC1}" type="datetimeFigureOut">
              <a:rPr lang="ko-KR" altLang="en-US" smtClean="0"/>
              <a:t>2015-09-20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5C67-FA74-43B1-AA47-084D295C6C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717D-E858-45EF-88DE-2A7DE2C21AC1}" type="datetimeFigureOut">
              <a:rPr lang="ko-KR" altLang="en-US" smtClean="0"/>
              <a:t>2015-09-20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5C67-FA74-43B1-AA47-084D295C6C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717D-E858-45EF-88DE-2A7DE2C21AC1}" type="datetimeFigureOut">
              <a:rPr lang="ko-KR" altLang="en-US" smtClean="0"/>
              <a:t>2015-09-20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315C67-FA74-43B1-AA47-084D295C6C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717D-E858-45EF-88DE-2A7DE2C21AC1}" type="datetimeFigureOut">
              <a:rPr lang="ko-KR" altLang="en-US" smtClean="0"/>
              <a:t>2015-09-20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5C67-FA74-43B1-AA47-084D295C6C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88D717D-E858-45EF-88DE-2A7DE2C21AC1}" type="datetimeFigureOut">
              <a:rPr lang="ko-KR" altLang="en-US" smtClean="0"/>
              <a:t>2015-09-20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1315C67-FA74-43B1-AA47-084D295C6C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2D</a:t>
            </a:r>
            <a:r>
              <a:rPr lang="ko-KR" altLang="en-US" dirty="0" smtClean="0"/>
              <a:t>게임 프로그래밍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차발표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2011182004 </a:t>
            </a:r>
            <a:r>
              <a:rPr lang="ko-KR" altLang="en-US" dirty="0" smtClean="0"/>
              <a:t>김기남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85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목차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344596"/>
          </a:xfrm>
        </p:spPr>
        <p:txBody>
          <a:bodyPr/>
          <a:lstStyle/>
          <a:p>
            <a:pPr>
              <a:buAutoNum type="arabicPeriod"/>
            </a:pPr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en-US" altLang="ko-KR" dirty="0" smtClean="0"/>
          </a:p>
          <a:p>
            <a:pPr>
              <a:buAutoNum type="arabicPeriod"/>
            </a:pPr>
            <a:endParaRPr lang="en-US" altLang="ko-KR" dirty="0"/>
          </a:p>
          <a:p>
            <a:pPr>
              <a:buAutoNum type="arabicPeriod"/>
            </a:pPr>
            <a:r>
              <a:rPr lang="ko-KR" altLang="en-US" dirty="0" smtClean="0"/>
              <a:t>예상 게임 실행 흐름</a:t>
            </a:r>
            <a:endParaRPr lang="en-US" altLang="ko-KR" dirty="0" smtClean="0"/>
          </a:p>
          <a:p>
            <a:pPr>
              <a:buAutoNum type="arabicPeriod"/>
            </a:pPr>
            <a:endParaRPr lang="en-US" altLang="ko-KR" dirty="0"/>
          </a:p>
          <a:p>
            <a:pPr>
              <a:buAutoNum type="arabicPeriod"/>
            </a:pPr>
            <a:r>
              <a:rPr lang="ko-KR" altLang="en-US" dirty="0" smtClean="0"/>
              <a:t>개발 범위</a:t>
            </a:r>
            <a:endParaRPr lang="en-US" altLang="ko-KR" dirty="0" smtClean="0"/>
          </a:p>
          <a:p>
            <a:pPr>
              <a:buAutoNum type="arabicPeriod"/>
            </a:pPr>
            <a:endParaRPr lang="en-US" altLang="ko-KR" dirty="0"/>
          </a:p>
          <a:p>
            <a:pPr>
              <a:buAutoNum type="arabicPeriod"/>
            </a:pPr>
            <a:r>
              <a:rPr lang="ko-KR" altLang="en-US" dirty="0" smtClean="0"/>
              <a:t>개발 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45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584" y="418376"/>
            <a:ext cx="7520940" cy="548640"/>
          </a:xfrm>
        </p:spPr>
        <p:txBody>
          <a:bodyPr/>
          <a:lstStyle/>
          <a:p>
            <a:r>
              <a:rPr lang="ko-KR" altLang="en-US" dirty="0" err="1" smtClean="0">
                <a:latin typeface="HY엽서M" pitchFamily="18" charset="-127"/>
                <a:ea typeface="HY엽서M" pitchFamily="18" charset="-127"/>
              </a:rPr>
              <a:t>게임컨셉</a:t>
            </a:r>
            <a:endParaRPr lang="ko-KR" altLang="en-US" dirty="0">
              <a:latin typeface="HY엽서M" pitchFamily="18" charset="-127"/>
              <a:ea typeface="HY엽서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988840"/>
            <a:ext cx="3508085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56742" y="134076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바다M" pitchFamily="18" charset="-127"/>
                <a:ea typeface="HY바다M" pitchFamily="18" charset="-127"/>
              </a:rPr>
              <a:t>탄막슈팅</a:t>
            </a:r>
            <a:endParaRPr lang="ko-KR" altLang="en-US" dirty="0">
              <a:latin typeface="HY바다M" pitchFamily="18" charset="-127"/>
              <a:ea typeface="HY바다M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508901"/>
            <a:ext cx="3587042" cy="2848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68144" y="161950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바다M" pitchFamily="18" charset="-127"/>
                <a:ea typeface="HY바다M" pitchFamily="18" charset="-127"/>
              </a:rPr>
              <a:t>2D </a:t>
            </a:r>
            <a:r>
              <a:rPr lang="ko-KR" altLang="en-US" dirty="0" smtClean="0">
                <a:latin typeface="HY바다M" pitchFamily="18" charset="-127"/>
                <a:ea typeface="HY바다M" pitchFamily="18" charset="-127"/>
              </a:rPr>
              <a:t>액션 요소</a:t>
            </a:r>
            <a:endParaRPr lang="ko-KR" altLang="en-US" dirty="0"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5" name="십자형 4"/>
          <p:cNvSpPr/>
          <p:nvPr/>
        </p:nvSpPr>
        <p:spPr>
          <a:xfrm>
            <a:off x="4211960" y="3356992"/>
            <a:ext cx="936104" cy="936104"/>
          </a:xfrm>
          <a:prstGeom prst="plus">
            <a:avLst>
              <a:gd name="adj" fmla="val 357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66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엽서M" pitchFamily="18" charset="-127"/>
                <a:ea typeface="HY엽서M" pitchFamily="18" charset="-127"/>
              </a:rPr>
              <a:t>게임컨</a:t>
            </a:r>
            <a:r>
              <a:rPr lang="ko-KR" altLang="en-US" dirty="0" err="1">
                <a:latin typeface="HY엽서M" pitchFamily="18" charset="-127"/>
                <a:ea typeface="HY엽서M" pitchFamily="18" charset="-127"/>
              </a:rPr>
              <a:t>셉</a:t>
            </a:r>
            <a:endParaRPr lang="ko-KR" altLang="en-US" dirty="0">
              <a:latin typeface="HY엽서M" pitchFamily="18" charset="-127"/>
              <a:ea typeface="HY엽서M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4128459" cy="3096344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3" y="3284984"/>
            <a:ext cx="4132483" cy="32403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88024" y="155679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51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게임의 흐름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343" y="1498104"/>
            <a:ext cx="4998080" cy="3735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1530253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º </a:t>
            </a:r>
            <a:r>
              <a:rPr lang="ko-KR" altLang="en-US" dirty="0" smtClean="0"/>
              <a:t>게임이 시작하면 </a:t>
            </a:r>
            <a:r>
              <a:rPr lang="ko-KR" altLang="en-US" dirty="0"/>
              <a:t> </a:t>
            </a:r>
            <a:r>
              <a:rPr lang="ko-KR" altLang="en-US" dirty="0" smtClean="0"/>
              <a:t> 보스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등장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15816" y="40466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3365666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º </a:t>
            </a:r>
            <a:r>
              <a:rPr lang="en-US" altLang="ko-KR" dirty="0" err="1" smtClean="0"/>
              <a:t>npc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공격을 피하면서 자신의 공격 및 </a:t>
            </a:r>
            <a:r>
              <a:rPr lang="ko-KR" altLang="en-US" dirty="0" err="1" smtClean="0"/>
              <a:t>스킬을</a:t>
            </a:r>
            <a:r>
              <a:rPr lang="ko-KR" altLang="en-US" dirty="0" smtClean="0"/>
              <a:t> 사용하여 적 </a:t>
            </a:r>
            <a:r>
              <a:rPr lang="en-US" altLang="ko-KR" dirty="0" err="1" smtClean="0"/>
              <a:t>npc</a:t>
            </a:r>
            <a:r>
              <a:rPr lang="ko-KR" altLang="en-US" dirty="0" smtClean="0"/>
              <a:t>에 체력을 다 떨어트려서 제거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5013176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º </a:t>
            </a:r>
            <a:r>
              <a:rPr lang="ko-KR" altLang="en-US" dirty="0"/>
              <a:t> </a:t>
            </a:r>
            <a:r>
              <a:rPr lang="ko-KR" altLang="en-US" dirty="0" smtClean="0"/>
              <a:t>스테이지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이후  다음 스테이지 플레이 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4323" y="227687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º </a:t>
            </a:r>
            <a:r>
              <a:rPr lang="en-US" altLang="ko-KR" dirty="0" err="1" smtClean="0"/>
              <a:t>npc</a:t>
            </a:r>
            <a:r>
              <a:rPr lang="ko-KR" altLang="en-US" dirty="0" smtClean="0"/>
              <a:t>는 각종 탄막을 사용하여 플레이어를 공격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2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7520940" cy="548640"/>
          </a:xfrm>
        </p:spPr>
        <p:txBody>
          <a:bodyPr/>
          <a:lstStyle/>
          <a:p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개발 범위</a:t>
            </a:r>
            <a:endParaRPr lang="ko-KR" altLang="en-US" dirty="0"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8" name="Group 19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0741513"/>
              </p:ext>
            </p:extLst>
          </p:nvPr>
        </p:nvGraphicFramePr>
        <p:xfrm>
          <a:off x="467544" y="1052736"/>
          <a:ext cx="8208962" cy="5563036"/>
        </p:xfrm>
        <a:graphic>
          <a:graphicData uri="http://schemas.openxmlformats.org/drawingml/2006/table">
            <a:tbl>
              <a:tblPr/>
              <a:tblGrid>
                <a:gridCol w="2736850"/>
                <a:gridCol w="5472112"/>
              </a:tblGrid>
              <a:tr h="3086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범위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928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맵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스테이지 별 다른 이미지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(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약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3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개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)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40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캐릭터 컨트롤러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키보드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(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방향키 및 </a:t>
                      </a:r>
                      <a:r>
                        <a:rPr kumimoji="0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wsad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)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 입력을 통한 이동과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다른 키 입력을 통한 공격 및 스킬 사용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.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0030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게임 코어 기능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rial" charset="0"/>
                        </a:rPr>
                        <a:t>1.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rial" charset="0"/>
                        </a:rPr>
                        <a:t>캐릭터에서 발사된 미사일과 </a:t>
                      </a:r>
                      <a:r>
                        <a:rPr kumimoji="0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rial" charset="0"/>
                        </a:rPr>
                        <a:t>npc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rial" charset="0"/>
                        </a:rPr>
                        <a:t>와의 충돌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Arial" charset="0"/>
                      </a:endParaRPr>
                    </a:p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rial" charset="0"/>
                        </a:rPr>
                        <a:t>2.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rial" charset="0"/>
                        </a:rPr>
                        <a:t>오브젝트와 캐릭터 사이의 충돌 시 체력감소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Arial" charset="0"/>
                      </a:endParaRPr>
                    </a:p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rial" charset="0"/>
                        </a:rPr>
                        <a:t>3.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rial" charset="0"/>
                        </a:rPr>
                        <a:t>특정키 입력시의 특수 </a:t>
                      </a: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rial" charset="0"/>
                        </a:rPr>
                        <a:t>스킬발사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Arial" charset="0"/>
                      </a:endParaRPr>
                    </a:p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rial" charset="0"/>
                        </a:rPr>
                        <a:t>4.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rial" charset="0"/>
                        </a:rPr>
                        <a:t>캐릭터 </a:t>
                      </a: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rial" charset="0"/>
                        </a:rPr>
                        <a:t>대시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rial" charset="0"/>
                        </a:rPr>
                        <a:t> 기능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928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모델링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메인 캐릭터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1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종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스테이지 별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NPC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이미지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3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개 와 보스 </a:t>
                      </a: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소환물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 </a:t>
                      </a:r>
                      <a:r>
                        <a:rPr kumimoji="0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npc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이미지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탄막 및 미사일 이미지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7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 개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7715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게임 난이도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1.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스테이지 </a:t>
                      </a: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올라갈때마다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  </a:t>
                      </a:r>
                      <a:r>
                        <a:rPr kumimoji="0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npc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체력 증가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2.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 올라갈수록 다양하고 어려운 패턴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7715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사운드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Main BGM</a:t>
                      </a:r>
                    </a:p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Chracter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 BGM</a:t>
                      </a:r>
                    </a:p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Fire sound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7715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애니메이션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6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캐릭터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(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달리기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,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 발사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,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 피격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)</a:t>
                      </a:r>
                    </a:p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오브젝트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피격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68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06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6" name="Group 19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5903529"/>
              </p:ext>
            </p:extLst>
          </p:nvPr>
        </p:nvGraphicFramePr>
        <p:xfrm>
          <a:off x="611560" y="1700808"/>
          <a:ext cx="8208962" cy="3304014"/>
        </p:xfrm>
        <a:graphic>
          <a:graphicData uri="http://schemas.openxmlformats.org/drawingml/2006/table">
            <a:tbl>
              <a:tblPr/>
              <a:tblGrid>
                <a:gridCol w="2736850"/>
                <a:gridCol w="5472112"/>
              </a:tblGrid>
              <a:tr h="3086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범위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928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1~2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주차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프로젝트 발표 및 이미지 수집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기초 배경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,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마우스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,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키보드 키 입력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,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캐릭터 애니메이션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40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3~4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주차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상세 배경추가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,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탄막 및 총알들의 충돌체크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보스 </a:t>
                      </a: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유닛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 추가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94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5~6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주차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rial" charset="0"/>
                        </a:rPr>
                        <a:t>중간점검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rial" charset="0"/>
                        </a:rPr>
                        <a:t>캐릭터별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rial" charset="0"/>
                        </a:rPr>
                        <a:t> 특수효과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  <a:cs typeface="Arial" charset="0"/>
                      </a:endParaRPr>
                    </a:p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  <a:cs typeface="Arial" charset="0"/>
                        </a:rPr>
                        <a:t>시작화면 구현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928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7~8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주차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게임 내 캐릭터들의 </a:t>
                      </a: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체력바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, </a:t>
                      </a: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스킬바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구현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7715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9~10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주차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상세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UI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구현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,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난이도 조절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,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버그 제거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,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사운드 구현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발표 전 최종 점검 및 미흡한 점 마지막 구현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73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8236" y="2341208"/>
            <a:ext cx="7520940" cy="943775"/>
          </a:xfrm>
        </p:spPr>
        <p:txBody>
          <a:bodyPr/>
          <a:lstStyle/>
          <a:p>
            <a:pPr algn="ctr"/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감사합니다</a:t>
            </a:r>
            <a:r>
              <a:rPr lang="en-US" altLang="ko-KR" sz="4400" dirty="0" smtClean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71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 평가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003411"/>
              </p:ext>
            </p:extLst>
          </p:nvPr>
        </p:nvGraphicFramePr>
        <p:xfrm>
          <a:off x="539552" y="1412776"/>
          <a:ext cx="8352928" cy="3622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4392488"/>
              </a:tblGrid>
              <a:tr h="728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평가항목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평가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(A: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매우잘함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,B: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잘함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,C: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보통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,D: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못함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,E: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매우못함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666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발표자료에 포함할 내용을 다 포함했는가</a:t>
                      </a:r>
                      <a:r>
                        <a:rPr lang="en-US" altLang="ko-KR" sz="16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?</a:t>
                      </a:r>
                      <a:endParaRPr lang="ko-KR" altLang="en-US" sz="1600" dirty="0"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1600" dirty="0"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  <a:tr h="4666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게임컨셉이</a:t>
                      </a:r>
                      <a:r>
                        <a:rPr lang="ko-KR" altLang="en-US" sz="16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 잘 표현되었는가</a:t>
                      </a:r>
                      <a:r>
                        <a:rPr lang="en-US" altLang="ko-KR" sz="16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?</a:t>
                      </a:r>
                      <a:endParaRPr lang="ko-KR" altLang="en-US" sz="1600" dirty="0"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1600" dirty="0"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  <a:tr h="4666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게임 핵심 </a:t>
                      </a:r>
                      <a:r>
                        <a:rPr lang="ko-KR" altLang="en-US" sz="1600" dirty="0" err="1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메카닉의</a:t>
                      </a:r>
                      <a:r>
                        <a:rPr lang="ko-KR" altLang="en-US" sz="16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 제시가 잘 되었는가</a:t>
                      </a:r>
                      <a:r>
                        <a:rPr lang="en-US" altLang="ko-KR" sz="16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?</a:t>
                      </a:r>
                      <a:endParaRPr lang="ko-KR" altLang="en-US" sz="1600" dirty="0"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1600" dirty="0"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  <a:tr h="4666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게임 실행 흐름이 잘 표현되었는가</a:t>
                      </a:r>
                      <a:r>
                        <a:rPr lang="en-US" altLang="ko-KR" sz="16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?</a:t>
                      </a:r>
                      <a:endParaRPr lang="ko-KR" altLang="en-US" sz="1600" dirty="0"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1600" dirty="0"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  <a:tr h="4666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개발 범위가 구체적이며</a:t>
                      </a:r>
                      <a:r>
                        <a:rPr lang="en-US" altLang="ko-KR" sz="16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,</a:t>
                      </a:r>
                      <a:r>
                        <a:rPr lang="ko-KR" altLang="en-US" sz="16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 측정 가능한가</a:t>
                      </a:r>
                      <a:r>
                        <a:rPr lang="en-US" altLang="ko-KR" sz="16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?</a:t>
                      </a:r>
                      <a:endParaRPr lang="ko-KR" altLang="en-US" sz="1600" dirty="0"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1600" dirty="0"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  <a:tr h="4666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개발 계획이 구체적이며 </a:t>
                      </a:r>
                      <a:r>
                        <a:rPr lang="ko-KR" altLang="en-US" sz="1600" dirty="0" err="1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실행가능한가</a:t>
                      </a:r>
                      <a:r>
                        <a:rPr lang="en-US" altLang="ko-KR" sz="16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?</a:t>
                      </a:r>
                      <a:endParaRPr lang="ko-KR" altLang="en-US" sz="1600" dirty="0"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1600" dirty="0"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62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229</TotalTime>
  <Words>327</Words>
  <Application>Microsoft Office PowerPoint</Application>
  <PresentationFormat>화면 슬라이드 쇼(4:3)</PresentationFormat>
  <Paragraphs>81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각</vt:lpstr>
      <vt:lpstr>2D게임 프로그래밍 1차발표</vt:lpstr>
      <vt:lpstr>목차 </vt:lpstr>
      <vt:lpstr>게임컨셉</vt:lpstr>
      <vt:lpstr>게임컨셉</vt:lpstr>
      <vt:lpstr>게임의 흐름</vt:lpstr>
      <vt:lpstr>개발 범위</vt:lpstr>
      <vt:lpstr>개발 일정</vt:lpstr>
      <vt:lpstr>감사합니다.</vt:lpstr>
      <vt:lpstr>자체 평가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2D게임 프로그래밍 1차발표</dc:title>
  <dc:creator>kinam</dc:creator>
  <cp:lastModifiedBy>kinam</cp:lastModifiedBy>
  <cp:revision>11</cp:revision>
  <dcterms:created xsi:type="dcterms:W3CDTF">2015-09-16T13:16:12Z</dcterms:created>
  <dcterms:modified xsi:type="dcterms:W3CDTF">2015-09-19T19:43:55Z</dcterms:modified>
</cp:coreProperties>
</file>