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3" r:id="rId5"/>
    <p:sldId id="260" r:id="rId6"/>
    <p:sldId id="265" r:id="rId7"/>
    <p:sldId id="269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84" autoAdjust="0"/>
  </p:normalViewPr>
  <p:slideViewPr>
    <p:cSldViewPr>
      <p:cViewPr>
        <p:scale>
          <a:sx n="66" d="100"/>
          <a:sy n="66" d="100"/>
        </p:scale>
        <p:origin x="-1272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meron\Desktop\SET\Project Design\Presentation\myo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1" y="990600"/>
            <a:ext cx="7049458" cy="38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8026" y="5334000"/>
            <a:ext cx="7281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Myo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Armband Platform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526" y="228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CA" sz="3600" dirty="0" smtClean="0"/>
              <a:t>Video Recording</a:t>
            </a:r>
            <a:endParaRPr lang="en-CA" sz="3600" dirty="0"/>
          </a:p>
        </p:txBody>
      </p:sp>
      <p:pic>
        <p:nvPicPr>
          <p:cNvPr id="5125" name="Picture 5" descr="C:\Users\Cameron\Desktop\SET\Project Design\Presentation\vide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1447800"/>
            <a:ext cx="760253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meron\Downloads\myo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4" y="1828800"/>
            <a:ext cx="8496571" cy="458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219200" y="762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All Data is Stored in </a:t>
            </a:r>
            <a:r>
              <a:rPr lang="en-US" sz="48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Realtime</a:t>
            </a:r>
            <a:r>
              <a:rPr lang="en-US" sz="4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800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0798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 </a:t>
            </a:r>
            <a:r>
              <a:rPr lang="en-CA" dirty="0" err="1" smtClean="0"/>
              <a:t>Myo</a:t>
            </a:r>
            <a:r>
              <a:rPr lang="en-CA" dirty="0" smtClean="0"/>
              <a:t> Armband ?</a:t>
            </a:r>
            <a:endParaRPr lang="en-CA" dirty="0"/>
          </a:p>
        </p:txBody>
      </p:sp>
      <p:pic>
        <p:nvPicPr>
          <p:cNvPr id="2050" name="Picture 2" descr="C:\Users\Cameron\Desktop\SET\Project Design\Presentation\myo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Record </a:t>
            </a:r>
            <a:r>
              <a:rPr lang="en-CA" dirty="0" err="1" smtClean="0"/>
              <a:t>Myo</a:t>
            </a:r>
            <a:r>
              <a:rPr lang="en-CA" dirty="0" smtClean="0"/>
              <a:t> EMG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Storing and Sorting EMG </a:t>
            </a:r>
            <a:r>
              <a:rPr lang="en-CA" dirty="0" smtClean="0"/>
              <a:t>Data </a:t>
            </a:r>
            <a:r>
              <a:rPr lang="en-CA" dirty="0"/>
              <a:t>in MySQL 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Visualizing Stored EMG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Record Video With Synchronized Data </a:t>
            </a: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Analysing Muscle Movements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Proof of Concept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 smtClean="0"/>
              <a:t>Project Goals/Overview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655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meron\Downloads\myo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7" y="1126444"/>
            <a:ext cx="8496571" cy="458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76400" y="51684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8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Myo</a:t>
            </a:r>
            <a:r>
              <a:rPr lang="en-U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Armband Platform</a:t>
            </a:r>
            <a:r>
              <a:rPr lang="en-US" sz="4800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4800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</a:b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085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EMG is a short form for Electromyography</a:t>
            </a: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EMG data is a way of recording muscle movements with electricity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8 sensors record the EMG data on a </a:t>
            </a:r>
            <a:r>
              <a:rPr lang="en-CA" dirty="0" err="1" smtClean="0"/>
              <a:t>Myo</a:t>
            </a:r>
            <a:r>
              <a:rPr lang="en-CA" dirty="0" smtClean="0"/>
              <a:t> Armband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/>
              <a:t>Each EMG value ranges approximately from a 0 – 150 </a:t>
            </a:r>
            <a:endParaRPr lang="en-CA" dirty="0"/>
          </a:p>
          <a:p>
            <a:pPr>
              <a:buFont typeface="Wingdings" panose="05000000000000000000" pitchFamily="2" charset="2"/>
              <a:buChar char="ü"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 smtClean="0"/>
              <a:t>Recording </a:t>
            </a:r>
            <a:r>
              <a:rPr lang="en-CA" sz="4800" dirty="0" err="1" smtClean="0"/>
              <a:t>Myo</a:t>
            </a:r>
            <a:r>
              <a:rPr lang="en-CA" sz="4800" dirty="0" smtClean="0"/>
              <a:t> EMG Data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2740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 smtClean="0"/>
              <a:t>Recording </a:t>
            </a:r>
            <a:r>
              <a:rPr lang="en-CA" sz="4800" dirty="0" err="1" smtClean="0"/>
              <a:t>Myo</a:t>
            </a:r>
            <a:r>
              <a:rPr lang="en-CA" sz="4800" dirty="0" smtClean="0"/>
              <a:t> EMG Data</a:t>
            </a:r>
            <a:endParaRPr lang="en-CA" sz="4800" dirty="0"/>
          </a:p>
        </p:txBody>
      </p:sp>
      <p:pic>
        <p:nvPicPr>
          <p:cNvPr id="2050" name="Picture 2" descr="C:\Users\Cameron\Desktop\SET\Project Design\Presentation\screensh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99138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 smtClean="0"/>
              <a:t>System Diagram</a:t>
            </a:r>
            <a:endParaRPr lang="en-CA" sz="4800" dirty="0"/>
          </a:p>
        </p:txBody>
      </p:sp>
      <p:pic>
        <p:nvPicPr>
          <p:cNvPr id="6146" name="Picture 2" descr="C:\Users\Cameron\Desktop\SET\Project Design\Presentation\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472758"/>
            <a:ext cx="647858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880" y="609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CA" sz="3600" dirty="0"/>
              <a:t>Storing </a:t>
            </a:r>
            <a:r>
              <a:rPr lang="en-CA" sz="3600" dirty="0" smtClean="0"/>
              <a:t>EMG Data in MySQL Database</a:t>
            </a:r>
            <a:br>
              <a:rPr lang="en-CA" sz="3600" dirty="0" smtClean="0"/>
            </a:br>
            <a:r>
              <a:rPr lang="en-CA" sz="3600" dirty="0" smtClean="0"/>
              <a:t>with Visualization</a:t>
            </a:r>
            <a:endParaRPr lang="en-CA" sz="3600" dirty="0"/>
          </a:p>
        </p:txBody>
      </p:sp>
      <p:pic>
        <p:nvPicPr>
          <p:cNvPr id="3074" name="Picture 2" descr="C:\Users\Cameron\Desktop\SET\Project Design\Presentation\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80" y="2503990"/>
            <a:ext cx="4210206" cy="2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ameron\Desktop\SET\Project Design\Presentation\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3" y="2503990"/>
            <a:ext cx="4206994" cy="2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567" y="5334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CA" sz="3600" dirty="0"/>
              <a:t>Storing and Sorting EMG Data </a:t>
            </a: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>With Visualization</a:t>
            </a:r>
            <a:endParaRPr lang="en-CA" sz="3600" dirty="0"/>
          </a:p>
        </p:txBody>
      </p:sp>
      <p:pic>
        <p:nvPicPr>
          <p:cNvPr id="4098" name="Picture 2" descr="C:\Users\Cameron\Desktop\SET\Project Design\Presentation\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55" y="1981200"/>
            <a:ext cx="7031037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217</TotalTime>
  <Words>107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PowerPoint Presentation</vt:lpstr>
      <vt:lpstr>What is a Myo Armband ?</vt:lpstr>
      <vt:lpstr>Project Goals/Overview</vt:lpstr>
      <vt:lpstr>Myo Armband Platform </vt:lpstr>
      <vt:lpstr>Recording Myo EMG Data</vt:lpstr>
      <vt:lpstr>Recording Myo EMG Data</vt:lpstr>
      <vt:lpstr>System Diagram</vt:lpstr>
      <vt:lpstr>Storing EMG Data in MySQL Database with Visualization</vt:lpstr>
      <vt:lpstr>Storing and Sorting EMG Data  With Visualization</vt:lpstr>
      <vt:lpstr>Video Recording</vt:lpstr>
      <vt:lpstr>All Data is Stored in Realtime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Arm Band</dc:title>
  <dc:creator>cameron huebner</dc:creator>
  <cp:lastModifiedBy>cameron huebner</cp:lastModifiedBy>
  <cp:revision>48</cp:revision>
  <dcterms:created xsi:type="dcterms:W3CDTF">2006-08-16T00:00:00Z</dcterms:created>
  <dcterms:modified xsi:type="dcterms:W3CDTF">2015-04-23T17:10:54Z</dcterms:modified>
</cp:coreProperties>
</file>