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7" r:id="rId8"/>
    <p:sldId id="268" r:id="rId9"/>
    <p:sldId id="265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A96F-B547-994C-5BC4-50488A39B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8A1C5B-BB64-9D31-50A8-4F4AA682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4A851-8DA8-2FA3-B1F8-6FAB6B69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FAC49-27FE-79B5-17E3-2A58406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CD68-2216-5C8B-3FAB-9C2CA578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5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D5143-B768-7DC3-C154-5C6CD2FC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2264D-EC4D-82AF-E3B9-7EB2AF17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7DC20-C332-4749-303C-67EBF663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9982E-E9F0-DE34-52DC-3B9193F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7B30A-0ADF-2F4B-D721-04C10B22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6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C62798-E71D-07A2-C051-C83DB8546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DA13F8-3ACA-B31B-0C10-27F797FC8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FAD67-D1CD-A609-4676-A740335F5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18E7B-A2E9-EE62-E8B7-532CF055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38184-094F-66AC-50DD-C386C370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4ACCA-635C-60F1-6EB7-6F4B6752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0958C-FC74-CBF8-0207-B51CF56B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82ECEF-C395-CD69-B7AA-999E788A8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DD99C-E19C-21F3-994A-EF62B479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3C7590-7F6B-3C8E-CE67-5DCA061B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6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44D40-E085-22B7-13E7-CF3981BF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2F0E5-3394-1EC6-28AB-68C7657A6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FAE89-0A35-C9E2-1764-C1AA9FD9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99E5E-99CA-055E-8BF9-F581C41A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C3178B-9AEA-D1C4-E974-DD0EDA7A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9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12BCE-3336-ED98-EB43-DB1AD36A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667F4-BC37-BF85-0BB6-73C8C8822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BDF7D-9F06-44EA-211E-987BA65F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5D61E3-27D4-ACC6-B5F6-4F347A80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0C72C-2F75-8436-62E1-5349B071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DFD593-783E-CA4B-76DF-1949F707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B4E07-033F-4A63-4B72-88FCD1E7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1D42C-BE10-DFFA-5F26-CB23C875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0E446D-5985-7D62-E70F-00A237717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C86CBB-9A66-4936-4C59-9675043A0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D1410A-3CF3-EA66-CB21-FBEC56080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462CF4-BDFC-1F8C-54BB-F5CE2F67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1DFCC5-57D0-16A8-A457-19876EB8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8AF568-347E-7714-269E-896AA6D2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1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7104-B91B-4409-806F-7CB09FB0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524590-D0E3-FB21-D651-BEAD79EE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6366EC-52CE-0FF3-AD8F-40CC4CE4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1E4647-8C72-BC5D-D5A8-79F1836D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0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9A42AC-4BB3-B6A1-9533-7EBDF3ED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B4356-D30A-C0FF-D805-F14D15C5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A834A-62E6-35F6-5A1F-10A0686F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C070B-7B12-1E73-79DF-A24295AC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ECC68-FB61-C662-60AC-12A52970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00200-469D-FD2B-BF11-BC1EF167D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D8265-537A-6FAE-FC48-1AAEF17A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9FF37-95D0-8D95-8E28-43CD23E9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C07D3-4296-228F-2836-2A09F290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2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D84B-3117-5CB0-7700-17C11A55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DB9EA0-15C6-2FFE-EA81-27F104B98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40825-0B25-D6BA-A97F-8A11967ED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D8F2E-1941-9E33-A68A-67F1D056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5513D-0D37-F279-D3C1-CDBC832C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893BAA-A555-5566-5682-C51259CB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0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D52EFB-83A4-7904-1A3C-1AE970AF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0C3C4-9240-2E5C-B3AB-07424B7AA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B3A3E-5BC1-3188-9CD5-60D9785C0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75CED-E7B0-408E-B659-C416B8B8F140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1F749-D26D-BC82-85FD-A93B24C4C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4C3FD-EF49-C648-1558-06637164C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0FCEF-4541-4DE7-981B-D839800A4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6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C8F33F-0397-62C7-8F32-FB603541D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79" y="172338"/>
            <a:ext cx="7738909" cy="65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42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B812C-4568-9CE0-DF27-AF00E6E4B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307E45-1316-F4AF-6615-B21662F7E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52" y="0"/>
            <a:ext cx="6031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0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9FDE4-49EB-C04E-8D77-8CBF9AA23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2DEAC-8AAC-5D20-D3B3-4E8AACEC10CA}"/>
              </a:ext>
            </a:extLst>
          </p:cNvPr>
          <p:cNvSpPr txBox="1"/>
          <p:nvPr/>
        </p:nvSpPr>
        <p:spPr>
          <a:xfrm>
            <a:off x="1325526" y="831088"/>
            <a:ext cx="883920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 latinLnBrk="0">
              <a:spcBef>
                <a:spcPts val="1400"/>
              </a:spcBef>
              <a:spcAft>
                <a:spcPts val="1200"/>
              </a:spcAft>
              <a:buSzPct val="110000"/>
              <a:buBlip>
                <a:blip r:embed="rId2"/>
              </a:buBlip>
              <a:defRPr/>
            </a:pPr>
            <a:r>
              <a:rPr lang="ko-KR" altLang="en-US" sz="240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모의데이터 생성 </a:t>
            </a:r>
            <a:r>
              <a:rPr lang="en-US" altLang="ko-KR" sz="240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: </a:t>
            </a:r>
            <a:r>
              <a:rPr lang="en-US" altLang="ko-KR" sz="2400" dirty="0" err="1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simpy</a:t>
            </a:r>
            <a:r>
              <a:rPr lang="en-US" altLang="ko-KR" sz="240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dirty="0">
                <a:solidFill>
                  <a:srgbClr val="4F81BD"/>
                </a:solidFill>
                <a:latin typeface="HY견고딕" pitchFamily="18" charset="-127"/>
                <a:ea typeface="HY견고딕" pitchFamily="18" charset="-127"/>
              </a:rPr>
              <a:t>기반 시뮬레이터 기능</a:t>
            </a:r>
            <a:endParaRPr lang="en-US" altLang="ko-KR" sz="2400" dirty="0">
              <a:solidFill>
                <a:srgbClr val="4F81BD"/>
              </a:solidFill>
              <a:latin typeface="HY견고딕" pitchFamily="18" charset="-127"/>
              <a:ea typeface="HY견고딕" pitchFamily="18" charset="-127"/>
            </a:endParaRPr>
          </a:p>
          <a:p>
            <a:pPr marL="536575" lvl="1" indent="-269875" defTabSz="803275"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동일 </a:t>
            </a:r>
            <a:r>
              <a:rPr lang="en-US" altLang="ko-KR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stn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메시지 통합 전송기능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 lvl="1" indent="-269875" defTabSz="803275"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지연 전송 주기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메시지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overwrite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 lvl="1" indent="-269875" defTabSz="803275"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송신 전 지정된 주기 메시지 삭제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 lvl="1" indent="-269875" defTabSz="803275"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회 송신 후 지정된 주기 메시지 삭제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 lvl="1" indent="-269875" defTabSz="803275"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수신 순서 무작위인 두 메시지 수신 처리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 lvl="1" indent="-269875" defTabSz="803275"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메시지 병렬 처리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 lvl="1" indent="-269875" defTabSz="803275"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메시지 수신 후 새로운 주기 메시지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trigger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 lvl="1" indent="-269875" defTabSz="803275"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Topology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정의 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 lvl="1" indent="-269875" defTabSz="803275"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Topology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반영한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메시지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forwarding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 lvl="1" indent="-269875" defTabSz="803275"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PPLI/Track/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참조점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 및 관련 정보에 따른 주기 메시지 발생기 추가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36575" lvl="1" indent="-269875" defTabSz="803275">
              <a:spcBef>
                <a:spcPts val="0"/>
              </a:spcBef>
              <a:spcAft>
                <a:spcPts val="600"/>
              </a:spcAft>
              <a:buBlip>
                <a:blip r:embed="rId3"/>
              </a:buBlip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타임슬롯에 실려 송신된 메시지 정보 저장기능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40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E475B-62C5-B26E-CB2D-29E6D881E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FBE873-CAD4-D703-2A77-221EEAE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46" y="2535771"/>
            <a:ext cx="9661451" cy="8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5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2B22FB-B37F-A811-23AA-B12A44E39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248" y="719509"/>
            <a:ext cx="7580762" cy="5627575"/>
          </a:xfrm>
        </p:spPr>
      </p:pic>
    </p:spTree>
    <p:extLst>
      <p:ext uri="{BB962C8B-B14F-4D97-AF65-F5344CB8AC3E}">
        <p14:creationId xmlns:p14="http://schemas.microsoft.com/office/powerpoint/2010/main" val="403188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FB80A-4ECB-5329-C9B6-A38125497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0" y="485364"/>
            <a:ext cx="10536120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3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93BF9A-6525-EEB8-23C0-EB5ADBB20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18" y="206081"/>
            <a:ext cx="5497695" cy="644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5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D5973-2D4D-B385-1978-BD860AE28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C62D95-C00E-15E4-AC5A-D2943BF83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79" y="0"/>
            <a:ext cx="6358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3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9C7E6-7980-E936-04E6-FD5C9246D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328B09-2C84-F28C-B6EC-D53EAB6B1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309" y="261495"/>
            <a:ext cx="8459381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0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0C3B8-F800-2749-1064-2704E8E9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72C131-8039-3210-8476-286934DE5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35" y="1342734"/>
            <a:ext cx="898332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EE858-B501-4CEE-CB9B-44E21E32C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9846E7-D8BD-8CFD-637F-168134ACD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78" y="0"/>
            <a:ext cx="8626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16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E0ACD-B48D-02CA-0A46-540228C9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76BA62-BB44-F772-B998-BB45A92EB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46" y="0"/>
            <a:ext cx="9075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5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84</Words>
  <Application>Microsoft Office PowerPoint</Application>
  <PresentationFormat>와이드스크린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KYEONGTAEK KIM</dc:creator>
  <cp:lastModifiedBy>KYEONGTAEK KIM</cp:lastModifiedBy>
  <cp:revision>1</cp:revision>
  <dcterms:created xsi:type="dcterms:W3CDTF">2025-03-14T23:35:19Z</dcterms:created>
  <dcterms:modified xsi:type="dcterms:W3CDTF">2025-03-14T23:48:51Z</dcterms:modified>
</cp:coreProperties>
</file>