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2" r:id="rId4"/>
    <p:sldId id="268" r:id="rId5"/>
    <p:sldId id="271" r:id="rId6"/>
    <p:sldId id="272" r:id="rId7"/>
    <p:sldId id="273" r:id="rId8"/>
    <p:sldId id="27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190B-8A9D-4215-90ED-9D4946C11C5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kim6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수업 자료 다운로드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github</a:t>
            </a:r>
            <a:r>
              <a:rPr lang="ko-KR" altLang="en-US" sz="2400" dirty="0"/>
              <a:t>는 협업의 </a:t>
            </a:r>
            <a:r>
              <a:rPr lang="ko-KR" altLang="en-US" sz="2400" dirty="0" smtClean="0"/>
              <a:t>필수적인 도구이며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이들을 모르면 </a:t>
            </a:r>
            <a:r>
              <a:rPr lang="en-US" altLang="ko-KR" sz="2400" dirty="0" smtClean="0"/>
              <a:t>IT</a:t>
            </a:r>
            <a:r>
              <a:rPr lang="ko-KR" altLang="en-US" sz="2400" dirty="0" smtClean="0"/>
              <a:t>를 아는 사람이 아니다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ko-KR" altLang="en-US" sz="2400" dirty="0" smtClean="0"/>
              <a:t>요즈음 대부분의 </a:t>
            </a:r>
            <a:r>
              <a:rPr lang="ko-KR" altLang="en-US" sz="2400" dirty="0" err="1" smtClean="0"/>
              <a:t>파이썬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및 모든 </a:t>
            </a:r>
            <a:r>
              <a:rPr lang="ko-KR" altLang="en-US" sz="2400" dirty="0" err="1" smtClean="0"/>
              <a:t>컴언어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공개코드는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에 올려놓는다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git</a:t>
            </a:r>
            <a:r>
              <a:rPr lang="en-US" altLang="ko-KR" sz="2400" dirty="0"/>
              <a:t>: </a:t>
            </a:r>
            <a:r>
              <a:rPr lang="ko-KR" altLang="ko-KR" sz="2400" dirty="0"/>
              <a:t>파일 버전 관리 시스템 </a:t>
            </a:r>
            <a:endParaRPr lang="en-US" altLang="ko-KR" sz="2400" dirty="0" smtClean="0"/>
          </a:p>
          <a:p>
            <a:r>
              <a:rPr lang="en-US" altLang="ko-KR" sz="2400" dirty="0"/>
              <a:t>l</a:t>
            </a:r>
            <a:r>
              <a:rPr lang="en-US" altLang="ko-KR" sz="2400" dirty="0" smtClean="0"/>
              <a:t>ocal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repository: </a:t>
            </a:r>
            <a:r>
              <a:rPr lang="ko-KR" altLang="en-US" sz="2400" dirty="0" smtClean="0"/>
              <a:t>내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에 있는 폴더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저장소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을 통해 </a:t>
            </a:r>
            <a:r>
              <a:rPr lang="en-US" altLang="ko-KR" sz="2400" dirty="0" smtClean="0"/>
              <a:t>remote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로 자료를 </a:t>
            </a:r>
            <a:r>
              <a:rPr lang="en-US" altLang="ko-KR" sz="2400" dirty="0" smtClean="0"/>
              <a:t>upload </a:t>
            </a:r>
            <a:r>
              <a:rPr lang="ko-KR" altLang="en-US" sz="2400" dirty="0" smtClean="0"/>
              <a:t>하거나</a:t>
            </a:r>
            <a:r>
              <a:rPr lang="en-US" altLang="ko-KR" sz="2400" dirty="0" smtClean="0"/>
              <a:t>, local repository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download </a:t>
            </a:r>
            <a:r>
              <a:rPr lang="ko-KR" altLang="en-US" sz="2400" dirty="0" smtClean="0"/>
              <a:t>받는다</a:t>
            </a:r>
            <a:r>
              <a:rPr lang="en-US" altLang="ko-KR" sz="2400" dirty="0" smtClean="0"/>
              <a:t>.</a:t>
            </a:r>
          </a:p>
          <a:p>
            <a:endParaRPr lang="ko-KR" altLang="ko-KR" sz="2400" dirty="0"/>
          </a:p>
          <a:p>
            <a:r>
              <a:rPr lang="en-US" altLang="ko-KR" sz="2400" dirty="0" err="1" smtClean="0"/>
              <a:t>github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Git</a:t>
            </a:r>
            <a:r>
              <a:rPr lang="ko-KR" altLang="ko-KR" sz="2400" dirty="0"/>
              <a:t>을 사용하는 사람들의 공동작업을 위한 관리 </a:t>
            </a:r>
            <a:r>
              <a:rPr lang="ko-KR" altLang="ko-KR" sz="2400" dirty="0" smtClean="0"/>
              <a:t>시스템</a:t>
            </a:r>
            <a:endParaRPr lang="en-US" altLang="ko-KR" sz="2400" dirty="0" smtClean="0"/>
          </a:p>
          <a:p>
            <a:r>
              <a:rPr lang="en-US" altLang="ko-KR" sz="2400" dirty="0" smtClean="0"/>
              <a:t>Remote repository: </a:t>
            </a:r>
            <a:r>
              <a:rPr lang="ko-KR" altLang="en-US" sz="2400" dirty="0" err="1" smtClean="0"/>
              <a:t>클라우드에</a:t>
            </a:r>
            <a:r>
              <a:rPr lang="ko-KR" altLang="en-US" sz="2400" dirty="0" smtClean="0"/>
              <a:t> 있는 폴더와 유사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가 관리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503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수업에서 사용하는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 clone …..  (</a:t>
            </a:r>
            <a:r>
              <a:rPr lang="ko-KR" altLang="en-US" sz="2400" dirty="0" smtClean="0"/>
              <a:t>통째로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가져오기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Remote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에 있는 내용을 내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의 현재 폴더 아래에 </a:t>
            </a:r>
            <a:r>
              <a:rPr lang="en-US" altLang="ko-KR" sz="2400" dirty="0" smtClean="0"/>
              <a:t>local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를 새로 만들어 거기로 다운로드하라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이미 </a:t>
            </a:r>
            <a:r>
              <a:rPr lang="en-US" altLang="ko-KR" sz="2400" dirty="0" smtClean="0"/>
              <a:t>local directory </a:t>
            </a:r>
            <a:r>
              <a:rPr lang="ko-KR" altLang="en-US" sz="2400" dirty="0" smtClean="0"/>
              <a:t>이름이 있으면 에러가 남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 pull ….    (</a:t>
            </a:r>
            <a:r>
              <a:rPr lang="ko-KR" altLang="en-US" sz="2400" dirty="0" smtClean="0"/>
              <a:t>업데이트된 파일만 가져오기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Remote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있는 파일과 </a:t>
            </a:r>
            <a:r>
              <a:rPr lang="en-US" altLang="ko-KR" sz="2400" dirty="0" smtClean="0"/>
              <a:t>local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있는 파일을 비교하여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 업데이트된 파일만을 다운로드</a:t>
            </a:r>
            <a:r>
              <a:rPr lang="en-US" altLang="ko-KR" sz="2400" dirty="0" smtClean="0"/>
              <a:t>(overwrite </a:t>
            </a:r>
            <a:r>
              <a:rPr lang="ko-KR" altLang="en-US" sz="2400" dirty="0" smtClean="0"/>
              <a:t>포함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하라</a:t>
            </a:r>
            <a:r>
              <a:rPr lang="en-US" altLang="ko-KR" sz="2400" dirty="0" smtClean="0"/>
              <a:t>. (local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에 있는 파일이 </a:t>
            </a:r>
            <a:r>
              <a:rPr lang="en-US" altLang="ko-KR" sz="2400" dirty="0" smtClean="0"/>
              <a:t>remote </a:t>
            </a:r>
            <a:r>
              <a:rPr lang="en-US" altLang="ko-KR" sz="2400" dirty="0" err="1" smtClean="0"/>
              <a:t>repositor</a:t>
            </a:r>
            <a:r>
              <a:rPr lang="ko-KR" altLang="en-US" sz="2400" dirty="0" smtClean="0"/>
              <a:t>에 있는 파일보다 최근에 만들어졌으면 에러가 남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118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99031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신에게 물어봐</a:t>
            </a:r>
            <a:r>
              <a:rPr lang="en-US" altLang="ko-KR" dirty="0" smtClean="0"/>
              <a:t>!)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설치가 잘 되었는지 확인 </a:t>
            </a:r>
            <a:endParaRPr lang="en-US" altLang="ko-KR" dirty="0"/>
          </a:p>
          <a:p>
            <a:pPr lvl="1"/>
            <a:r>
              <a:rPr lang="ko-KR" altLang="ko-KR" dirty="0" smtClean="0"/>
              <a:t>바탕화면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/>
              <a:t>아무것도 없는 곳에 </a:t>
            </a:r>
            <a:r>
              <a:rPr lang="ko-KR" altLang="en-US" dirty="0" smtClean="0"/>
              <a:t>마우스를 </a:t>
            </a:r>
            <a:r>
              <a:rPr lang="ko-KR" altLang="ko-KR" dirty="0"/>
              <a:t>대고 </a:t>
            </a:r>
            <a:r>
              <a:rPr lang="en-US" altLang="ko-KR" dirty="0"/>
              <a:t> </a:t>
            </a:r>
            <a:r>
              <a:rPr lang="ko-KR" altLang="ko-KR" dirty="0"/>
              <a:t>오른쪽 </a:t>
            </a:r>
            <a:r>
              <a:rPr lang="ko-KR" altLang="en-US" dirty="0" smtClean="0"/>
              <a:t>마우스 버튼</a:t>
            </a:r>
            <a:r>
              <a:rPr lang="ko-KR" altLang="ko-KR" dirty="0" smtClean="0"/>
              <a:t> </a:t>
            </a:r>
            <a:r>
              <a:rPr lang="ko-KR" altLang="ko-KR" dirty="0"/>
              <a:t>클릭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Bash Here</a:t>
            </a:r>
            <a:r>
              <a:rPr lang="ko-KR" altLang="en-US" dirty="0" smtClean="0"/>
              <a:t>가 보이면 설치가 </a:t>
            </a:r>
            <a:r>
              <a:rPr lang="ko-KR" altLang="en-US" dirty="0" err="1" smtClean="0"/>
              <a:t>잘된것임</a:t>
            </a:r>
            <a:r>
              <a:rPr lang="ko-KR" altLang="en-US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5" y="638663"/>
            <a:ext cx="4152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앞 장에서 설명한대로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잘 설치하였다고 하자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ko-KR" dirty="0" smtClean="0"/>
              <a:t>바탕화면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아무것도 없는 곳에 마우스 </a:t>
            </a:r>
            <a:r>
              <a:rPr lang="ko-KR" altLang="ko-KR" dirty="0" smtClean="0"/>
              <a:t>대고 </a:t>
            </a:r>
            <a:r>
              <a:rPr lang="en-US" altLang="ko-KR" dirty="0" smtClean="0"/>
              <a:t> </a:t>
            </a:r>
            <a:r>
              <a:rPr lang="ko-KR" altLang="ko-KR" dirty="0" smtClean="0"/>
              <a:t>오른쪽 </a:t>
            </a:r>
            <a:r>
              <a:rPr lang="ko-KR" altLang="ko-KR" dirty="0"/>
              <a:t>마우스 </a:t>
            </a:r>
            <a:r>
              <a:rPr lang="ko-KR" altLang="ko-KR" dirty="0" smtClean="0"/>
              <a:t>클릭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나타난 </a:t>
            </a:r>
            <a:r>
              <a:rPr lang="ko-KR" altLang="en-US" dirty="0" err="1" smtClean="0"/>
              <a:t>팝업창에서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 </a:t>
            </a:r>
            <a:r>
              <a:rPr lang="ko-KR" altLang="en-US" dirty="0" smtClean="0"/>
              <a:t>선택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77" y="1825625"/>
            <a:ext cx="3200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그러면 </a:t>
            </a:r>
            <a:r>
              <a:rPr lang="ko-KR" altLang="en-US" dirty="0" err="1" smtClean="0"/>
              <a:t>검은바탕의</a:t>
            </a:r>
            <a:r>
              <a:rPr lang="ko-KR" altLang="en-US" dirty="0" smtClean="0"/>
              <a:t> 새로운 창이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나타난다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9" y="2973637"/>
            <a:ext cx="10454625" cy="28461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55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구글 </a:t>
            </a:r>
            <a:r>
              <a:rPr lang="ko-KR" altLang="ko-KR" dirty="0" smtClean="0"/>
              <a:t>크롬 브라우저에서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	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github.com/kkim610/ML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ko-KR" dirty="0" smtClean="0"/>
              <a:t>초록색 </a:t>
            </a:r>
            <a:r>
              <a:rPr lang="en-US" altLang="ko-KR" dirty="0" smtClean="0"/>
              <a:t>code </a:t>
            </a:r>
            <a:r>
              <a:rPr lang="ko-KR" altLang="ko-KR" dirty="0" smtClean="0"/>
              <a:t>클릭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4" y="3845646"/>
            <a:ext cx="5969976" cy="2787475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>
            <a:off x="5750171" y="4826977"/>
            <a:ext cx="193430" cy="65942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새로 나타난 창에서 </a:t>
            </a:r>
            <a:r>
              <a:rPr lang="en-US" altLang="ko-KR" dirty="0" smtClean="0"/>
              <a:t>https </a:t>
            </a:r>
            <a:r>
              <a:rPr lang="en-US" altLang="ko-KR" dirty="0"/>
              <a:t>…. </a:t>
            </a:r>
            <a:r>
              <a:rPr lang="ko-KR" altLang="ko-KR" dirty="0"/>
              <a:t>옆의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클릭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ko-KR" dirty="0"/>
              <a:t>그러면 </a:t>
            </a:r>
            <a:r>
              <a:rPr lang="en-US" altLang="ko-KR" dirty="0" smtClean="0"/>
              <a:t>copy</a:t>
            </a:r>
            <a:r>
              <a:rPr lang="ko-KR" altLang="ko-KR" dirty="0" smtClean="0"/>
              <a:t> </a:t>
            </a:r>
            <a:r>
              <a:rPr lang="ko-KR" altLang="ko-KR" dirty="0"/>
              <a:t>된다</a:t>
            </a:r>
            <a:r>
              <a:rPr lang="en-US" altLang="ko-KR" dirty="0"/>
              <a:t>.)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26" y="1730900"/>
            <a:ext cx="765297" cy="6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검은 바탕의 </a:t>
            </a:r>
            <a:r>
              <a:rPr lang="en-US" altLang="ko-KR" dirty="0" err="1" smtClean="0"/>
              <a:t>GitBash</a:t>
            </a:r>
            <a:r>
              <a:rPr lang="en-US" altLang="ko-KR" dirty="0" smtClean="0"/>
              <a:t> </a:t>
            </a:r>
            <a:r>
              <a:rPr lang="ko-KR" altLang="ko-KR" dirty="0" smtClean="0"/>
              <a:t>창</a:t>
            </a:r>
            <a:r>
              <a:rPr lang="ko-KR" altLang="en-US" dirty="0" smtClean="0"/>
              <a:t>으로 돌아와서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 clone  &lt;ctrl-v&gt; </a:t>
            </a:r>
            <a:r>
              <a:rPr lang="ko-KR" altLang="en-US" dirty="0" smtClean="0"/>
              <a:t>를 하거나 오른쪽 마우스 </a:t>
            </a:r>
            <a:r>
              <a:rPr lang="ko-KR" altLang="en-US" dirty="0" err="1" smtClean="0"/>
              <a:t>버튼하여</a:t>
            </a:r>
            <a:r>
              <a:rPr lang="ko-KR" altLang="en-US" dirty="0" smtClean="0"/>
              <a:t> 붙이기 선택  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주의</a:t>
            </a:r>
            <a:r>
              <a:rPr lang="en-US" altLang="ko-KR" dirty="0"/>
              <a:t>: &lt;    &gt;</a:t>
            </a:r>
            <a:r>
              <a:rPr lang="ko-KR" altLang="ko-KR" dirty="0"/>
              <a:t>는 입력하지 않음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또는</a:t>
            </a:r>
            <a:r>
              <a:rPr lang="en-US" altLang="ko-KR" dirty="0" smtClean="0"/>
              <a:t> $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github.com/kkim610/</a:t>
            </a:r>
            <a:r>
              <a:rPr lang="en-US" altLang="ko-KR" dirty="0" smtClean="0"/>
              <a:t>ML.git </a:t>
            </a:r>
            <a:r>
              <a:rPr lang="ko-KR" altLang="en-US" dirty="0" smtClean="0"/>
              <a:t>을 타이핑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92" y="4733925"/>
            <a:ext cx="6829868" cy="16935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45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324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수업 자료 다운로드</vt:lpstr>
      <vt:lpstr>git 및 github</vt:lpstr>
      <vt:lpstr>(수업에서 사용하는) git 명령어</vt:lpstr>
      <vt:lpstr>수업 자료 다운로드</vt:lpstr>
      <vt:lpstr>수업자료 다운로드</vt:lpstr>
      <vt:lpstr>수업자료 다운로드</vt:lpstr>
      <vt:lpstr>수업자료 다운로드</vt:lpstr>
      <vt:lpstr>수업자료 다운로드</vt:lpstr>
      <vt:lpstr>수업자료 다운로드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mm</dc:creator>
  <cp:lastModifiedBy>MM</cp:lastModifiedBy>
  <cp:revision>47</cp:revision>
  <dcterms:created xsi:type="dcterms:W3CDTF">2018-03-04T13:53:46Z</dcterms:created>
  <dcterms:modified xsi:type="dcterms:W3CDTF">2023-03-07T10:13:27Z</dcterms:modified>
</cp:coreProperties>
</file>