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677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2EB4-F546-46FC-AE16-9717EF10A3F0}" type="datetimeFigureOut">
              <a:rPr lang="ko-KR" altLang="en-US" smtClean="0"/>
              <a:t>2016-09-13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50E9B-FF61-488F-9B94-F6EF6FC97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39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2EB4-F546-46FC-AE16-9717EF10A3F0}" type="datetimeFigureOut">
              <a:rPr lang="ko-KR" altLang="en-US" smtClean="0"/>
              <a:t>2016-09-13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50E9B-FF61-488F-9B94-F6EF6FC97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85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2EB4-F546-46FC-AE16-9717EF10A3F0}" type="datetimeFigureOut">
              <a:rPr lang="ko-KR" altLang="en-US" smtClean="0"/>
              <a:t>2016-09-13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50E9B-FF61-488F-9B94-F6EF6FC97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1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2EB4-F546-46FC-AE16-9717EF10A3F0}" type="datetimeFigureOut">
              <a:rPr lang="ko-KR" altLang="en-US" smtClean="0"/>
              <a:t>2016-09-13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50E9B-FF61-488F-9B94-F6EF6FC97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913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2EB4-F546-46FC-AE16-9717EF10A3F0}" type="datetimeFigureOut">
              <a:rPr lang="ko-KR" altLang="en-US" smtClean="0"/>
              <a:t>2016-09-13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50E9B-FF61-488F-9B94-F6EF6FC97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510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2EB4-F546-46FC-AE16-9717EF10A3F0}" type="datetimeFigureOut">
              <a:rPr lang="ko-KR" altLang="en-US" smtClean="0"/>
              <a:t>2016-09-13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50E9B-FF61-488F-9B94-F6EF6FC97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26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2EB4-F546-46FC-AE16-9717EF10A3F0}" type="datetimeFigureOut">
              <a:rPr lang="ko-KR" altLang="en-US" smtClean="0"/>
              <a:t>2016-09-13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50E9B-FF61-488F-9B94-F6EF6FC97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154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2EB4-F546-46FC-AE16-9717EF10A3F0}" type="datetimeFigureOut">
              <a:rPr lang="ko-KR" altLang="en-US" smtClean="0"/>
              <a:t>2016-09-13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50E9B-FF61-488F-9B94-F6EF6FC97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603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2EB4-F546-46FC-AE16-9717EF10A3F0}" type="datetimeFigureOut">
              <a:rPr lang="ko-KR" altLang="en-US" smtClean="0"/>
              <a:t>2016-09-13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50E9B-FF61-488F-9B94-F6EF6FC97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717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2EB4-F546-46FC-AE16-9717EF10A3F0}" type="datetimeFigureOut">
              <a:rPr lang="ko-KR" altLang="en-US" smtClean="0"/>
              <a:t>2016-09-13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50E9B-FF61-488F-9B94-F6EF6FC97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147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2EB4-F546-46FC-AE16-9717EF10A3F0}" type="datetimeFigureOut">
              <a:rPr lang="ko-KR" altLang="en-US" smtClean="0"/>
              <a:t>2016-09-13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50E9B-FF61-488F-9B94-F6EF6FC97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736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82EB4-F546-46FC-AE16-9717EF10A3F0}" type="datetimeFigureOut">
              <a:rPr lang="ko-KR" altLang="en-US" smtClean="0"/>
              <a:t>2016-09-13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50E9B-FF61-488F-9B94-F6EF6FC97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340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836712"/>
            <a:ext cx="6696744" cy="4754562"/>
          </a:xfrm>
        </p:spPr>
      </p:pic>
      <p:sp>
        <p:nvSpPr>
          <p:cNvPr id="5" name="직사각형 4"/>
          <p:cNvSpPr/>
          <p:nvPr/>
        </p:nvSpPr>
        <p:spPr>
          <a:xfrm>
            <a:off x="1043608" y="3212976"/>
            <a:ext cx="7560840" cy="2952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12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836712"/>
            <a:ext cx="6696744" cy="4754562"/>
          </a:xfrm>
        </p:spPr>
      </p:pic>
    </p:spTree>
    <p:extLst>
      <p:ext uri="{BB962C8B-B14F-4D97-AF65-F5344CB8AC3E}">
        <p14:creationId xmlns:p14="http://schemas.microsoft.com/office/powerpoint/2010/main" val="2674167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화면 슬라이드 쇼(4:3)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stanford</dc:creator>
  <cp:lastModifiedBy>stanford</cp:lastModifiedBy>
  <cp:revision>1</cp:revision>
  <dcterms:created xsi:type="dcterms:W3CDTF">2016-09-13T02:19:47Z</dcterms:created>
  <dcterms:modified xsi:type="dcterms:W3CDTF">2016-09-13T02:26:21Z</dcterms:modified>
</cp:coreProperties>
</file>