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0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0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9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190B-8A9D-4215-90ED-9D4946C11C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ey.usnews.com/careers/best-jobs/rankings/the-100-best-jobs" TargetMode="External"/><Relationship Id="rId2" Type="http://schemas.openxmlformats.org/officeDocument/2006/relationships/hyperlink" Target="https://www.youtube.com/watch?v=IAoF8rQH-s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c.com/2019/05/07/here-are-the-best-and-worst-jobs-of-2019.html" TargetMode="External"/><Relationship Id="rId4" Type="http://schemas.openxmlformats.org/officeDocument/2006/relationships/hyperlink" Target="https://www.forbes.com/sites/louiscolumbus/2020/01/15/glassdoors-best-jobs-in-2020-dominated-by-tech/#146b1bb0141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c.com/2017/06/26/4-things-to-study-if-you-want-a-high-paying-job-in-the-futu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kakao.com/2017/09/27/kakao-blind-recruitment-round-1/" TargetMode="External"/><Relationship Id="rId2" Type="http://schemas.openxmlformats.org/officeDocument/2006/relationships/hyperlink" Target="https://1boon.daum.net/jobsN/5a7155016a8e510001b389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직업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교과과정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err="1" smtClean="0"/>
              <a:t>억개의</a:t>
            </a:r>
            <a:r>
              <a:rPr lang="ko-KR" altLang="en-US" dirty="0" smtClean="0"/>
              <a:t> 일자리가 사라진다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www.youtube.com/watch?v=IAoF8rQH-sk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jobs in USA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money.usnews.com/careers/best-jobs/rankings/the-100-best-jobs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://www.forbes.com/sites/louiscolumbus/2020/01/15/glassdoors-best-jobs-in-2020-dominated-by-tech/#146b1bb0141c</a:t>
            </a:r>
            <a:endParaRPr lang="en-US" altLang="ko-KR" dirty="0" smtClean="0"/>
          </a:p>
          <a:p>
            <a:r>
              <a:rPr lang="en-US" altLang="ko-KR" dirty="0" smtClean="0"/>
              <a:t>10 best &amp; worst jobs for the future</a:t>
            </a:r>
          </a:p>
          <a:p>
            <a:pPr lvl="1"/>
            <a:r>
              <a:rPr lang="en-US" altLang="ko-KR" dirty="0">
                <a:hlinkClick r:id="rId5"/>
              </a:rPr>
              <a:t>https://www.cnbc.com/2019/05/07/here-are-the-best-and-worst-jobs-of-2019.html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5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en-US" altLang="ko-KR" dirty="0" smtClean="0"/>
              <a:t>things to study for a high paying job in the future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www.cnbc.com/2017/06/26/4-things-to-study-if-you-want-a-high-paying-job-in-the-future.html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58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things to study for a high paying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Data Analytics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을 이용한 통계분석</a:t>
            </a:r>
            <a:r>
              <a:rPr lang="en-US" altLang="ko-KR" dirty="0" smtClean="0"/>
              <a:t>(2-1</a:t>
            </a:r>
            <a:r>
              <a:rPr lang="en-US" altLang="ko-KR" dirty="0" smtClean="0"/>
              <a:t>), OR(3-1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ko-KR" altLang="en-US" dirty="0"/>
              <a:t>시뮬레이션</a:t>
            </a:r>
            <a:r>
              <a:rPr lang="en-US" altLang="ko-KR" dirty="0"/>
              <a:t>(3-1),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데이터사이언스개론</a:t>
            </a:r>
            <a:r>
              <a:rPr lang="en-US" altLang="ko-KR" dirty="0" smtClean="0"/>
              <a:t>(3-1), </a:t>
            </a:r>
            <a:r>
              <a:rPr lang="ko-KR" altLang="en-US" dirty="0" err="1"/>
              <a:t>데이터탐색및시각화</a:t>
            </a:r>
            <a:r>
              <a:rPr lang="en-US" altLang="ko-KR" dirty="0"/>
              <a:t>(3-2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머신러닝응용</a:t>
            </a:r>
            <a:r>
              <a:rPr lang="en-US" altLang="ko-KR" dirty="0" smtClean="0"/>
              <a:t>(4-1), </a:t>
            </a:r>
            <a:r>
              <a:rPr lang="ko-KR" altLang="en-US" dirty="0" smtClean="0"/>
              <a:t>인공지능개론</a:t>
            </a:r>
            <a:r>
              <a:rPr lang="en-US" altLang="ko-KR" dirty="0" smtClean="0"/>
              <a:t>(4-2),</a:t>
            </a:r>
            <a:r>
              <a:rPr lang="ko-KR" altLang="en-US" dirty="0" smtClean="0"/>
              <a:t>빅데이터분석기술</a:t>
            </a:r>
            <a:r>
              <a:rPr lang="en-US" altLang="ko-KR" dirty="0" smtClean="0"/>
              <a:t>(4-2)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Science, Engineering and Economics</a:t>
            </a:r>
          </a:p>
          <a:p>
            <a:pPr lvl="1"/>
            <a:r>
              <a:rPr lang="ko-KR" altLang="en-US" dirty="0" smtClean="0"/>
              <a:t>서비스공학개론</a:t>
            </a:r>
            <a:r>
              <a:rPr lang="en-US" altLang="ko-KR" dirty="0" smtClean="0"/>
              <a:t>(2-2), </a:t>
            </a:r>
            <a:r>
              <a:rPr lang="ko-KR" altLang="en-US" dirty="0"/>
              <a:t>공학경제분석</a:t>
            </a:r>
            <a:r>
              <a:rPr lang="en-US" altLang="ko-KR" dirty="0"/>
              <a:t>(</a:t>
            </a:r>
            <a:r>
              <a:rPr lang="en-US" altLang="ko-KR" dirty="0" smtClean="0"/>
              <a:t>2-2</a:t>
            </a:r>
            <a:r>
              <a:rPr lang="en-US" altLang="ko-KR" dirty="0"/>
              <a:t>) , </a:t>
            </a:r>
            <a:r>
              <a:rPr lang="ko-KR" altLang="en-US" dirty="0" err="1"/>
              <a:t>확률및통계</a:t>
            </a:r>
            <a:r>
              <a:rPr lang="en-US" altLang="ko-KR" dirty="0"/>
              <a:t>(</a:t>
            </a:r>
            <a:r>
              <a:rPr lang="en-US" altLang="ko-KR" dirty="0" smtClean="0"/>
              <a:t>2-2)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신뢰성분석및설계</a:t>
            </a:r>
            <a:r>
              <a:rPr lang="en-US" altLang="ko-KR" dirty="0" smtClean="0"/>
              <a:t>(3-1),</a:t>
            </a:r>
            <a:r>
              <a:rPr lang="ko-KR" altLang="en-US" dirty="0" smtClean="0"/>
              <a:t> </a:t>
            </a:r>
            <a:r>
              <a:rPr lang="ko-KR" altLang="en-US" dirty="0"/>
              <a:t>스마트제조시스템</a:t>
            </a:r>
            <a:r>
              <a:rPr lang="en-US" altLang="ko-KR" dirty="0"/>
              <a:t>(3-1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ko-KR" altLang="en-US" dirty="0"/>
              <a:t>통계적품질관리</a:t>
            </a:r>
            <a:r>
              <a:rPr lang="en-US" altLang="ko-KR" dirty="0"/>
              <a:t>(3-1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실험계획법</a:t>
            </a:r>
            <a:r>
              <a:rPr lang="en-US" altLang="ko-KR" dirty="0"/>
              <a:t>(3-2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생산관리</a:t>
            </a:r>
            <a:r>
              <a:rPr lang="en-US" altLang="ko-KR" dirty="0"/>
              <a:t>(3-2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Coding</a:t>
            </a:r>
          </a:p>
          <a:p>
            <a:pPr lvl="1"/>
            <a:r>
              <a:rPr lang="ko-KR" altLang="en-US" dirty="0" smtClean="0"/>
              <a:t>프로그래밍실습</a:t>
            </a:r>
            <a:r>
              <a:rPr lang="en-US" altLang="ko-KR" dirty="0" smtClean="0"/>
              <a:t>(1-2)</a:t>
            </a:r>
          </a:p>
          <a:p>
            <a:pPr lvl="1"/>
            <a:r>
              <a:rPr lang="ko-KR" altLang="en-US" dirty="0" smtClean="0"/>
              <a:t>프로그래밍응용</a:t>
            </a:r>
            <a:r>
              <a:rPr lang="en-US" altLang="ko-KR" dirty="0" smtClean="0"/>
              <a:t>I(2-1), </a:t>
            </a:r>
            <a:r>
              <a:rPr lang="ko-KR" altLang="en-US" dirty="0" smtClean="0"/>
              <a:t>프로그래밍응용</a:t>
            </a:r>
            <a:r>
              <a:rPr lang="en-US" altLang="ko-KR" dirty="0" smtClean="0"/>
              <a:t>II(2-2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데이터베이스개론</a:t>
            </a:r>
            <a:r>
              <a:rPr lang="en-US" altLang="ko-KR" dirty="0"/>
              <a:t>(2-2)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Liberal</a:t>
            </a:r>
            <a:r>
              <a:rPr lang="ko-KR" altLang="en-US" dirty="0" smtClean="0"/>
              <a:t> </a:t>
            </a:r>
            <a:r>
              <a:rPr lang="en-US" altLang="ko-KR" dirty="0" smtClean="0"/>
              <a:t>Art</a:t>
            </a:r>
          </a:p>
          <a:p>
            <a:pPr lvl="1"/>
            <a:r>
              <a:rPr lang="ko-KR" altLang="en-US" dirty="0" smtClean="0"/>
              <a:t>교양과목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879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실습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(job)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데이터 사이언스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의 필수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 교과목은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기초지식이 있다고 가정한다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2-1 </a:t>
            </a:r>
            <a:r>
              <a:rPr lang="ko-KR" altLang="en-US" dirty="0" smtClean="0"/>
              <a:t>프로그래밍 응용 </a:t>
            </a:r>
            <a:r>
              <a:rPr lang="en-US" altLang="ko-KR" dirty="0" smtClean="0"/>
              <a:t>I</a:t>
            </a:r>
          </a:p>
          <a:p>
            <a:pPr lvl="1"/>
            <a:r>
              <a:rPr lang="en-US" altLang="ko-KR" dirty="0" smtClean="0"/>
              <a:t>2-2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응용 </a:t>
            </a:r>
            <a:r>
              <a:rPr lang="en-US" altLang="ko-KR" dirty="0" smtClean="0"/>
              <a:t>II</a:t>
            </a:r>
          </a:p>
          <a:p>
            <a:pPr lvl="1"/>
            <a:r>
              <a:rPr lang="en-US" altLang="ko-KR" dirty="0" smtClean="0"/>
              <a:t>3-1 </a:t>
            </a:r>
            <a:r>
              <a:rPr lang="ko-KR" altLang="en-US" dirty="0" smtClean="0"/>
              <a:t>데이터사이언스개론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3-2 </a:t>
            </a:r>
            <a:r>
              <a:rPr lang="ko-KR" altLang="en-US" dirty="0" smtClean="0"/>
              <a:t>데이터 탐색 및 시각화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4-1 </a:t>
            </a:r>
            <a:r>
              <a:rPr lang="ko-KR" altLang="en-US" dirty="0" err="1" smtClean="0"/>
              <a:t>머신러닝응용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4-2 </a:t>
            </a:r>
            <a:r>
              <a:rPr lang="ko-KR" altLang="en-US" dirty="0" smtClean="0"/>
              <a:t>인공지능개론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4-2 </a:t>
            </a:r>
            <a:r>
              <a:rPr lang="ko-KR" altLang="en-US" dirty="0" smtClean="0"/>
              <a:t>빅데이터분석기술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493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잘 하는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코딩을 잘 하려면 많은 시간 투자가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수업시간만으로는 부족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연습이 최고의 선생이다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에러를 두려워 하지 마라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누구나 에러를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반복하지는 마라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문제를 풀었다면 마음껏 기뻐하라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답을 확인하여 더 효율적으로 풀 수 있는지 살펴보고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번에는 그대로 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문제를 이해했는데</a:t>
            </a:r>
            <a:r>
              <a:rPr lang="en-US" altLang="ko-KR" dirty="0"/>
              <a:t> </a:t>
            </a:r>
            <a:r>
              <a:rPr lang="ko-KR" altLang="en-US" dirty="0" smtClean="0"/>
              <a:t>코딩할 수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실제로 이해하지 못했거나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 실력이 부족하거나 둘 중 하나이다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6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24" y="72842"/>
            <a:ext cx="5620229" cy="6695947"/>
          </a:xfrm>
        </p:spPr>
      </p:pic>
    </p:spTree>
    <p:extLst>
      <p:ext uri="{BB962C8B-B14F-4D97-AF65-F5344CB8AC3E}">
        <p14:creationId xmlns:p14="http://schemas.microsoft.com/office/powerpoint/2010/main" val="11914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 공채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블라인드 </a:t>
            </a:r>
            <a:r>
              <a:rPr lang="ko-KR" altLang="en-US" dirty="0" err="1" smtClean="0"/>
              <a:t>테스팅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https://1boon.daum.net/jobsN/5a7155016a8e510001b389b0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프로그래밍 </a:t>
            </a:r>
            <a:r>
              <a:rPr lang="ko-KR" altLang="en-US" dirty="0" smtClean="0"/>
              <a:t>언어별 </a:t>
            </a:r>
            <a:r>
              <a:rPr lang="ko-KR" altLang="en-US" dirty="0"/>
              <a:t>합격률 및 코딩 라인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http://tech.kakao.com/2017/09/27/kakao-blind-recruitment-round-1/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006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297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직업, 교과과정, 파이썬</vt:lpstr>
      <vt:lpstr>PowerPoint 프레젠테이션</vt:lpstr>
      <vt:lpstr>PowerPoint 프레젠테이션</vt:lpstr>
      <vt:lpstr>4 things to study for a high paying Job</vt:lpstr>
      <vt:lpstr>프로그래밍 실습(파이썬)의 중요성</vt:lpstr>
      <vt:lpstr>코딩(파이썬 포함)을 잘 하는 법</vt:lpstr>
      <vt:lpstr>PowerPoint 프레젠테이션</vt:lpstr>
      <vt:lpstr>카카오 공채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mm</dc:creator>
  <cp:lastModifiedBy>NN</cp:lastModifiedBy>
  <cp:revision>25</cp:revision>
  <dcterms:created xsi:type="dcterms:W3CDTF">2018-03-04T13:53:46Z</dcterms:created>
  <dcterms:modified xsi:type="dcterms:W3CDTF">2020-08-28T14:39:46Z</dcterms:modified>
</cp:coreProperties>
</file>