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c3d38a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dc3d38a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c3d38ac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c3d38ac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c3d38a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c3d38a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dc3d38a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dc3d38a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c3d38a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dc3d38a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c3d38a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c3d38a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dc3d38ac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dc3d38a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dc3d38ac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dc3d38ac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c3d38ac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c3d38ac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dc3d38ac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dc3d38ac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공통기능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로그인(회원가입 , my page 등등)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검색창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카테고리별 검색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네브바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주문내역</a:t>
            </a:r>
            <a:endParaRPr/>
          </a:p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리뷰작성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 작성</a:t>
            </a:r>
            <a:endParaRPr/>
          </a:p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18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상품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검색창(자세한 필터링)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 page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19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주문내역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쇼핑카트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프로필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프로필 수정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프로필 확인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세부정보</a:t>
            </a:r>
            <a:endParaRPr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알아서 만들고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검색 결과</a:t>
            </a:r>
            <a:endParaRPr/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알아서 만드셈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판매 상품 등록</a:t>
            </a:r>
            <a:endParaRPr/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알아서 만들기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결제 페이지</a:t>
            </a:r>
            <a:endParaRPr/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장바구니 페이지</a:t>
            </a:r>
            <a:endParaRPr/>
          </a:p>
        </p:txBody>
      </p:sp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