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4A06DA-3F25-48B6-9B44-255D4EC885C6}">
  <a:tblStyle styleId="{C44A06DA-3F25-48B6-9B44-255D4EC88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651125" y="42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{C44A06DA-3F25-48B6-9B44-255D4EC885C6}</a:tableStyleId>
              </a:tblPr>
              <a:tblGrid>
                <a:gridCol w="587525"/>
                <a:gridCol w="651275"/>
                <a:gridCol w="939475"/>
                <a:gridCol w="818925"/>
                <a:gridCol w="647200"/>
                <a:gridCol w="707100"/>
                <a:gridCol w="1094175"/>
                <a:gridCol w="179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account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password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role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phoneNumber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address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651125" y="9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{C44A06DA-3F25-48B6-9B44-255D4EC885C6}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573225"/>
                <a:gridCol w="784150"/>
                <a:gridCol w="814325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Item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itemId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productId</a:t>
                      </a:r>
                      <a:br>
                        <a:rPr lang="ko" sz="1000"/>
                      </a:b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size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color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price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category1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category2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remain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651150" y="21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{C44A06DA-3F25-48B6-9B44-255D4EC885C6}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Brand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brandId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(image)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651150" y="276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{C44A06DA-3F25-48B6-9B44-255D4EC885C6}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LineItem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lineItemId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itemId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quantity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(short)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651125" y="340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{C44A06DA-3F25-48B6-9B44-255D4EC885C6}</a:tableStyleId>
              </a:tblPr>
              <a:tblGrid>
                <a:gridCol w="744675"/>
                <a:gridCol w="837750"/>
                <a:gridCol w="724025"/>
                <a:gridCol w="672375"/>
                <a:gridCol w="744700"/>
                <a:gridCol w="744700"/>
                <a:gridCol w="744700"/>
                <a:gridCol w="744700"/>
                <a:gridCol w="1281400"/>
                <a:gridCol w="848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Order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orderId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itemId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quantity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status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address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phoneNumber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" name="Google Shape;59;p13"/>
          <p:cNvGraphicFramePr/>
          <p:nvPr/>
        </p:nvGraphicFramePr>
        <p:xfrm>
          <a:off x="651125" y="40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{C44A06DA-3F25-48B6-9B44-255D4EC885C6}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Review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reviewId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itemId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content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rating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(short)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photo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(image)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" name="Google Shape;60;p13"/>
          <p:cNvGraphicFramePr/>
          <p:nvPr/>
        </p:nvGraphicFramePr>
        <p:xfrm>
          <a:off x="651150" y="15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{C44A06DA-3F25-48B6-9B44-255D4EC885C6}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Product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product</a:t>
                      </a:r>
                      <a:r>
                        <a:rPr lang="ko" sz="1000"/>
                        <a:t>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brand</a:t>
                      </a:r>
                      <a:r>
                        <a:rPr lang="ko" sz="1000"/>
                        <a:t>Id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(String)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rating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(short)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soldAmount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(int)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" name="Google Shape;61;p13"/>
          <p:cNvGraphicFramePr/>
          <p:nvPr/>
        </p:nvGraphicFramePr>
        <p:xfrm>
          <a:off x="7264500" y="103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{C44A06DA-3F25-48B6-9B44-255D4EC885C6}</a:tableStyleId>
              </a:tblPr>
              <a:tblGrid>
                <a:gridCol w="627375"/>
                <a:gridCol w="587175"/>
                <a:gridCol w="58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