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4"/>
  </p:sldMasterIdLst>
  <p:notesMasterIdLst>
    <p:notesMasterId r:id="rId13"/>
  </p:notesMasterIdLst>
  <p:sldIdLst>
    <p:sldId id="1151" r:id="rId5"/>
    <p:sldId id="1152" r:id="rId6"/>
    <p:sldId id="1153" r:id="rId7"/>
    <p:sldId id="1154" r:id="rId8"/>
    <p:sldId id="1156" r:id="rId9"/>
    <p:sldId id="1155" r:id="rId10"/>
    <p:sldId id="1157" r:id="rId11"/>
    <p:sldId id="1158" r:id="rId1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0000FF"/>
    <a:srgbClr val="8DBABD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0E469-67C0-45DC-8571-93D6909727C2}" v="220" dt="2020-05-17T09:43:30.550"/>
    <p1510:client id="{D70FB0BE-EF7F-4D7C-BBC6-2D8D9985DD6C}" v="466" dt="2020-05-17T12:52:43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3" autoAdjust="0"/>
  </p:normalViewPr>
  <p:slideViewPr>
    <p:cSldViewPr snapToGrid="0" showGuides="1">
      <p:cViewPr varScale="1">
        <p:scale>
          <a:sx n="101" d="100"/>
          <a:sy n="101" d="100"/>
        </p:scale>
        <p:origin x="144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원우" userId="1f4cbbe5-642e-423b-8200-7b577ee02136" providerId="ADAL" clId="{D70FB0BE-EF7F-4D7C-BBC6-2D8D9985DD6C}"/>
    <pc:docChg chg="undo custSel addSld delSld modSld">
      <pc:chgData name="남원우" userId="1f4cbbe5-642e-423b-8200-7b577ee02136" providerId="ADAL" clId="{D70FB0BE-EF7F-4D7C-BBC6-2D8D9985DD6C}" dt="2020-05-17T12:52:43.613" v="537" actId="21"/>
      <pc:docMkLst>
        <pc:docMk/>
      </pc:docMkLst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28288368" sldId="257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240987367" sldId="262"/>
        </pc:sldMkLst>
      </pc:sldChg>
      <pc:sldChg chg="del">
        <pc:chgData name="남원우" userId="1f4cbbe5-642e-423b-8200-7b577ee02136" providerId="ADAL" clId="{D70FB0BE-EF7F-4D7C-BBC6-2D8D9985DD6C}" dt="2020-05-17T09:54:51.691" v="2" actId="47"/>
        <pc:sldMkLst>
          <pc:docMk/>
          <pc:sldMk cId="2146664103" sldId="274"/>
        </pc:sldMkLst>
      </pc:sldChg>
      <pc:sldChg chg="del">
        <pc:chgData name="남원우" userId="1f4cbbe5-642e-423b-8200-7b577ee02136" providerId="ADAL" clId="{D70FB0BE-EF7F-4D7C-BBC6-2D8D9985DD6C}" dt="2020-05-17T09:54:51.691" v="2" actId="47"/>
        <pc:sldMkLst>
          <pc:docMk/>
          <pc:sldMk cId="975392885" sldId="299"/>
        </pc:sldMkLst>
      </pc:sldChg>
      <pc:sldChg chg="del">
        <pc:chgData name="남원우" userId="1f4cbbe5-642e-423b-8200-7b577ee02136" providerId="ADAL" clId="{D70FB0BE-EF7F-4D7C-BBC6-2D8D9985DD6C}" dt="2020-05-17T09:54:51.691" v="2" actId="47"/>
        <pc:sldMkLst>
          <pc:docMk/>
          <pc:sldMk cId="704675193" sldId="430"/>
        </pc:sldMkLst>
      </pc:sldChg>
      <pc:sldChg chg="del">
        <pc:chgData name="남원우" userId="1f4cbbe5-642e-423b-8200-7b577ee02136" providerId="ADAL" clId="{D70FB0BE-EF7F-4D7C-BBC6-2D8D9985DD6C}" dt="2020-05-17T09:54:51.691" v="2" actId="47"/>
        <pc:sldMkLst>
          <pc:docMk/>
          <pc:sldMk cId="2386791809" sldId="447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065595093" sldId="640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78985329" sldId="1062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770052137" sldId="1116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775697333" sldId="1117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1052686457" sldId="1118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56506161" sldId="1121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430710810" sldId="1130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083686740" sldId="1131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164817889" sldId="1132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805608943" sldId="1134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640866039" sldId="1135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90308584" sldId="1136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54846468" sldId="1137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941757599" sldId="1138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4094825545" sldId="1139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665818514" sldId="1140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1775711013" sldId="1141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607985896" sldId="1142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330875761" sldId="1143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409367522" sldId="1144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479632047" sldId="1145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370089008" sldId="1146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1032827357" sldId="1147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28690927" sldId="1148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4192687268" sldId="1149"/>
        </pc:sldMkLst>
      </pc:sldChg>
      <pc:sldChg chg="del">
        <pc:chgData name="남원우" userId="1f4cbbe5-642e-423b-8200-7b577ee02136" providerId="ADAL" clId="{D70FB0BE-EF7F-4D7C-BBC6-2D8D9985DD6C}" dt="2020-05-17T09:54:55.608" v="3" actId="47"/>
        <pc:sldMkLst>
          <pc:docMk/>
          <pc:sldMk cId="3239970364" sldId="1150"/>
        </pc:sldMkLst>
      </pc:sldChg>
      <pc:sldChg chg="addSp delSp mod">
        <pc:chgData name="남원우" userId="1f4cbbe5-642e-423b-8200-7b577ee02136" providerId="ADAL" clId="{D70FB0BE-EF7F-4D7C-BBC6-2D8D9985DD6C}" dt="2020-05-17T09:44:45.209" v="1" actId="21"/>
        <pc:sldMkLst>
          <pc:docMk/>
          <pc:sldMk cId="3132331727" sldId="1152"/>
        </pc:sldMkLst>
        <pc:picChg chg="add del">
          <ac:chgData name="남원우" userId="1f4cbbe5-642e-423b-8200-7b577ee02136" providerId="ADAL" clId="{D70FB0BE-EF7F-4D7C-BBC6-2D8D9985DD6C}" dt="2020-05-17T09:44:45.209" v="1" actId="21"/>
          <ac:picMkLst>
            <pc:docMk/>
            <pc:sldMk cId="3132331727" sldId="1152"/>
            <ac:picMk id="4" creationId="{CF4DA19B-C0D0-4C00-A721-F11EAC4B8653}"/>
          </ac:picMkLst>
        </pc:picChg>
      </pc:sldChg>
      <pc:sldChg chg="addSp delSp modSp new mod">
        <pc:chgData name="남원우" userId="1f4cbbe5-642e-423b-8200-7b577ee02136" providerId="ADAL" clId="{D70FB0BE-EF7F-4D7C-BBC6-2D8D9985DD6C}" dt="2020-05-17T09:56:19.444" v="33" actId="1076"/>
        <pc:sldMkLst>
          <pc:docMk/>
          <pc:sldMk cId="786001456" sldId="1153"/>
        </pc:sldMkLst>
        <pc:spChg chg="add del">
          <ac:chgData name="남원우" userId="1f4cbbe5-642e-423b-8200-7b577ee02136" providerId="ADAL" clId="{D70FB0BE-EF7F-4D7C-BBC6-2D8D9985DD6C}" dt="2020-05-17T09:55:00.521" v="6"/>
          <ac:spMkLst>
            <pc:docMk/>
            <pc:sldMk cId="786001456" sldId="1153"/>
            <ac:spMk id="2" creationId="{B8E1BB20-E116-4357-96BB-F91BA9896C8E}"/>
          </ac:spMkLst>
        </pc:spChg>
        <pc:spChg chg="add del">
          <ac:chgData name="남원우" userId="1f4cbbe5-642e-423b-8200-7b577ee02136" providerId="ADAL" clId="{D70FB0BE-EF7F-4D7C-BBC6-2D8D9985DD6C}" dt="2020-05-17T09:55:00.521" v="6"/>
          <ac:spMkLst>
            <pc:docMk/>
            <pc:sldMk cId="786001456" sldId="1153"/>
            <ac:spMk id="3" creationId="{9A8B253D-B333-4B1A-B0A7-A10F7E91C9BB}"/>
          </ac:spMkLst>
        </pc:spChg>
        <pc:spChg chg="add del">
          <ac:chgData name="남원우" userId="1f4cbbe5-642e-423b-8200-7b577ee02136" providerId="ADAL" clId="{D70FB0BE-EF7F-4D7C-BBC6-2D8D9985DD6C}" dt="2020-05-17T09:55:00.521" v="6"/>
          <ac:spMkLst>
            <pc:docMk/>
            <pc:sldMk cId="786001456" sldId="1153"/>
            <ac:spMk id="4" creationId="{78AF2B93-50AF-4DA3-9C00-F8F06470442A}"/>
          </ac:spMkLst>
        </pc:spChg>
        <pc:spChg chg="add del">
          <ac:chgData name="남원우" userId="1f4cbbe5-642e-423b-8200-7b577ee02136" providerId="ADAL" clId="{D70FB0BE-EF7F-4D7C-BBC6-2D8D9985DD6C}" dt="2020-05-17T09:55:00.521" v="6"/>
          <ac:spMkLst>
            <pc:docMk/>
            <pc:sldMk cId="786001456" sldId="1153"/>
            <ac:spMk id="5" creationId="{E3E5225E-AE81-4421-AE0E-4411AC1D8D45}"/>
          </ac:spMkLst>
        </pc:spChg>
        <pc:spChg chg="add del mod">
          <ac:chgData name="남원우" userId="1f4cbbe5-642e-423b-8200-7b577ee02136" providerId="ADAL" clId="{D70FB0BE-EF7F-4D7C-BBC6-2D8D9985DD6C}" dt="2020-05-17T09:55:15.882" v="12" actId="478"/>
          <ac:spMkLst>
            <pc:docMk/>
            <pc:sldMk cId="786001456" sldId="1153"/>
            <ac:spMk id="6" creationId="{2336791C-3BB8-4897-A173-9FEF7929A048}"/>
          </ac:spMkLst>
        </pc:spChg>
        <pc:spChg chg="add del mod">
          <ac:chgData name="남원우" userId="1f4cbbe5-642e-423b-8200-7b577ee02136" providerId="ADAL" clId="{D70FB0BE-EF7F-4D7C-BBC6-2D8D9985DD6C}" dt="2020-05-17T09:55:15.882" v="12" actId="478"/>
          <ac:spMkLst>
            <pc:docMk/>
            <pc:sldMk cId="786001456" sldId="1153"/>
            <ac:spMk id="7" creationId="{1938D65B-CE7B-454F-B6B9-37F5861039F6}"/>
          </ac:spMkLst>
        </pc:spChg>
        <pc:spChg chg="add del mod">
          <ac:chgData name="남원우" userId="1f4cbbe5-642e-423b-8200-7b577ee02136" providerId="ADAL" clId="{D70FB0BE-EF7F-4D7C-BBC6-2D8D9985DD6C}" dt="2020-05-17T09:55:15.882" v="12" actId="478"/>
          <ac:spMkLst>
            <pc:docMk/>
            <pc:sldMk cId="786001456" sldId="1153"/>
            <ac:spMk id="8" creationId="{40F8D715-930C-4593-9D0D-8E3BAD3ECDC1}"/>
          </ac:spMkLst>
        </pc:spChg>
        <pc:spChg chg="add del mod">
          <ac:chgData name="남원우" userId="1f4cbbe5-642e-423b-8200-7b577ee02136" providerId="ADAL" clId="{D70FB0BE-EF7F-4D7C-BBC6-2D8D9985DD6C}" dt="2020-05-17T09:55:15.882" v="12" actId="478"/>
          <ac:spMkLst>
            <pc:docMk/>
            <pc:sldMk cId="786001456" sldId="1153"/>
            <ac:spMk id="9" creationId="{23E6758A-8A79-4C0F-8BCF-CBB696DFDC4F}"/>
          </ac:spMkLst>
        </pc:spChg>
        <pc:spChg chg="add mod">
          <ac:chgData name="남원우" userId="1f4cbbe5-642e-423b-8200-7b577ee02136" providerId="ADAL" clId="{D70FB0BE-EF7F-4D7C-BBC6-2D8D9985DD6C}" dt="2020-05-17T09:56:04.842" v="25" actId="1076"/>
          <ac:spMkLst>
            <pc:docMk/>
            <pc:sldMk cId="786001456" sldId="1153"/>
            <ac:spMk id="10" creationId="{E98BF361-5CA3-4442-A14F-FE1EFACDC671}"/>
          </ac:spMkLst>
        </pc:spChg>
        <pc:spChg chg="add mod">
          <ac:chgData name="남원우" userId="1f4cbbe5-642e-423b-8200-7b577ee02136" providerId="ADAL" clId="{D70FB0BE-EF7F-4D7C-BBC6-2D8D9985DD6C}" dt="2020-05-17T09:56:14.900" v="31" actId="14100"/>
          <ac:spMkLst>
            <pc:docMk/>
            <pc:sldMk cId="786001456" sldId="1153"/>
            <ac:spMk id="17" creationId="{BA3066E6-9B21-4F03-85B7-E8C51C5BB988}"/>
          </ac:spMkLst>
        </pc:spChg>
        <pc:picChg chg="add del">
          <ac:chgData name="남원우" userId="1f4cbbe5-642e-423b-8200-7b577ee02136" providerId="ADAL" clId="{D70FB0BE-EF7F-4D7C-BBC6-2D8D9985DD6C}" dt="2020-05-17T09:55:00.521" v="6"/>
          <ac:picMkLst>
            <pc:docMk/>
            <pc:sldMk cId="786001456" sldId="1153"/>
            <ac:picMk id="1025" creationId="{4B6278F8-12D6-4C8E-B408-6A42E42BE3F9}"/>
          </ac:picMkLst>
        </pc:picChg>
        <pc:picChg chg="add del">
          <ac:chgData name="남원우" userId="1f4cbbe5-642e-423b-8200-7b577ee02136" providerId="ADAL" clId="{D70FB0BE-EF7F-4D7C-BBC6-2D8D9985DD6C}" dt="2020-05-17T09:55:00.521" v="6"/>
          <ac:picMkLst>
            <pc:docMk/>
            <pc:sldMk cId="786001456" sldId="1153"/>
            <ac:picMk id="1026" creationId="{A97EE938-151C-41E1-9E9F-6126D9DE169F}"/>
          </ac:picMkLst>
        </pc:picChg>
        <pc:picChg chg="add del">
          <ac:chgData name="남원우" userId="1f4cbbe5-642e-423b-8200-7b577ee02136" providerId="ADAL" clId="{D70FB0BE-EF7F-4D7C-BBC6-2D8D9985DD6C}" dt="2020-05-17T09:55:00.521" v="6"/>
          <ac:picMkLst>
            <pc:docMk/>
            <pc:sldMk cId="786001456" sldId="1153"/>
            <ac:picMk id="1027" creationId="{444C522F-CAE7-4CD4-A83A-2F8FF0785101}"/>
          </ac:picMkLst>
        </pc:picChg>
        <pc:picChg chg="add mod">
          <ac:chgData name="남원우" userId="1f4cbbe5-642e-423b-8200-7b577ee02136" providerId="ADAL" clId="{D70FB0BE-EF7F-4D7C-BBC6-2D8D9985DD6C}" dt="2020-05-17T09:56:17.275" v="32" actId="1076"/>
          <ac:picMkLst>
            <pc:docMk/>
            <pc:sldMk cId="786001456" sldId="1153"/>
            <ac:picMk id="1032" creationId="{E684C6E2-A50F-4A5E-B0DC-4C6A35025B02}"/>
          </ac:picMkLst>
        </pc:picChg>
        <pc:picChg chg="add mod">
          <ac:chgData name="남원우" userId="1f4cbbe5-642e-423b-8200-7b577ee02136" providerId="ADAL" clId="{D70FB0BE-EF7F-4D7C-BBC6-2D8D9985DD6C}" dt="2020-05-17T09:56:19.444" v="33" actId="1076"/>
          <ac:picMkLst>
            <pc:docMk/>
            <pc:sldMk cId="786001456" sldId="1153"/>
            <ac:picMk id="1033" creationId="{52EAD918-4C3F-46C8-A5F3-FA4698FE65D5}"/>
          </ac:picMkLst>
        </pc:picChg>
        <pc:picChg chg="add mod">
          <ac:chgData name="남원우" userId="1f4cbbe5-642e-423b-8200-7b577ee02136" providerId="ADAL" clId="{D70FB0BE-EF7F-4D7C-BBC6-2D8D9985DD6C}" dt="2020-05-17T09:55:18.709" v="13" actId="1076"/>
          <ac:picMkLst>
            <pc:docMk/>
            <pc:sldMk cId="786001456" sldId="1153"/>
            <ac:picMk id="1034" creationId="{C7006C4A-FA23-478F-9BB1-A2E439AAF964}"/>
          </ac:picMkLst>
        </pc:picChg>
      </pc:sldChg>
      <pc:sldChg chg="addSp delSp modSp new mod">
        <pc:chgData name="남원우" userId="1f4cbbe5-642e-423b-8200-7b577ee02136" providerId="ADAL" clId="{D70FB0BE-EF7F-4D7C-BBC6-2D8D9985DD6C}" dt="2020-05-17T09:59:17.452" v="69" actId="21"/>
        <pc:sldMkLst>
          <pc:docMk/>
          <pc:sldMk cId="2246378443" sldId="1154"/>
        </pc:sldMkLst>
        <pc:graphicFrameChg chg="add del mod">
          <ac:chgData name="남원우" userId="1f4cbbe5-642e-423b-8200-7b577ee02136" providerId="ADAL" clId="{D70FB0BE-EF7F-4D7C-BBC6-2D8D9985DD6C}" dt="2020-05-17T09:57:51.875" v="40"/>
          <ac:graphicFrameMkLst>
            <pc:docMk/>
            <pc:sldMk cId="2246378443" sldId="1154"/>
            <ac:graphicFrameMk id="4" creationId="{7B6C7DC1-7165-495B-81BE-3A12CE43C399}"/>
          </ac:graphicFrameMkLst>
        </pc:graphicFrameChg>
        <pc:picChg chg="add del mod">
          <ac:chgData name="남원우" userId="1f4cbbe5-642e-423b-8200-7b577ee02136" providerId="ADAL" clId="{D70FB0BE-EF7F-4D7C-BBC6-2D8D9985DD6C}" dt="2020-05-17T09:57:51.875" v="40"/>
          <ac:picMkLst>
            <pc:docMk/>
            <pc:sldMk cId="2246378443" sldId="1154"/>
            <ac:picMk id="3" creationId="{372180B5-083A-4047-ABFF-36DC38EF7372}"/>
          </ac:picMkLst>
        </pc:picChg>
        <pc:picChg chg="add del mod">
          <ac:chgData name="남원우" userId="1f4cbbe5-642e-423b-8200-7b577ee02136" providerId="ADAL" clId="{D70FB0BE-EF7F-4D7C-BBC6-2D8D9985DD6C}" dt="2020-05-17T09:57:51.875" v="40"/>
          <ac:picMkLst>
            <pc:docMk/>
            <pc:sldMk cId="2246378443" sldId="1154"/>
            <ac:picMk id="6" creationId="{3FA7637B-35E1-4732-AFB0-CB06CA7B74F4}"/>
          </ac:picMkLst>
        </pc:picChg>
        <pc:picChg chg="add del mod">
          <ac:chgData name="남원우" userId="1f4cbbe5-642e-423b-8200-7b577ee02136" providerId="ADAL" clId="{D70FB0BE-EF7F-4D7C-BBC6-2D8D9985DD6C}" dt="2020-05-17T09:57:51.875" v="40"/>
          <ac:picMkLst>
            <pc:docMk/>
            <pc:sldMk cId="2246378443" sldId="1154"/>
            <ac:picMk id="8" creationId="{2EC5296C-55CF-4C37-95DA-32ED481A7FC0}"/>
          </ac:picMkLst>
        </pc:picChg>
        <pc:picChg chg="add del mod">
          <ac:chgData name="남원우" userId="1f4cbbe5-642e-423b-8200-7b577ee02136" providerId="ADAL" clId="{D70FB0BE-EF7F-4D7C-BBC6-2D8D9985DD6C}" dt="2020-05-17T09:57:51.875" v="40"/>
          <ac:picMkLst>
            <pc:docMk/>
            <pc:sldMk cId="2246378443" sldId="1154"/>
            <ac:picMk id="10" creationId="{B7C8D0AA-E272-4C77-897A-843B23741140}"/>
          </ac:picMkLst>
        </pc:picChg>
        <pc:picChg chg="add del mod">
          <ac:chgData name="남원우" userId="1f4cbbe5-642e-423b-8200-7b577ee02136" providerId="ADAL" clId="{D70FB0BE-EF7F-4D7C-BBC6-2D8D9985DD6C}" dt="2020-05-17T09:59:17.452" v="69" actId="21"/>
          <ac:picMkLst>
            <pc:docMk/>
            <pc:sldMk cId="2246378443" sldId="1154"/>
            <ac:picMk id="12" creationId="{3CAEE792-BE46-454A-805C-D8B1092F5EB1}"/>
          </ac:picMkLst>
        </pc:picChg>
        <pc:picChg chg="add del mod">
          <ac:chgData name="남원우" userId="1f4cbbe5-642e-423b-8200-7b577ee02136" providerId="ADAL" clId="{D70FB0BE-EF7F-4D7C-BBC6-2D8D9985DD6C}" dt="2020-05-17T09:59:16.556" v="68" actId="21"/>
          <ac:picMkLst>
            <pc:docMk/>
            <pc:sldMk cId="2246378443" sldId="1154"/>
            <ac:picMk id="14" creationId="{032E5C18-DED4-4EB8-AF9D-A8DD685C1284}"/>
          </ac:picMkLst>
        </pc:picChg>
        <pc:picChg chg="add del mod">
          <ac:chgData name="남원우" userId="1f4cbbe5-642e-423b-8200-7b577ee02136" providerId="ADAL" clId="{D70FB0BE-EF7F-4D7C-BBC6-2D8D9985DD6C}" dt="2020-05-17T09:59:13.809" v="67" actId="21"/>
          <ac:picMkLst>
            <pc:docMk/>
            <pc:sldMk cId="2246378443" sldId="1154"/>
            <ac:picMk id="16" creationId="{A8243F97-8E53-4D4E-BF1D-874792939A87}"/>
          </ac:picMkLst>
        </pc:picChg>
      </pc:sldChg>
      <pc:sldChg chg="addSp modSp new mod">
        <pc:chgData name="남원우" userId="1f4cbbe5-642e-423b-8200-7b577ee02136" providerId="ADAL" clId="{D70FB0BE-EF7F-4D7C-BBC6-2D8D9985DD6C}" dt="2020-05-17T09:59:21.809" v="73" actId="1076"/>
        <pc:sldMkLst>
          <pc:docMk/>
          <pc:sldMk cId="1624590802" sldId="1155"/>
        </pc:sldMkLst>
        <pc:picChg chg="add mod">
          <ac:chgData name="남원우" userId="1f4cbbe5-642e-423b-8200-7b577ee02136" providerId="ADAL" clId="{D70FB0BE-EF7F-4D7C-BBC6-2D8D9985DD6C}" dt="2020-05-17T09:59:21.809" v="73" actId="1076"/>
          <ac:picMkLst>
            <pc:docMk/>
            <pc:sldMk cId="1624590802" sldId="1155"/>
            <ac:picMk id="2" creationId="{1C85AF8A-FE5B-4610-9680-24972452700D}"/>
          </ac:picMkLst>
        </pc:picChg>
      </pc:sldChg>
      <pc:sldChg chg="addSp modSp new mod">
        <pc:chgData name="남원우" userId="1f4cbbe5-642e-423b-8200-7b577ee02136" providerId="ADAL" clId="{D70FB0BE-EF7F-4D7C-BBC6-2D8D9985DD6C}" dt="2020-05-17T09:59:29.962" v="76" actId="27614"/>
        <pc:sldMkLst>
          <pc:docMk/>
          <pc:sldMk cId="2631914842" sldId="1156"/>
        </pc:sldMkLst>
        <pc:picChg chg="add mod">
          <ac:chgData name="남원우" userId="1f4cbbe5-642e-423b-8200-7b577ee02136" providerId="ADAL" clId="{D70FB0BE-EF7F-4D7C-BBC6-2D8D9985DD6C}" dt="2020-05-17T09:59:29.962" v="76" actId="27614"/>
          <ac:picMkLst>
            <pc:docMk/>
            <pc:sldMk cId="2631914842" sldId="1156"/>
            <ac:picMk id="3" creationId="{D8DF4001-83B3-42AD-A0CC-EBA9A4E94893}"/>
          </ac:picMkLst>
        </pc:picChg>
      </pc:sldChg>
      <pc:sldChg chg="addSp delSp modSp new mod">
        <pc:chgData name="남원우" userId="1f4cbbe5-642e-423b-8200-7b577ee02136" providerId="ADAL" clId="{D70FB0BE-EF7F-4D7C-BBC6-2D8D9985DD6C}" dt="2020-05-17T12:15:41.421" v="397" actId="21"/>
        <pc:sldMkLst>
          <pc:docMk/>
          <pc:sldMk cId="1868557207" sldId="1157"/>
        </pc:sldMkLst>
        <pc:spChg chg="add mod">
          <ac:chgData name="남원우" userId="1f4cbbe5-642e-423b-8200-7b577ee02136" providerId="ADAL" clId="{D70FB0BE-EF7F-4D7C-BBC6-2D8D9985DD6C}" dt="2020-05-17T12:11:26.913" v="191" actId="1076"/>
          <ac:spMkLst>
            <pc:docMk/>
            <pc:sldMk cId="1868557207" sldId="1157"/>
            <ac:spMk id="2" creationId="{966FA5A1-9429-46D3-A677-915E3A9DE56D}"/>
          </ac:spMkLst>
        </pc:spChg>
        <pc:spChg chg="add mod">
          <ac:chgData name="남원우" userId="1f4cbbe5-642e-423b-8200-7b577ee02136" providerId="ADAL" clId="{D70FB0BE-EF7F-4D7C-BBC6-2D8D9985DD6C}" dt="2020-05-17T12:13:23.891" v="276" actId="20577"/>
          <ac:spMkLst>
            <pc:docMk/>
            <pc:sldMk cId="1868557207" sldId="1157"/>
            <ac:spMk id="5" creationId="{5302CC05-604D-4320-8C69-EA57E3AB75B3}"/>
          </ac:spMkLst>
        </pc:spChg>
        <pc:spChg chg="add mod">
          <ac:chgData name="남원우" userId="1f4cbbe5-642e-423b-8200-7b577ee02136" providerId="ADAL" clId="{D70FB0BE-EF7F-4D7C-BBC6-2D8D9985DD6C}" dt="2020-05-17T12:15:10.669" v="393" actId="20577"/>
          <ac:spMkLst>
            <pc:docMk/>
            <pc:sldMk cId="1868557207" sldId="1157"/>
            <ac:spMk id="6" creationId="{CC7EB380-BAD0-47A5-874D-7ED797518775}"/>
          </ac:spMkLst>
        </pc:spChg>
        <pc:picChg chg="add del">
          <ac:chgData name="남원우" userId="1f4cbbe5-642e-423b-8200-7b577ee02136" providerId="ADAL" clId="{D70FB0BE-EF7F-4D7C-BBC6-2D8D9985DD6C}" dt="2020-05-17T12:11:31.455" v="193" actId="21"/>
          <ac:picMkLst>
            <pc:docMk/>
            <pc:sldMk cId="1868557207" sldId="1157"/>
            <ac:picMk id="3" creationId="{E30A8DDD-FF85-49B4-BBC5-7D24C0F479B6}"/>
          </ac:picMkLst>
        </pc:picChg>
        <pc:picChg chg="add del mod">
          <ac:chgData name="남원우" userId="1f4cbbe5-642e-423b-8200-7b577ee02136" providerId="ADAL" clId="{D70FB0BE-EF7F-4D7C-BBC6-2D8D9985DD6C}" dt="2020-05-17T12:12:10.991" v="195"/>
          <ac:picMkLst>
            <pc:docMk/>
            <pc:sldMk cId="1868557207" sldId="1157"/>
            <ac:picMk id="4" creationId="{C7EF3E79-F739-43CC-B79B-C56ED030DA95}"/>
          </ac:picMkLst>
        </pc:picChg>
        <pc:picChg chg="add del">
          <ac:chgData name="남원우" userId="1f4cbbe5-642e-423b-8200-7b577ee02136" providerId="ADAL" clId="{D70FB0BE-EF7F-4D7C-BBC6-2D8D9985DD6C}" dt="2020-05-17T12:15:15.581" v="395" actId="21"/>
          <ac:picMkLst>
            <pc:docMk/>
            <pc:sldMk cId="1868557207" sldId="1157"/>
            <ac:picMk id="7" creationId="{14F3752B-13A2-4D49-B018-9E03765244C8}"/>
          </ac:picMkLst>
        </pc:picChg>
        <pc:picChg chg="add del">
          <ac:chgData name="남원우" userId="1f4cbbe5-642e-423b-8200-7b577ee02136" providerId="ADAL" clId="{D70FB0BE-EF7F-4D7C-BBC6-2D8D9985DD6C}" dt="2020-05-17T12:15:41.421" v="397" actId="21"/>
          <ac:picMkLst>
            <pc:docMk/>
            <pc:sldMk cId="1868557207" sldId="1157"/>
            <ac:picMk id="8" creationId="{838A3DA7-91E9-4800-B378-C3F4016BE634}"/>
          </ac:picMkLst>
        </pc:picChg>
      </pc:sldChg>
      <pc:sldChg chg="addSp delSp modSp new del">
        <pc:chgData name="남원우" userId="1f4cbbe5-642e-423b-8200-7b577ee02136" providerId="ADAL" clId="{D70FB0BE-EF7F-4D7C-BBC6-2D8D9985DD6C}" dt="2020-05-17T12:09:58.774" v="80" actId="47"/>
        <pc:sldMkLst>
          <pc:docMk/>
          <pc:sldMk cId="4116023193" sldId="1157"/>
        </pc:sldMkLst>
        <pc:spChg chg="add del mod">
          <ac:chgData name="남원우" userId="1f4cbbe5-642e-423b-8200-7b577ee02136" providerId="ADAL" clId="{D70FB0BE-EF7F-4D7C-BBC6-2D8D9985DD6C}" dt="2020-05-17T12:09:56.374" v="79"/>
          <ac:spMkLst>
            <pc:docMk/>
            <pc:sldMk cId="4116023193" sldId="1157"/>
            <ac:spMk id="3" creationId="{81265B65-A428-4C1D-8434-74962FC1E439}"/>
          </ac:spMkLst>
        </pc:spChg>
      </pc:sldChg>
      <pc:sldChg chg="addSp delSp modSp new mod">
        <pc:chgData name="남원우" userId="1f4cbbe5-642e-423b-8200-7b577ee02136" providerId="ADAL" clId="{D70FB0BE-EF7F-4D7C-BBC6-2D8D9985DD6C}" dt="2020-05-17T12:52:43.613" v="537" actId="21"/>
        <pc:sldMkLst>
          <pc:docMk/>
          <pc:sldMk cId="2832711417" sldId="1158"/>
        </pc:sldMkLst>
        <pc:spChg chg="add mod">
          <ac:chgData name="남원우" userId="1f4cbbe5-642e-423b-8200-7b577ee02136" providerId="ADAL" clId="{D70FB0BE-EF7F-4D7C-BBC6-2D8D9985DD6C}" dt="2020-05-17T12:50:16.342" v="421" actId="20577"/>
          <ac:spMkLst>
            <pc:docMk/>
            <pc:sldMk cId="2832711417" sldId="1158"/>
            <ac:spMk id="4" creationId="{21F0BDB4-3A1A-4E0D-BADC-4FA2228A4A06}"/>
          </ac:spMkLst>
        </pc:spChg>
        <pc:spChg chg="add mod">
          <ac:chgData name="남원우" userId="1f4cbbe5-642e-423b-8200-7b577ee02136" providerId="ADAL" clId="{D70FB0BE-EF7F-4D7C-BBC6-2D8D9985DD6C}" dt="2020-05-17T12:52:36.338" v="535" actId="20577"/>
          <ac:spMkLst>
            <pc:docMk/>
            <pc:sldMk cId="2832711417" sldId="1158"/>
            <ac:spMk id="5" creationId="{AC74A819-8BDF-4B3F-9CDA-8C5239AF6AE4}"/>
          </ac:spMkLst>
        </pc:spChg>
        <pc:picChg chg="add mod">
          <ac:chgData name="남원우" userId="1f4cbbe5-642e-423b-8200-7b577ee02136" providerId="ADAL" clId="{D70FB0BE-EF7F-4D7C-BBC6-2D8D9985DD6C}" dt="2020-05-17T12:21:14.099" v="403" actId="1076"/>
          <ac:picMkLst>
            <pc:docMk/>
            <pc:sldMk cId="2832711417" sldId="1158"/>
            <ac:picMk id="3" creationId="{BD21AAC7-B765-4D8F-BA1B-EB1327BCD377}"/>
          </ac:picMkLst>
        </pc:picChg>
        <pc:picChg chg="add del">
          <ac:chgData name="남원우" userId="1f4cbbe5-642e-423b-8200-7b577ee02136" providerId="ADAL" clId="{D70FB0BE-EF7F-4D7C-BBC6-2D8D9985DD6C}" dt="2020-05-17T12:50:21.985" v="423" actId="21"/>
          <ac:picMkLst>
            <pc:docMk/>
            <pc:sldMk cId="2832711417" sldId="1158"/>
            <ac:picMk id="6" creationId="{DB2299B6-B7A1-434A-A6D5-33FD3B777C9C}"/>
          </ac:picMkLst>
        </pc:picChg>
        <pc:picChg chg="add del">
          <ac:chgData name="남원우" userId="1f4cbbe5-642e-423b-8200-7b577ee02136" providerId="ADAL" clId="{D70FB0BE-EF7F-4D7C-BBC6-2D8D9985DD6C}" dt="2020-05-17T12:52:43.613" v="537" actId="21"/>
          <ac:picMkLst>
            <pc:docMk/>
            <pc:sldMk cId="2832711417" sldId="1158"/>
            <ac:picMk id="7" creationId="{729F72F1-B32D-4D12-9137-CF03BD4696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FEF51D-16A2-4E4F-A76C-CE6B1CBC12A4}"/>
              </a:ext>
            </a:extLst>
          </p:cNvPr>
          <p:cNvSpPr txBox="1"/>
          <p:nvPr userDrawn="1"/>
        </p:nvSpPr>
        <p:spPr>
          <a:xfrm>
            <a:off x="5438610" y="62789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3200" spc="-15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E5820B-FCD2-48F7-A047-E87C89BC9B0D}"/>
              </a:ext>
            </a:extLst>
          </p:cNvPr>
          <p:cNvCxnSpPr/>
          <p:nvPr userDrawn="1"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D027F387-9300-4BB1-983F-741BA171ECC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99759" y="2497976"/>
            <a:ext cx="2016000" cy="187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A796BE2E-B18D-4D32-9BE0-AB944F26F8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76241" y="2502134"/>
            <a:ext cx="2016000" cy="187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05</a:t>
            </a:r>
            <a:endParaRPr lang="ko-KR" altLang="en-US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1A788348-FC8F-4FC3-B2B4-3CA6F87538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6749" y="2497976"/>
            <a:ext cx="2016000" cy="187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1CAF548-33EC-4921-BD5A-4FF9555C9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9759" y="3981328"/>
            <a:ext cx="2016000" cy="388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7" name="텍스트 개체 틀 24">
            <a:extLst>
              <a:ext uri="{FF2B5EF4-FFF2-40B4-BE49-F238E27FC236}">
                <a16:creationId xmlns:a16="http://schemas.microsoft.com/office/drawing/2014/main" id="{CAD28985-7F4D-4E1D-A8E3-41C7E4A95E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76241" y="3981328"/>
            <a:ext cx="2016000" cy="3891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0FB7A0AE-5F55-48BE-BEEB-8F10D6A4D3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6749" y="3981328"/>
            <a:ext cx="2016000" cy="3891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30" name="내용 개체 틀 16">
            <a:extLst>
              <a:ext uri="{FF2B5EF4-FFF2-40B4-BE49-F238E27FC236}">
                <a16:creationId xmlns:a16="http://schemas.microsoft.com/office/drawing/2014/main" id="{099FE620-C9D4-4B46-A7EA-D16238F0C70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97257" y="2497976"/>
            <a:ext cx="2016000" cy="187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31" name="텍스트 개체 틀 24">
            <a:extLst>
              <a:ext uri="{FF2B5EF4-FFF2-40B4-BE49-F238E27FC236}">
                <a16:creationId xmlns:a16="http://schemas.microsoft.com/office/drawing/2014/main" id="{2D528835-E25D-4A80-A92D-84FE1572D3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97257" y="3981328"/>
            <a:ext cx="2016000" cy="3891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32" name="내용 개체 틀 16">
            <a:extLst>
              <a:ext uri="{FF2B5EF4-FFF2-40B4-BE49-F238E27FC236}">
                <a16:creationId xmlns:a16="http://schemas.microsoft.com/office/drawing/2014/main" id="{3B3B1114-81EB-474D-A512-CE5E5FD7D08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48508" y="2497976"/>
            <a:ext cx="2016000" cy="187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33" name="텍스트 개체 틀 24">
            <a:extLst>
              <a:ext uri="{FF2B5EF4-FFF2-40B4-BE49-F238E27FC236}">
                <a16:creationId xmlns:a16="http://schemas.microsoft.com/office/drawing/2014/main" id="{1D2BEF16-9E24-4723-B2D6-9E1452FAC2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48508" y="3981328"/>
            <a:ext cx="2016000" cy="3891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6">
            <a:extLst>
              <a:ext uri="{FF2B5EF4-FFF2-40B4-BE49-F238E27FC236}">
                <a16:creationId xmlns:a16="http://schemas.microsoft.com/office/drawing/2014/main" id="{567D2A85-A500-4223-9CC1-2FBCD50308C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79562" y="2087396"/>
            <a:ext cx="1432874" cy="132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4" name="내용 개체 틀 16">
            <a:extLst>
              <a:ext uri="{FF2B5EF4-FFF2-40B4-BE49-F238E27FC236}">
                <a16:creationId xmlns:a16="http://schemas.microsoft.com/office/drawing/2014/main" id="{6359FBB2-C70A-4942-8859-27A942461D5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997200" y="3429000"/>
            <a:ext cx="6197598" cy="1080000"/>
          </a:xfrm>
          <a:prstGeom prst="rect">
            <a:avLst/>
          </a:prstGeom>
          <a:solidFill>
            <a:srgbClr val="8DBABD"/>
          </a:solidFill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/>
              <a:t>내용을 입력하세요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2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C9C639-9443-411F-BD04-E8DF8ADEC546}"/>
              </a:ext>
            </a:extLst>
          </p:cNvPr>
          <p:cNvCxnSpPr>
            <a:cxnSpLocks/>
          </p:cNvCxnSpPr>
          <p:nvPr userDrawn="1"/>
        </p:nvCxnSpPr>
        <p:spPr>
          <a:xfrm>
            <a:off x="577271" y="1125823"/>
            <a:ext cx="11037455" cy="0"/>
          </a:xfrm>
          <a:prstGeom prst="line">
            <a:avLst/>
          </a:prstGeom>
          <a:ln w="28575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16">
            <a:extLst>
              <a:ext uri="{FF2B5EF4-FFF2-40B4-BE49-F238E27FC236}">
                <a16:creationId xmlns:a16="http://schemas.microsoft.com/office/drawing/2014/main" id="{E6F2C523-1CEA-4EA9-8B9E-5B0D8B03FA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7272" y="72878"/>
            <a:ext cx="11037455" cy="105294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5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6">
            <a:extLst>
              <a:ext uri="{FF2B5EF4-FFF2-40B4-BE49-F238E27FC236}">
                <a16:creationId xmlns:a16="http://schemas.microsoft.com/office/drawing/2014/main" id="{1BFF8023-D375-4C86-9357-8D94218FBF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7272" y="72878"/>
            <a:ext cx="11037455" cy="105294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계획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6">
            <a:extLst>
              <a:ext uri="{FF2B5EF4-FFF2-40B4-BE49-F238E27FC236}">
                <a16:creationId xmlns:a16="http://schemas.microsoft.com/office/drawing/2014/main" id="{2D3FD6E1-7F58-4DE7-9251-F5451A2C824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21598" y="0"/>
            <a:ext cx="3237966" cy="105294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/>
              <a:t>2019.09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5D7AD-E006-4060-8717-6D465C30EADC}"/>
              </a:ext>
            </a:extLst>
          </p:cNvPr>
          <p:cNvSpPr txBox="1"/>
          <p:nvPr userDrawn="1"/>
        </p:nvSpPr>
        <p:spPr>
          <a:xfrm>
            <a:off x="2957064" y="2767280"/>
            <a:ext cx="6277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8000" b="1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7" r:id="rId3"/>
    <p:sldLayoutId id="2147483661" r:id="rId4"/>
    <p:sldLayoutId id="2147483663" r:id="rId5"/>
    <p:sldLayoutId id="2147483662" r:id="rId6"/>
    <p:sldLayoutId id="2147483660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3E8FD01E-F157-44E2-A20B-6BE68E707C7C}"/>
              </a:ext>
            </a:extLst>
          </p:cNvPr>
          <p:cNvGrpSpPr/>
          <p:nvPr/>
        </p:nvGrpSpPr>
        <p:grpSpPr>
          <a:xfrm>
            <a:off x="1036948" y="1168924"/>
            <a:ext cx="10048974" cy="4866585"/>
            <a:chOff x="1036948" y="1168924"/>
            <a:chExt cx="10048974" cy="48665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D9546B0-110D-4A13-BE8B-AD97E9DCA0BD}"/>
                </a:ext>
              </a:extLst>
            </p:cNvPr>
            <p:cNvSpPr/>
            <p:nvPr/>
          </p:nvSpPr>
          <p:spPr>
            <a:xfrm>
              <a:off x="3352800" y="242269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입력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비트열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A6CDC6-FB06-40C0-AE90-FE90E02107F0}"/>
                </a:ext>
              </a:extLst>
            </p:cNvPr>
            <p:cNvSpPr/>
            <p:nvPr/>
          </p:nvSpPr>
          <p:spPr>
            <a:xfrm>
              <a:off x="5304148" y="242269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비트</a:t>
              </a:r>
              <a:r>
                <a:rPr lang="en-US" altLang="ko-KR" sz="1400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dirty="0">
                  <a:solidFill>
                    <a:schemeClr val="tx1"/>
                  </a:solidFill>
                </a:rPr>
                <a:t>컬러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인코딩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57562E4-1F5F-4AF7-AF75-237594C02F2D}"/>
                </a:ext>
              </a:extLst>
            </p:cNvPr>
            <p:cNvSpPr/>
            <p:nvPr/>
          </p:nvSpPr>
          <p:spPr>
            <a:xfrm>
              <a:off x="5304148" y="1391636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Constellation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DE94C2-1156-4521-A0A6-49D7AEDA6E69}"/>
                </a:ext>
              </a:extLst>
            </p:cNvPr>
            <p:cNvSpPr/>
            <p:nvPr/>
          </p:nvSpPr>
          <p:spPr>
            <a:xfrm>
              <a:off x="7255496" y="242269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심볼 패킷화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A3105E-5714-4AE0-87B7-A12E7B0D3259}"/>
                </a:ext>
              </a:extLst>
            </p:cNvPr>
            <p:cNvSpPr/>
            <p:nvPr/>
          </p:nvSpPr>
          <p:spPr>
            <a:xfrm>
              <a:off x="9206844" y="242269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디스플레이 출력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송신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0C61C5-8D21-4355-886C-30F7235DB487}"/>
                </a:ext>
              </a:extLst>
            </p:cNvPr>
            <p:cNvSpPr/>
            <p:nvPr/>
          </p:nvSpPr>
          <p:spPr>
            <a:xfrm>
              <a:off x="9206844" y="403703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광학카메라 촬영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수신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BA6499-6441-43B7-902D-0EEA3C57C786}"/>
                </a:ext>
              </a:extLst>
            </p:cNvPr>
            <p:cNvSpPr/>
            <p:nvPr/>
          </p:nvSpPr>
          <p:spPr>
            <a:xfrm>
              <a:off x="7255495" y="4037030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YOLO &amp; </a:t>
              </a:r>
              <a:r>
                <a:rPr lang="ko-KR" altLang="en-US" sz="1400" dirty="0">
                  <a:solidFill>
                    <a:schemeClr val="tx1"/>
                  </a:solidFill>
                </a:rPr>
                <a:t>차 영상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컬러 바코드 추출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E46470-4CFE-4AAE-A0E7-001B560742F4}"/>
                </a:ext>
              </a:extLst>
            </p:cNvPr>
            <p:cNvSpPr/>
            <p:nvPr/>
          </p:nvSpPr>
          <p:spPr>
            <a:xfrm>
              <a:off x="5304147" y="5040984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채널 추정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FA751D0-D25A-4034-A319-5B99475BAE5F}"/>
                </a:ext>
              </a:extLst>
            </p:cNvPr>
            <p:cNvSpPr/>
            <p:nvPr/>
          </p:nvSpPr>
          <p:spPr>
            <a:xfrm>
              <a:off x="3352800" y="5040984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수신 신호 디코딩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A925D7-8309-4E36-9339-36306B36800E}"/>
                </a:ext>
              </a:extLst>
            </p:cNvPr>
            <p:cNvSpPr/>
            <p:nvPr/>
          </p:nvSpPr>
          <p:spPr>
            <a:xfrm>
              <a:off x="1401451" y="5040984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출력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비트열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A116470-01B4-495F-9081-2A661C025B37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4936503" y="2746736"/>
              <a:ext cx="367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96C710A-8E40-4C70-A50D-9370349B73C9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6887851" y="2746736"/>
              <a:ext cx="367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9FC0BE3-5F3D-4FC2-96A4-3820A8674903}"/>
                </a:ext>
              </a:extLst>
            </p:cNvPr>
            <p:cNvCxnSpPr>
              <a:cxnSpLocks/>
              <a:stCxn id="40" idx="2"/>
              <a:endCxn id="39" idx="0"/>
            </p:cNvCxnSpPr>
            <p:nvPr/>
          </p:nvCxnSpPr>
          <p:spPr>
            <a:xfrm>
              <a:off x="6096000" y="2039728"/>
              <a:ext cx="0" cy="3829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6CE618D-A18C-4B0B-AA5F-18309140AB5F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839199" y="2746736"/>
              <a:ext cx="367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E55594-4407-4B9E-AF6A-DE9C50CD004D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9998696" y="3070782"/>
              <a:ext cx="0" cy="966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4EF72D7-0310-43F2-99F5-A261FA9B8060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H="1">
              <a:off x="8839198" y="4361076"/>
              <a:ext cx="3676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3DF78F9-C0A3-4F48-B7D7-EBE79F9D3635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4936503" y="5365030"/>
              <a:ext cx="3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6041032-E771-4DBA-B6D9-D2212BC42A2F}"/>
                </a:ext>
              </a:extLst>
            </p:cNvPr>
            <p:cNvCxnSpPr>
              <a:cxnSpLocks/>
              <a:stCxn id="46" idx="1"/>
              <a:endCxn id="47" idx="3"/>
            </p:cNvCxnSpPr>
            <p:nvPr/>
          </p:nvCxnSpPr>
          <p:spPr>
            <a:xfrm flipH="1">
              <a:off x="2985154" y="5365030"/>
              <a:ext cx="3676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7A3BE7C-CE98-4E53-9026-0F50969E1BDE}"/>
                </a:ext>
              </a:extLst>
            </p:cNvPr>
            <p:cNvSpPr/>
            <p:nvPr/>
          </p:nvSpPr>
          <p:spPr>
            <a:xfrm>
              <a:off x="1036948" y="1168924"/>
              <a:ext cx="10048974" cy="22600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3F4597C-9FD6-43C0-B4EA-F8C8037125E9}"/>
                </a:ext>
              </a:extLst>
            </p:cNvPr>
            <p:cNvSpPr/>
            <p:nvPr/>
          </p:nvSpPr>
          <p:spPr>
            <a:xfrm>
              <a:off x="1036948" y="3775433"/>
              <a:ext cx="10048974" cy="22600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9B29572-0F24-4812-A945-6772F6433647}"/>
                </a:ext>
              </a:extLst>
            </p:cNvPr>
            <p:cNvSpPr/>
            <p:nvPr/>
          </p:nvSpPr>
          <p:spPr>
            <a:xfrm>
              <a:off x="7255495" y="5040984"/>
              <a:ext cx="1583703" cy="6480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동기화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B0E47EF-38F9-4766-AB14-2CDE2C3384BE}"/>
                </a:ext>
              </a:extLst>
            </p:cNvPr>
            <p:cNvCxnSpPr>
              <a:cxnSpLocks/>
              <a:stCxn id="44" idx="2"/>
              <a:endCxn id="83" idx="0"/>
            </p:cNvCxnSpPr>
            <p:nvPr/>
          </p:nvCxnSpPr>
          <p:spPr>
            <a:xfrm>
              <a:off x="8047347" y="4685122"/>
              <a:ext cx="0" cy="3558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0D0F44E-056F-4E1F-B47E-03210CC2F902}"/>
                </a:ext>
              </a:extLst>
            </p:cNvPr>
            <p:cNvCxnSpPr>
              <a:cxnSpLocks/>
              <a:stCxn id="83" idx="1"/>
              <a:endCxn id="45" idx="3"/>
            </p:cNvCxnSpPr>
            <p:nvPr/>
          </p:nvCxnSpPr>
          <p:spPr>
            <a:xfrm flipH="1">
              <a:off x="6887850" y="5365030"/>
              <a:ext cx="367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4C37FF3-1A57-42DF-9C6D-232BFF1FFE4F}"/>
                </a:ext>
              </a:extLst>
            </p:cNvPr>
            <p:cNvSpPr txBox="1"/>
            <p:nvPr/>
          </p:nvSpPr>
          <p:spPr>
            <a:xfrm>
              <a:off x="1291472" y="139163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송신단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151A9EB-CA5D-4749-AB70-864C90F538F7}"/>
                </a:ext>
              </a:extLst>
            </p:cNvPr>
            <p:cNvSpPr txBox="1"/>
            <p:nvPr/>
          </p:nvSpPr>
          <p:spPr>
            <a:xfrm>
              <a:off x="1291472" y="403703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수신단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53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DAE35D-5887-4BD1-AC4F-1AEA992C1EDD}"/>
              </a:ext>
            </a:extLst>
          </p:cNvPr>
          <p:cNvGrpSpPr/>
          <p:nvPr/>
        </p:nvGrpSpPr>
        <p:grpSpPr>
          <a:xfrm>
            <a:off x="1515153" y="1967823"/>
            <a:ext cx="8954315" cy="2083346"/>
            <a:chOff x="1515153" y="1967823"/>
            <a:chExt cx="8954315" cy="20833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566B730-F004-4D7D-9F8A-591913BC2E85}"/>
                </a:ext>
              </a:extLst>
            </p:cNvPr>
            <p:cNvSpPr/>
            <p:nvPr/>
          </p:nvSpPr>
          <p:spPr>
            <a:xfrm>
              <a:off x="2149311" y="3429000"/>
              <a:ext cx="1338607" cy="6221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RR`GG`BB`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AE73FA-A1F5-45B4-AAC4-D6A5C552BF80}"/>
                </a:ext>
              </a:extLst>
            </p:cNvPr>
            <p:cNvSpPr/>
            <p:nvPr/>
          </p:nvSpPr>
          <p:spPr>
            <a:xfrm>
              <a:off x="3487918" y="3429000"/>
              <a:ext cx="2507529" cy="6221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CC Pairs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299FEA2-4224-4DE8-9BD3-F6F7A7F4E5D7}"/>
                </a:ext>
              </a:extLst>
            </p:cNvPr>
            <p:cNvSpPr/>
            <p:nvPr/>
          </p:nvSpPr>
          <p:spPr>
            <a:xfrm>
              <a:off x="5995447" y="3429000"/>
              <a:ext cx="1338607" cy="6221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RR`GG`BB`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4F28E2-9980-45D2-957D-2EABD30F82BA}"/>
                </a:ext>
              </a:extLst>
            </p:cNvPr>
            <p:cNvSpPr/>
            <p:nvPr/>
          </p:nvSpPr>
          <p:spPr>
            <a:xfrm>
              <a:off x="7334054" y="3429000"/>
              <a:ext cx="2507529" cy="6221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CC Pairs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60BDAF-06B3-47B5-8E6F-0A7F7C9D3910}"/>
                </a:ext>
              </a:extLst>
            </p:cNvPr>
            <p:cNvSpPr txBox="1"/>
            <p:nvPr/>
          </p:nvSpPr>
          <p:spPr>
            <a:xfrm>
              <a:off x="2495876" y="3059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Pilot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2D808E-9083-4130-B7C3-9563563B8254}"/>
                </a:ext>
              </a:extLst>
            </p:cNvPr>
            <p:cNvSpPr txBox="1"/>
            <p:nvPr/>
          </p:nvSpPr>
          <p:spPr>
            <a:xfrm>
              <a:off x="6338378" y="3059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Pilot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D0D66C-C576-4BF1-8041-780F100DDACD}"/>
                </a:ext>
              </a:extLst>
            </p:cNvPr>
            <p:cNvSpPr txBox="1"/>
            <p:nvPr/>
          </p:nvSpPr>
          <p:spPr>
            <a:xfrm>
              <a:off x="4398479" y="305966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653025-C39D-40A8-B192-5699B143E6D6}"/>
                </a:ext>
              </a:extLst>
            </p:cNvPr>
            <p:cNvSpPr txBox="1"/>
            <p:nvPr/>
          </p:nvSpPr>
          <p:spPr>
            <a:xfrm>
              <a:off x="8244344" y="305966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0081F167-86B6-4476-AB8C-653860A18CAE}"/>
                </a:ext>
              </a:extLst>
            </p:cNvPr>
            <p:cNvSpPr/>
            <p:nvPr/>
          </p:nvSpPr>
          <p:spPr>
            <a:xfrm rot="16200000">
              <a:off x="3866232" y="745785"/>
              <a:ext cx="412297" cy="384613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중괄호 12">
              <a:extLst>
                <a:ext uri="{FF2B5EF4-FFF2-40B4-BE49-F238E27FC236}">
                  <a16:creationId xmlns:a16="http://schemas.microsoft.com/office/drawing/2014/main" id="{4D1EE7AA-8AAF-4507-9508-971AF479667F}"/>
                </a:ext>
              </a:extLst>
            </p:cNvPr>
            <p:cNvSpPr/>
            <p:nvPr/>
          </p:nvSpPr>
          <p:spPr>
            <a:xfrm rot="16200000">
              <a:off x="7712367" y="745785"/>
              <a:ext cx="412297" cy="384613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883F0A-9904-4E85-AEB1-5A0318169649}"/>
                </a:ext>
              </a:extLst>
            </p:cNvPr>
            <p:cNvSpPr txBox="1"/>
            <p:nvPr/>
          </p:nvSpPr>
          <p:spPr>
            <a:xfrm>
              <a:off x="3444451" y="1967823"/>
              <a:ext cx="1255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en-US" altLang="ko-KR" baseline="30000" dirty="0"/>
                <a:t>th</a:t>
              </a:r>
              <a:r>
                <a:rPr lang="en-US" altLang="ko-KR" dirty="0"/>
                <a:t> Packet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CBDEF-E509-4957-95A6-7494E32252DC}"/>
                </a:ext>
              </a:extLst>
            </p:cNvPr>
            <p:cNvSpPr txBox="1"/>
            <p:nvPr/>
          </p:nvSpPr>
          <p:spPr>
            <a:xfrm>
              <a:off x="7062158" y="1967823"/>
              <a:ext cx="1712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(N+1)</a:t>
              </a:r>
              <a:r>
                <a:rPr lang="en-US" altLang="ko-KR" baseline="30000" dirty="0" err="1"/>
                <a:t>th</a:t>
              </a:r>
              <a:r>
                <a:rPr lang="en-US" altLang="ko-KR" dirty="0"/>
                <a:t> Packet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53912-3262-42D2-B1D9-B3958EB76221}"/>
                </a:ext>
              </a:extLst>
            </p:cNvPr>
            <p:cNvSpPr txBox="1"/>
            <p:nvPr/>
          </p:nvSpPr>
          <p:spPr>
            <a:xfrm>
              <a:off x="1515153" y="3059667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…</a:t>
              </a:r>
              <a:endParaRPr lang="ko-KR" altLang="en-US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72C31-7693-4A8E-8E83-D45DF49207B8}"/>
                </a:ext>
              </a:extLst>
            </p:cNvPr>
            <p:cNvSpPr txBox="1"/>
            <p:nvPr/>
          </p:nvSpPr>
          <p:spPr>
            <a:xfrm>
              <a:off x="9898478" y="3059668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…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3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그림 7">
            <a:extLst>
              <a:ext uri="{FF2B5EF4-FFF2-40B4-BE49-F238E27FC236}">
                <a16:creationId xmlns:a16="http://schemas.microsoft.com/office/drawing/2014/main" id="{C7006C4A-FA23-478F-9BB1-A2E439AAF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5683623" y="-672353"/>
            <a:ext cx="3714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그림 8">
            <a:extLst>
              <a:ext uri="{FF2B5EF4-FFF2-40B4-BE49-F238E27FC236}">
                <a16:creationId xmlns:a16="http://schemas.microsoft.com/office/drawing/2014/main" id="{52EAD918-4C3F-46C8-A5F3-FA4698FE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5683623" y="-123874"/>
            <a:ext cx="3714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그림 6">
            <a:extLst>
              <a:ext uri="{FF2B5EF4-FFF2-40B4-BE49-F238E27FC236}">
                <a16:creationId xmlns:a16="http://schemas.microsoft.com/office/drawing/2014/main" id="{E684C6E2-A50F-4A5E-B0DC-4C6A35025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683623" y="361950"/>
            <a:ext cx="3714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8BF361-5CA3-4442-A14F-FE1EFACDC671}"/>
              </a:ext>
            </a:extLst>
          </p:cNvPr>
          <p:cNvSpPr/>
          <p:nvPr/>
        </p:nvSpPr>
        <p:spPr>
          <a:xfrm>
            <a:off x="4319452" y="1846217"/>
            <a:ext cx="287382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R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3066E6-9B21-4F03-85B7-E8C51C5BB988}"/>
              </a:ext>
            </a:extLst>
          </p:cNvPr>
          <p:cNvSpPr/>
          <p:nvPr/>
        </p:nvSpPr>
        <p:spPr>
          <a:xfrm>
            <a:off x="8081553" y="1846217"/>
            <a:ext cx="400595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R`</a:t>
            </a:r>
            <a:endParaRPr lang="ko-KR" altLang="en-US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A8243F97-8E53-4D4E-BF1D-87479293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DF4001-83B3-42AD-A0CC-EBA9A4E9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1C85AF8A-FE5B-4610-9680-24972452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2" y="3200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FA5A1-9429-46D3-A677-915E3A9DE56D}"/>
                  </a:ext>
                </a:extLst>
              </p:cNvPr>
              <p:cNvSpPr txBox="1"/>
              <p:nvPr/>
            </p:nvSpPr>
            <p:spPr>
              <a:xfrm>
                <a:off x="3207727" y="473018"/>
                <a:ext cx="5776546" cy="811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𝑔𝑟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𝑟𝑔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𝑔𝑔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𝑔𝑏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255.0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255.0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FA5A1-9429-46D3-A677-915E3A9D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27" y="473018"/>
                <a:ext cx="5776546" cy="811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2CC05-604D-4320-8C69-EA57E3AB75B3}"/>
                  </a:ext>
                </a:extLst>
              </p:cNvPr>
              <p:cNvSpPr txBox="1"/>
              <p:nvPr/>
            </p:nvSpPr>
            <p:spPr>
              <a:xfrm>
                <a:off x="1846217" y="1857681"/>
                <a:ext cx="7138056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186.67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19.34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19.51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36.29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198.05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23.34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49.67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40.01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208.32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255.0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255.0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2CC05-604D-4320-8C69-EA57E3AB7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1857681"/>
                <a:ext cx="7138056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7EB380-BAD0-47A5-874D-7ED797518775}"/>
                  </a:ext>
                </a:extLst>
              </p:cNvPr>
              <p:cNvSpPr/>
              <p:nvPr/>
            </p:nvSpPr>
            <p:spPr>
              <a:xfrm>
                <a:off x="2051028" y="2988783"/>
                <a:ext cx="5167761" cy="880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0.7320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0.0758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0.0765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0.1423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0.7767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0.0915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0.1948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0.1569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0.8169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7EB380-BAD0-47A5-874D-7ED797518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28" y="2988783"/>
                <a:ext cx="5167761" cy="880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5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D21AAC7-B765-4D8F-BA1B-EB1327BC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81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1F0BDB4-3A1A-4E0D-BADC-4FA2228A4A06}"/>
                  </a:ext>
                </a:extLst>
              </p:cNvPr>
              <p:cNvSpPr/>
              <p:nvPr/>
            </p:nvSpPr>
            <p:spPr>
              <a:xfrm>
                <a:off x="928239" y="1975528"/>
                <a:ext cx="5796138" cy="880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0.7320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0.0758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0.0765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0.1423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0.7767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0.0915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0.1948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0.1569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0.8169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1F0BDB4-3A1A-4E0D-BADC-4FA2228A4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9" y="1975528"/>
                <a:ext cx="5796138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74A819-8BDF-4B3F-9CDA-8C5239AF6AE4}"/>
                  </a:ext>
                </a:extLst>
              </p:cNvPr>
              <p:cNvSpPr/>
              <p:nvPr/>
            </p:nvSpPr>
            <p:spPr>
              <a:xfrm>
                <a:off x="928238" y="3292919"/>
                <a:ext cx="3534237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188.0432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156.6795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47.925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243.3835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160.7046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−30.2278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C74A819-8BDF-4B3F-9CDA-8C5239AF6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8" y="3292919"/>
                <a:ext cx="3534237" cy="83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114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72A5B095A960E45B1A09098D1BA4D54" ma:contentTypeVersion="9" ma:contentTypeDescription="새 문서를 만듭니다." ma:contentTypeScope="" ma:versionID="b857d087ba4e2c00d5bab1b0af470114">
  <xsd:schema xmlns:xsd="http://www.w3.org/2001/XMLSchema" xmlns:xs="http://www.w3.org/2001/XMLSchema" xmlns:p="http://schemas.microsoft.com/office/2006/metadata/properties" xmlns:ns3="929042c9-f836-4ab3-84dc-a3d994036ac1" targetNamespace="http://schemas.microsoft.com/office/2006/metadata/properties" ma:root="true" ma:fieldsID="7edf8e8f97651b8b5dbf9c27e3d44ea9" ns3:_="">
    <xsd:import namespace="929042c9-f836-4ab3-84dc-a3d994036a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042c9-f836-4ab3-84dc-a3d994036a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7435D-B2CE-4172-A665-CB28296385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DD005-86C1-4E15-93A5-ADA9BAB40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9042c9-f836-4ab3-84dc-a3d994036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9834A9-7A76-46C1-B5F3-9F4F0FBA75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87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맑은 고딕</vt:lpstr>
      <vt:lpstr>Cambria Math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원우</dc:creator>
  <cp:lastModifiedBy>Nam WonWoo</cp:lastModifiedBy>
  <cp:revision>4</cp:revision>
  <dcterms:created xsi:type="dcterms:W3CDTF">2020-03-05T09:30:03Z</dcterms:created>
  <dcterms:modified xsi:type="dcterms:W3CDTF">2020-05-17T12:52:56Z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0x010100D72A5B095A960E45B1A09098D1BA4D54</vt:lpwstr>
  </property>
</Properties>
</file>