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0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7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3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2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2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2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1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7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84D5-D9FA-49D4-8406-DE6606669696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7501-FDA5-48FA-AD27-17A31C9B1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Telemetry | Drupal.o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8" y="396447"/>
            <a:ext cx="1522369" cy="7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5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01" y="2100328"/>
            <a:ext cx="3248025" cy="12112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520914"/>
            <a:ext cx="632054" cy="937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1773066"/>
            <a:ext cx="632054" cy="937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3025218"/>
            <a:ext cx="632054" cy="937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4277370"/>
            <a:ext cx="632054" cy="9371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436" y="2343120"/>
            <a:ext cx="1627921" cy="725700"/>
          </a:xfrm>
          <a:prstGeom prst="rect">
            <a:avLst/>
          </a:prstGeom>
        </p:spPr>
      </p:pic>
      <p:pic>
        <p:nvPicPr>
          <p:cNvPr id="2050" name="Picture 2" descr="블록체인 노드 모니터링 해보기 Part 2(feat. Grafana, Prometheus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62" y="2304265"/>
            <a:ext cx="1623935" cy="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5" idx="3"/>
            <a:endCxn id="4" idx="1"/>
          </p:cNvCxnSpPr>
          <p:nvPr/>
        </p:nvCxnSpPr>
        <p:spPr>
          <a:xfrm>
            <a:off x="1477591" y="989506"/>
            <a:ext cx="1020410" cy="17164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4" idx="1"/>
          </p:cNvCxnSpPr>
          <p:nvPr/>
        </p:nvCxnSpPr>
        <p:spPr>
          <a:xfrm>
            <a:off x="1477591" y="2241658"/>
            <a:ext cx="1020410" cy="464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4" idx="1"/>
          </p:cNvCxnSpPr>
          <p:nvPr/>
        </p:nvCxnSpPr>
        <p:spPr>
          <a:xfrm flipV="1">
            <a:off x="1477591" y="2705970"/>
            <a:ext cx="1020410" cy="78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4" idx="1"/>
          </p:cNvCxnSpPr>
          <p:nvPr/>
        </p:nvCxnSpPr>
        <p:spPr>
          <a:xfrm flipV="1">
            <a:off x="1477591" y="2705970"/>
            <a:ext cx="1020410" cy="203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9" idx="1"/>
          </p:cNvCxnSpPr>
          <p:nvPr/>
        </p:nvCxnSpPr>
        <p:spPr>
          <a:xfrm>
            <a:off x="5746026" y="2705970"/>
            <a:ext cx="10204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050" idx="1"/>
          </p:cNvCxnSpPr>
          <p:nvPr/>
        </p:nvCxnSpPr>
        <p:spPr>
          <a:xfrm>
            <a:off x="8394357" y="2705970"/>
            <a:ext cx="888605" cy="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53081" y="329514"/>
            <a:ext cx="10890422" cy="520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5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성철</dc:creator>
  <cp:lastModifiedBy>김 성철</cp:lastModifiedBy>
  <cp:revision>1</cp:revision>
  <dcterms:created xsi:type="dcterms:W3CDTF">2024-05-12T15:40:08Z</dcterms:created>
  <dcterms:modified xsi:type="dcterms:W3CDTF">2024-05-12T15:40:25Z</dcterms:modified>
</cp:coreProperties>
</file>