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7" r:id="rId6"/>
    <p:sldId id="268" r:id="rId7"/>
    <p:sldId id="266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87AB94-F9DD-8E74-F8E2-3B55BD8D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2872923-5730-587A-3E26-84274A43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475D59-6EDD-1B85-72F9-B8C49628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A89F2B-8952-EB5D-E094-11CEC91D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583521-32DE-6DAD-5987-FAB4D076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2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9A581A-65CE-C2FF-EDB1-DB0D9B9E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71D1D19-329B-E349-2ED9-D40B930CF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72132D-FBD2-3DE3-8AA0-1AF3B346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A5870ED-1929-84A4-2E11-A516C9C5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07C31C-304B-83D7-7C0D-B6C38AD3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3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E43522C-3528-8D9B-1867-BDF60114F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C8C772C-DBAC-98E7-F62A-AE9EA453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B6E2E5-7F9F-0F57-4863-5AC364AB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FF25C0-FB6F-B0C5-1CCC-129C0BF8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E46BBD-5F5F-562D-FDBD-D8AF17F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9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F65721-778C-DCC6-070E-B80CE3D7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0BD5BB-8C69-5884-D5CC-6AB78E0A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FEEB6B-3221-3BC1-3872-F32503E0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948C7E-D275-EBCE-BF3F-98AC6622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C89FC9-A586-4917-D11A-655A0A94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3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2BE483-7F66-93DA-F37A-66417B33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C98C3E-E22F-298C-468B-133B21A2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5DD766-7278-4B00-E989-B61295C8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38D3B0-E71A-030B-9498-55CF5552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8FDF7B-9259-6465-D34C-FF6D383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2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7FFE14-81D6-4801-CDA4-28108B21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A3FA0-4A34-BF15-A53B-38E371E6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63D25DC-1FCB-A319-208A-C8024206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C66812D-3D2F-4C4C-1AED-B66B601D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6FBF47A-2383-D38D-3408-FE832CD0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543CDED-0CA0-8737-3877-4D132245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7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D738F3-32C1-2077-2368-6AC7D6E9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37049C5-E7B6-9D30-6061-95E82174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2590B49-02EC-7290-79CF-86ECF62E7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F63DC12-3611-3EE1-8BEC-19D64576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013BF72-F317-EFC2-70EF-A443F71C6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5E03D60-410F-E6B5-7647-ED2B6870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49EB1C-3C57-71AB-B31F-50DDD5F5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D02CE19-1395-8FF9-684F-2CFEBF7E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BAA790-78F9-E96C-A859-53351176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C66C163-E986-F5F9-91D0-F98B1307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530FB5F-6815-1CF7-66BB-F26621EA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23666A3-A7C8-6408-8F5D-28AA6343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9C7FDB3-D081-371D-281F-AB576454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A7C622A-B7E7-424C-8D6E-480A5966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F9F8A99-6BF4-67B2-080F-7EB3D5DD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85EC7D-2CA9-C725-A8EF-C0371598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2FEF19-54A7-56F1-765F-CD232C3F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5930818-4C76-1113-F979-71F213BCA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9492088-0229-7245-D4F2-6B94C509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337BACB-4892-5AFF-E831-D2E32ED4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7B4CD20-A2E4-AF37-7972-382A4903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5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C5A270-695B-A945-84EC-DDF93A85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E31ABB0-4489-299A-B330-5345FD312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76F87A-9EDD-8C0E-E5EC-D5309239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F5D1B3-D9B6-3DBC-C0C8-40803EEE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F8D8C9-0D3B-38FC-D59A-C39305B1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382813-24FD-2BC3-C58A-71F20A6C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8331012-C9BA-A624-EF77-E33C4CC5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88DE5EF-A88A-E703-F23A-A4770F1B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2A5E83-7F0E-01DB-DAC1-A7B57C593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9241A-7585-4336-90F9-B401F8BD6A7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5768C9-5932-3D50-46E4-9D232E3F2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D57693-F7BB-4113-A226-BA6AE1CA7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BFF6D-E3F4-4244-928E-D5CB60EFB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0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3780EDA-33B4-4F37-B21C-76AF7C55FF20}"/>
              </a:ext>
            </a:extLst>
          </p:cNvPr>
          <p:cNvGrpSpPr/>
          <p:nvPr/>
        </p:nvGrpSpPr>
        <p:grpSpPr>
          <a:xfrm>
            <a:off x="103088" y="428625"/>
            <a:ext cx="11774587" cy="5777437"/>
            <a:chOff x="103088" y="428625"/>
            <a:chExt cx="11774587" cy="57774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1815AF4-67A0-18CF-3442-ED9A76F58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88" y="428625"/>
              <a:ext cx="7240688" cy="57774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44D783FA-ABDD-597A-429C-CB61F1B9B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48"/>
            <a:stretch/>
          </p:blipFill>
          <p:spPr>
            <a:xfrm>
              <a:off x="7677150" y="1657349"/>
              <a:ext cx="4200525" cy="37052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8075DF8-CBE2-46A0-3E8E-37EAA8692053}"/>
              </a:ext>
            </a:extLst>
          </p:cNvPr>
          <p:cNvSpPr txBox="1"/>
          <p:nvPr/>
        </p:nvSpPr>
        <p:spPr>
          <a:xfrm>
            <a:off x="0" y="0"/>
            <a:ext cx="2870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Python-auto-instrument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2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8075DF8-CBE2-46A0-3E8E-37EAA8692053}"/>
              </a:ext>
            </a:extLst>
          </p:cNvPr>
          <p:cNvSpPr txBox="1"/>
          <p:nvPr/>
        </p:nvSpPr>
        <p:spPr>
          <a:xfrm>
            <a:off x="0" y="0"/>
            <a:ext cx="2870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Java-</a:t>
            </a:r>
            <a:r>
              <a:rPr lang="en-US" altLang="ko-KR" dirty="0" err="1" smtClean="0">
                <a:solidFill>
                  <a:schemeClr val="bg1"/>
                </a:solidFill>
              </a:rPr>
              <a:t>sdk</a:t>
            </a:r>
            <a:r>
              <a:rPr lang="en-US" altLang="ko-KR" dirty="0" smtClean="0">
                <a:solidFill>
                  <a:schemeClr val="bg1"/>
                </a:solidFill>
              </a:rPr>
              <a:t>-instrument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789" y="1801676"/>
            <a:ext cx="4467353" cy="8021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6" y="1801676"/>
            <a:ext cx="7154214" cy="34057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835" y="2852273"/>
            <a:ext cx="4610165" cy="235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0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E83D54A-4DAF-F8CE-62EE-3112119272B7}"/>
              </a:ext>
            </a:extLst>
          </p:cNvPr>
          <p:cNvGrpSpPr/>
          <p:nvPr/>
        </p:nvGrpSpPr>
        <p:grpSpPr>
          <a:xfrm>
            <a:off x="103088" y="428625"/>
            <a:ext cx="11269764" cy="5777437"/>
            <a:chOff x="103088" y="428625"/>
            <a:chExt cx="11269764" cy="57774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1815AF4-67A0-18CF-3442-ED9A76F58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88" y="428625"/>
              <a:ext cx="7240688" cy="577743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24A721F8-4DC2-CE0D-63C9-1EFB1B8C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2863" y="919162"/>
              <a:ext cx="3709988" cy="23002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1A89AA38-E7CB-FA0C-EBEB-FDB43D40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2864" y="3429001"/>
              <a:ext cx="3709988" cy="238668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4E9B8B-36C6-9FA7-EBBF-1294CE202B23}"/>
              </a:ext>
            </a:extLst>
          </p:cNvPr>
          <p:cNvSpPr txBox="1"/>
          <p:nvPr/>
        </p:nvSpPr>
        <p:spPr>
          <a:xfrm>
            <a:off x="0" y="0"/>
            <a:ext cx="2870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Python-auto-instrument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1815AF4-67A0-18CF-3442-ED9A76F5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8" y="428625"/>
            <a:ext cx="7240688" cy="5777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6B09A43-452C-5916-A020-809D01B0A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2" y="876300"/>
            <a:ext cx="3905947" cy="4738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59F3B2-512C-4E13-B652-CE312519D464}"/>
              </a:ext>
            </a:extLst>
          </p:cNvPr>
          <p:cNvSpPr txBox="1"/>
          <p:nvPr/>
        </p:nvSpPr>
        <p:spPr>
          <a:xfrm>
            <a:off x="0" y="0"/>
            <a:ext cx="2870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Python-auto-instrument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4D69ED-48AF-9ABE-7800-5E60612B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" y="376237"/>
            <a:ext cx="6863639" cy="6105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E47829-D800-F618-64FF-609735A8DB24}"/>
              </a:ext>
            </a:extLst>
          </p:cNvPr>
          <p:cNvSpPr txBox="1"/>
          <p:nvPr/>
        </p:nvSpPr>
        <p:spPr>
          <a:xfrm>
            <a:off x="0" y="0"/>
            <a:ext cx="2870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Python-auto-instrument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3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315B5CC-ACD6-7C01-ECCA-63E3D1F4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3" y="1195468"/>
            <a:ext cx="7419725" cy="48925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0983D3B-6D7E-A3A7-FEB6-5EDE7DD2E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8"/>
          <a:stretch/>
        </p:blipFill>
        <p:spPr>
          <a:xfrm>
            <a:off x="7772400" y="2006497"/>
            <a:ext cx="4290539" cy="3213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657C0B-212B-C0A5-E1E0-4EC2C4D0DEEB}"/>
              </a:ext>
            </a:extLst>
          </p:cNvPr>
          <p:cNvSpPr txBox="1"/>
          <p:nvPr/>
        </p:nvSpPr>
        <p:spPr>
          <a:xfrm>
            <a:off x="0" y="0"/>
            <a:ext cx="2870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Python-</a:t>
            </a:r>
            <a:r>
              <a:rPr lang="en-US" altLang="ko-KR" dirty="0" err="1">
                <a:solidFill>
                  <a:schemeClr val="bg1"/>
                </a:solidFill>
              </a:rPr>
              <a:t>sdk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1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CED346D-C429-30E3-9C38-B4261ABF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3" y="1195468"/>
            <a:ext cx="7419725" cy="4892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1103398-0CF9-CB8B-FD2E-56E6BEF4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725" y="1395412"/>
            <a:ext cx="4367462" cy="2363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8701341-13BD-5EA1-0EC6-E536FE667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145" y="3928982"/>
            <a:ext cx="4393042" cy="2052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B4C250-0B03-8795-E5EA-4D49215C0604}"/>
              </a:ext>
            </a:extLst>
          </p:cNvPr>
          <p:cNvSpPr txBox="1"/>
          <p:nvPr/>
        </p:nvSpPr>
        <p:spPr>
          <a:xfrm>
            <a:off x="0" y="0"/>
            <a:ext cx="2870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Python-</a:t>
            </a:r>
            <a:r>
              <a:rPr lang="en-US" altLang="ko-KR">
                <a:solidFill>
                  <a:schemeClr val="bg1"/>
                </a:solidFill>
              </a:rPr>
              <a:t>sdk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3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2163F1-53D1-D806-BFB1-98CBE5C6EC08}"/>
              </a:ext>
            </a:extLst>
          </p:cNvPr>
          <p:cNvSpPr txBox="1"/>
          <p:nvPr/>
        </p:nvSpPr>
        <p:spPr>
          <a:xfrm>
            <a:off x="0" y="0"/>
            <a:ext cx="64643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Python-</a:t>
            </a:r>
            <a:r>
              <a:rPr lang="en-US" altLang="ko-KR" dirty="0" err="1">
                <a:solidFill>
                  <a:schemeClr val="bg1"/>
                </a:solidFill>
              </a:rPr>
              <a:t>sdk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방식 </a:t>
            </a:r>
            <a:r>
              <a:rPr lang="ko-KR" altLang="en-US" dirty="0" err="1">
                <a:solidFill>
                  <a:schemeClr val="bg1"/>
                </a:solidFill>
              </a:rPr>
              <a:t>메트릭</a:t>
            </a:r>
            <a:r>
              <a:rPr lang="ko-KR" altLang="en-US" dirty="0">
                <a:solidFill>
                  <a:schemeClr val="bg1"/>
                </a:solidFill>
              </a:rPr>
              <a:t> 수집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18A53A1-8887-8AB7-167B-C846B65E4351}"/>
              </a:ext>
            </a:extLst>
          </p:cNvPr>
          <p:cNvGrpSpPr/>
          <p:nvPr/>
        </p:nvGrpSpPr>
        <p:grpSpPr>
          <a:xfrm>
            <a:off x="316630" y="1341834"/>
            <a:ext cx="6363569" cy="4174332"/>
            <a:chOff x="5561730" y="1341834"/>
            <a:chExt cx="6363569" cy="41743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66BFFB3-78C7-4B22-2EA4-1D466D2B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1730" y="1341834"/>
              <a:ext cx="6363569" cy="417433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E9C3E92-DEA5-2BD4-34CF-ADAEB34CC8A9}"/>
                </a:ext>
              </a:extLst>
            </p:cNvPr>
            <p:cNvSpPr/>
            <p:nvPr/>
          </p:nvSpPr>
          <p:spPr>
            <a:xfrm>
              <a:off x="5561730" y="1569720"/>
              <a:ext cx="447381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8F7E0076-4262-0F1F-E518-D0FB13960477}"/>
                </a:ext>
              </a:extLst>
            </p:cNvPr>
            <p:cNvSpPr/>
            <p:nvPr/>
          </p:nvSpPr>
          <p:spPr>
            <a:xfrm>
              <a:off x="5561730" y="2948940"/>
              <a:ext cx="384897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5DAF9CB4-99DD-FCBD-911A-E41934DAFF07}"/>
                </a:ext>
              </a:extLst>
            </p:cNvPr>
            <p:cNvSpPr/>
            <p:nvPr/>
          </p:nvSpPr>
          <p:spPr>
            <a:xfrm>
              <a:off x="5561730" y="3230880"/>
              <a:ext cx="615783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4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8075DF8-CBE2-46A0-3E8E-37EAA8692053}"/>
              </a:ext>
            </a:extLst>
          </p:cNvPr>
          <p:cNvSpPr txBox="1"/>
          <p:nvPr/>
        </p:nvSpPr>
        <p:spPr>
          <a:xfrm>
            <a:off x="0" y="0"/>
            <a:ext cx="2870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Java-agent-instrument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8" y="513805"/>
            <a:ext cx="7384245" cy="60916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963" y="3582285"/>
            <a:ext cx="4561475" cy="30231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963" y="513805"/>
            <a:ext cx="4342496" cy="30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3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8075DF8-CBE2-46A0-3E8E-37EAA8692053}"/>
              </a:ext>
            </a:extLst>
          </p:cNvPr>
          <p:cNvSpPr txBox="1"/>
          <p:nvPr/>
        </p:nvSpPr>
        <p:spPr>
          <a:xfrm>
            <a:off x="0" y="0"/>
            <a:ext cx="28702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Java-auto-instrument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8" y="513805"/>
            <a:ext cx="7438071" cy="42584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89" y="3531493"/>
            <a:ext cx="4519012" cy="2481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789" y="1595225"/>
            <a:ext cx="4627705" cy="15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13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 이</dc:creator>
  <cp:lastModifiedBy>김 성철</cp:lastModifiedBy>
  <cp:revision>6</cp:revision>
  <dcterms:created xsi:type="dcterms:W3CDTF">2024-06-24T08:29:19Z</dcterms:created>
  <dcterms:modified xsi:type="dcterms:W3CDTF">2024-06-24T16:48:54Z</dcterms:modified>
</cp:coreProperties>
</file>