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0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7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3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2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2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2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1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7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84D5-D9FA-49D4-8406-DE6606669696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4563244" y="1510146"/>
            <a:ext cx="2923309" cy="263236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어떤 요청이 처리되는 전체 경로</a:t>
            </a:r>
            <a:endParaRPr lang="ko-KR" altLang="en-US" dirty="0"/>
          </a:p>
        </p:txBody>
      </p:sp>
      <p:sp>
        <p:nvSpPr>
          <p:cNvPr id="8" name="대각선 방향의 모서리가 잘린 사각형 7"/>
          <p:cNvSpPr/>
          <p:nvPr/>
        </p:nvSpPr>
        <p:spPr>
          <a:xfrm>
            <a:off x="908563" y="1510144"/>
            <a:ext cx="2923309" cy="263236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 중인 시스템의 상태에 대한 정보</a:t>
            </a: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8465127" y="1510145"/>
            <a:ext cx="2923309" cy="2632365"/>
          </a:xfrm>
          <a:prstGeom prst="snip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타임스탬프가 있는 텍스트 레코드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561886" y="988707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907205" y="98870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463769" y="98870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1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382411" y="1499446"/>
            <a:ext cx="290092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39297" y="2333943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073074" y="250360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17360" y="1696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방식</a:t>
            </a:r>
            <a:endParaRPr lang="en-US" altLang="ko-KR" dirty="0"/>
          </a:p>
        </p:txBody>
      </p:sp>
      <p:grpSp>
        <p:nvGrpSpPr>
          <p:cNvPr id="94" name="그룹 93"/>
          <p:cNvGrpSpPr/>
          <p:nvPr/>
        </p:nvGrpSpPr>
        <p:grpSpPr>
          <a:xfrm>
            <a:off x="4484764" y="4251155"/>
            <a:ext cx="1124334" cy="853880"/>
            <a:chOff x="3731183" y="5205021"/>
            <a:chExt cx="1124334" cy="1271979"/>
          </a:xfrm>
        </p:grpSpPr>
        <p:grpSp>
          <p:nvGrpSpPr>
            <p:cNvPr id="13" name="그룹 12"/>
            <p:cNvGrpSpPr/>
            <p:nvPr/>
          </p:nvGrpSpPr>
          <p:grpSpPr>
            <a:xfrm>
              <a:off x="3732680" y="5205021"/>
              <a:ext cx="1122837" cy="1271979"/>
              <a:chOff x="3732680" y="5064384"/>
              <a:chExt cx="1122837" cy="11004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734178" y="506438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734178" y="575523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3732680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55517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76E3AAD-45C6-EB76-9A53-48C4CEF2570F}"/>
                </a:ext>
              </a:extLst>
            </p:cNvPr>
            <p:cNvSpPr txBox="1"/>
            <p:nvPr/>
          </p:nvSpPr>
          <p:spPr>
            <a:xfrm>
              <a:off x="3731183" y="5695162"/>
              <a:ext cx="1124333" cy="412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Log File</a:t>
              </a:r>
              <a:endParaRPr lang="ko-KR" altLang="en-US" sz="1200" dirty="0"/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924935" y="3042602"/>
            <a:ext cx="1685925" cy="4117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Metric Library</a:t>
            </a:r>
            <a:endParaRPr lang="ko-KR" altLang="en-US" sz="13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24935" y="3640151"/>
            <a:ext cx="1685925" cy="4117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Tracing Library</a:t>
            </a:r>
            <a:endParaRPr lang="ko-KR" altLang="en-US" sz="13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12235" y="4509376"/>
            <a:ext cx="1685925" cy="4117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Logging Library</a:t>
            </a:r>
            <a:endParaRPr lang="ko-KR" altLang="en-US" sz="1300" dirty="0"/>
          </a:p>
        </p:txBody>
      </p:sp>
      <p:sp>
        <p:nvSpPr>
          <p:cNvPr id="4" name="직사각형 3"/>
          <p:cNvSpPr/>
          <p:nvPr/>
        </p:nvSpPr>
        <p:spPr>
          <a:xfrm>
            <a:off x="6372098" y="2367522"/>
            <a:ext cx="2102770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 Agent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372098" y="3572371"/>
            <a:ext cx="2102770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Tracing</a:t>
            </a:r>
            <a:r>
              <a:rPr lang="en-US" altLang="ko-KR" dirty="0" smtClean="0"/>
              <a:t> Agent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372098" y="5039092"/>
            <a:ext cx="2102770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 Agent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9530013" y="2367522"/>
            <a:ext cx="2102770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 Backend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9530013" y="3572370"/>
            <a:ext cx="2102770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Tracing</a:t>
            </a:r>
            <a:r>
              <a:rPr lang="en-US" altLang="ko-KR" dirty="0" smtClean="0"/>
              <a:t> </a:t>
            </a:r>
            <a:r>
              <a:rPr lang="en-US" altLang="ko-KR" dirty="0"/>
              <a:t>Backend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530013" y="5040788"/>
            <a:ext cx="2102770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 </a:t>
            </a:r>
            <a:r>
              <a:rPr lang="en-US" altLang="ko-KR" dirty="0"/>
              <a:t>Backend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132334" y="1621695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Host/Pod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4" idx="1"/>
          </p:cNvCxnSpPr>
          <p:nvPr/>
        </p:nvCxnSpPr>
        <p:spPr>
          <a:xfrm>
            <a:off x="3283333" y="2638727"/>
            <a:ext cx="3088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10860" y="3213100"/>
            <a:ext cx="1453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064000" y="2638726"/>
            <a:ext cx="0" cy="5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83333" y="231628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Host Metrics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52481" y="295102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Metrics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>
            <a:stCxn id="75" idx="3"/>
            <a:endCxn id="85" idx="1"/>
          </p:cNvCxnSpPr>
          <p:nvPr/>
        </p:nvCxnSpPr>
        <p:spPr>
          <a:xfrm flipV="1">
            <a:off x="2610860" y="3843576"/>
            <a:ext cx="3761238" cy="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3" idx="3"/>
            <a:endCxn id="49" idx="1"/>
          </p:cNvCxnSpPr>
          <p:nvPr/>
        </p:nvCxnSpPr>
        <p:spPr>
          <a:xfrm>
            <a:off x="2598160" y="4715275"/>
            <a:ext cx="1886604" cy="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86" idx="1"/>
          </p:cNvCxnSpPr>
          <p:nvPr/>
        </p:nvCxnSpPr>
        <p:spPr>
          <a:xfrm flipV="1">
            <a:off x="3283333" y="5310297"/>
            <a:ext cx="3088765" cy="2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439836" y="538015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System Logs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52481" y="4389265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Logs</a:t>
            </a:r>
            <a:endParaRPr lang="ko-KR" altLang="en-US" sz="1000" dirty="0"/>
          </a:p>
        </p:txBody>
      </p:sp>
      <p:cxnSp>
        <p:nvCxnSpPr>
          <p:cNvPr id="108" name="직선 연결선 107"/>
          <p:cNvCxnSpPr>
            <a:stCxn id="49" idx="3"/>
          </p:cNvCxnSpPr>
          <p:nvPr/>
        </p:nvCxnSpPr>
        <p:spPr>
          <a:xfrm flipV="1">
            <a:off x="5609097" y="4715274"/>
            <a:ext cx="492978" cy="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083300" y="4708314"/>
            <a:ext cx="0" cy="60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4" idx="3"/>
            <a:endCxn id="91" idx="1"/>
          </p:cNvCxnSpPr>
          <p:nvPr/>
        </p:nvCxnSpPr>
        <p:spPr>
          <a:xfrm>
            <a:off x="8474868" y="2638727"/>
            <a:ext cx="1055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85" idx="3"/>
            <a:endCxn id="92" idx="1"/>
          </p:cNvCxnSpPr>
          <p:nvPr/>
        </p:nvCxnSpPr>
        <p:spPr>
          <a:xfrm flipV="1">
            <a:off x="8474868" y="3843575"/>
            <a:ext cx="1055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6" idx="3"/>
            <a:endCxn id="96" idx="1"/>
          </p:cNvCxnSpPr>
          <p:nvPr/>
        </p:nvCxnSpPr>
        <p:spPr>
          <a:xfrm>
            <a:off x="8474868" y="5310297"/>
            <a:ext cx="1055145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17360" y="6550689"/>
            <a:ext cx="769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텔레메트리</a:t>
            </a:r>
            <a:r>
              <a:rPr lang="ko-KR" altLang="en-US" sz="1000" dirty="0" smtClean="0"/>
              <a:t> 수집 방식을 </a:t>
            </a:r>
            <a:r>
              <a:rPr lang="ko-KR" altLang="en-US" sz="1000" dirty="0" err="1" smtClean="0"/>
              <a:t>변경하게되면</a:t>
            </a:r>
            <a:r>
              <a:rPr lang="ko-KR" altLang="en-US" sz="1000" dirty="0" smtClean="0"/>
              <a:t> 라이브러리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에이전트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백엔드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를 변경해야 하며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많게는 애플리케이션 코드 수정까지 해야 함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52481" y="357358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Traces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323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0160000" y="1499446"/>
            <a:ext cx="1511300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621848" y="1499446"/>
            <a:ext cx="481425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82411" y="1499446"/>
            <a:ext cx="290092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39297" y="2333943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073074" y="250360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17360" y="16966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오픈텔레메트리</a:t>
            </a:r>
            <a:r>
              <a:rPr lang="ko-KR" altLang="en-US" dirty="0" smtClean="0"/>
              <a:t> 방식</a:t>
            </a:r>
            <a:endParaRPr lang="en-US" altLang="ko-KR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24934" y="2982043"/>
            <a:ext cx="1685925" cy="16646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Auto / Manual</a:t>
            </a:r>
            <a:br>
              <a:rPr lang="en-US" altLang="ko-KR" sz="1300" dirty="0" smtClean="0"/>
            </a:br>
            <a:r>
              <a:rPr lang="en-US" altLang="ko-KR" sz="1300" dirty="0" smtClean="0"/>
              <a:t>Instrumentation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82478" y="2240379"/>
            <a:ext cx="1023023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4882477" y="3437932"/>
            <a:ext cx="1023023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882478" y="4635486"/>
            <a:ext cx="1023023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132334" y="1621695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Host/Pod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70828" y="2200395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Host Metrics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52481" y="295102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Metrics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53823" y="466844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System Logs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83333" y="3992447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Logs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52481" y="345166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Traces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639811" y="1621695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OpenTelemetry</a:t>
            </a:r>
            <a:r>
              <a:rPr lang="en-US" altLang="ko-KR" dirty="0" smtClean="0"/>
              <a:t> Collector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187713" y="2240379"/>
            <a:ext cx="1280991" cy="2937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7753360" y="2240379"/>
            <a:ext cx="1280991" cy="2937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Exporter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0419678" y="2240379"/>
            <a:ext cx="1023023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0419677" y="3437932"/>
            <a:ext cx="1023023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0419678" y="4635486"/>
            <a:ext cx="1023023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0402902" y="1621695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4" idx="3"/>
          </p:cNvCxnSpPr>
          <p:nvPr/>
        </p:nvCxnSpPr>
        <p:spPr>
          <a:xfrm flipV="1">
            <a:off x="5905501" y="2511583"/>
            <a:ext cx="282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61" idx="1"/>
          </p:cNvCxnSpPr>
          <p:nvPr/>
        </p:nvCxnSpPr>
        <p:spPr>
          <a:xfrm>
            <a:off x="5905500" y="3709136"/>
            <a:ext cx="28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905500" y="4906690"/>
            <a:ext cx="282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468704" y="2503607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468704" y="3696018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468704" y="4906690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610859" y="3709136"/>
            <a:ext cx="2271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10859" y="3197243"/>
            <a:ext cx="1597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208586" y="2511583"/>
            <a:ext cx="0" cy="6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283333" y="2503607"/>
            <a:ext cx="1599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610859" y="4297680"/>
            <a:ext cx="1585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6" idx="1"/>
          </p:cNvCxnSpPr>
          <p:nvPr/>
        </p:nvCxnSpPr>
        <p:spPr>
          <a:xfrm>
            <a:off x="3283333" y="4906690"/>
            <a:ext cx="1599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196081" y="4297680"/>
            <a:ext cx="0" cy="60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9034351" y="2503607"/>
            <a:ext cx="1368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4" idx="1"/>
          </p:cNvCxnSpPr>
          <p:nvPr/>
        </p:nvCxnSpPr>
        <p:spPr>
          <a:xfrm>
            <a:off x="9044433" y="3696018"/>
            <a:ext cx="1375244" cy="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44433" y="4906690"/>
            <a:ext cx="135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0160000" y="1499446"/>
            <a:ext cx="1511300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621848" y="1499446"/>
            <a:ext cx="481425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82411" y="1499446"/>
            <a:ext cx="2900922" cy="4126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39297" y="2333943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073074" y="250360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17360" y="169662"/>
            <a:ext cx="302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콜렉터</a:t>
            </a:r>
            <a:r>
              <a:rPr lang="ko-KR" altLang="en-US" dirty="0" smtClean="0"/>
              <a:t> 구성방법 </a:t>
            </a:r>
            <a:r>
              <a:rPr lang="en-US" altLang="ko-KR" dirty="0" smtClean="0"/>
              <a:t>- Gateway</a:t>
            </a:r>
            <a:endParaRPr lang="en-US" altLang="ko-KR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24934" y="2982043"/>
            <a:ext cx="1685925" cy="16646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Auto / Manual</a:t>
            </a:r>
            <a:br>
              <a:rPr lang="en-US" altLang="ko-KR" sz="1300" dirty="0" smtClean="0"/>
            </a:br>
            <a:r>
              <a:rPr lang="en-US" altLang="ko-KR" sz="1300" dirty="0" smtClean="0"/>
              <a:t>Instrumentation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82478" y="2240379"/>
            <a:ext cx="1023023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4882477" y="3437932"/>
            <a:ext cx="1023023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882478" y="4635486"/>
            <a:ext cx="1023023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132334" y="1621695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Host/Pod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70828" y="2200395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Host Metrics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52481" y="295102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Metrics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53823" y="466844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System Logs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83333" y="3992447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App Logs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52481" y="345166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Traces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639811" y="1621695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OpenTelemetry</a:t>
            </a:r>
            <a:r>
              <a:rPr lang="en-US" altLang="ko-KR" dirty="0" smtClean="0"/>
              <a:t> Collector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187713" y="2240379"/>
            <a:ext cx="1280991" cy="2937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Processor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7753360" y="2240379"/>
            <a:ext cx="1280991" cy="2937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Exporter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0419678" y="2240379"/>
            <a:ext cx="1023023" cy="542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Metrics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0419677" y="3437932"/>
            <a:ext cx="1023023" cy="542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Tracing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0419678" y="4635486"/>
            <a:ext cx="1023023" cy="5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0402902" y="1621695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Backend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4" idx="3"/>
          </p:cNvCxnSpPr>
          <p:nvPr/>
        </p:nvCxnSpPr>
        <p:spPr>
          <a:xfrm flipV="1">
            <a:off x="5905501" y="2511583"/>
            <a:ext cx="282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61" idx="1"/>
          </p:cNvCxnSpPr>
          <p:nvPr/>
        </p:nvCxnSpPr>
        <p:spPr>
          <a:xfrm>
            <a:off x="5905500" y="3709136"/>
            <a:ext cx="28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905500" y="4906690"/>
            <a:ext cx="282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468704" y="2503607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468704" y="3696018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468704" y="4906690"/>
            <a:ext cx="28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610859" y="3709136"/>
            <a:ext cx="2271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10859" y="3197243"/>
            <a:ext cx="1597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208586" y="2511583"/>
            <a:ext cx="0" cy="68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283333" y="2503607"/>
            <a:ext cx="1599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610859" y="4297680"/>
            <a:ext cx="1585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6" idx="1"/>
          </p:cNvCxnSpPr>
          <p:nvPr/>
        </p:nvCxnSpPr>
        <p:spPr>
          <a:xfrm>
            <a:off x="3283333" y="4906690"/>
            <a:ext cx="1599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196081" y="4297680"/>
            <a:ext cx="0" cy="60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9034351" y="2503607"/>
            <a:ext cx="1368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endCxn id="64" idx="1"/>
          </p:cNvCxnSpPr>
          <p:nvPr/>
        </p:nvCxnSpPr>
        <p:spPr>
          <a:xfrm>
            <a:off x="9044433" y="3696018"/>
            <a:ext cx="1375244" cy="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44433" y="4906690"/>
            <a:ext cx="135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2411" y="1692211"/>
            <a:ext cx="4540110" cy="2365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97986" y="2837604"/>
            <a:ext cx="1554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097986" y="259138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677106" y="3401484"/>
            <a:ext cx="1554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677106" y="315526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40786" y="2345162"/>
            <a:ext cx="39921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640786" y="2098941"/>
            <a:ext cx="103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Parent Span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2057035" y="1068561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A</a:t>
            </a:r>
            <a:endParaRPr lang="ko-KR" altLang="en-US" dirty="0"/>
          </a:p>
        </p:txBody>
      </p:sp>
      <p:cxnSp>
        <p:nvCxnSpPr>
          <p:cNvPr id="74" name="직선 연결선 73"/>
          <p:cNvCxnSpPr>
            <a:endCxn id="76" idx="0"/>
          </p:cNvCxnSpPr>
          <p:nvPr/>
        </p:nvCxnSpPr>
        <p:spPr>
          <a:xfrm>
            <a:off x="1170197" y="2865225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887551" y="3119543"/>
            <a:ext cx="56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Event</a:t>
            </a:r>
            <a:endParaRPr lang="ko-KR" altLang="en-US" sz="1000" dirty="0"/>
          </a:p>
        </p:txBody>
      </p:sp>
      <p:cxnSp>
        <p:nvCxnSpPr>
          <p:cNvPr id="77" name="직선 연결선 76"/>
          <p:cNvCxnSpPr>
            <a:endCxn id="79" idx="0"/>
          </p:cNvCxnSpPr>
          <p:nvPr/>
        </p:nvCxnSpPr>
        <p:spPr>
          <a:xfrm>
            <a:off x="2948940" y="3437441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2666294" y="3691759"/>
            <a:ext cx="56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Event</a:t>
            </a:r>
            <a:endParaRPr lang="ko-KR" altLang="en-US" sz="1000" dirty="0"/>
          </a:p>
        </p:txBody>
      </p:sp>
      <p:cxnSp>
        <p:nvCxnSpPr>
          <p:cNvPr id="81" name="직선 연결선 80"/>
          <p:cNvCxnSpPr>
            <a:endCxn id="82" idx="0"/>
          </p:cNvCxnSpPr>
          <p:nvPr/>
        </p:nvCxnSpPr>
        <p:spPr>
          <a:xfrm>
            <a:off x="1849351" y="3429105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1641667" y="3683423"/>
            <a:ext cx="41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Tag</a:t>
            </a:r>
            <a:endParaRPr lang="ko-KR" altLang="en-US" sz="1000" dirty="0"/>
          </a:p>
        </p:txBody>
      </p:sp>
      <p:cxnSp>
        <p:nvCxnSpPr>
          <p:cNvPr id="83" name="직선 연결선 82"/>
          <p:cNvCxnSpPr>
            <a:endCxn id="84" idx="0"/>
          </p:cNvCxnSpPr>
          <p:nvPr/>
        </p:nvCxnSpPr>
        <p:spPr>
          <a:xfrm>
            <a:off x="3835924" y="2364686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628240" y="2619004"/>
            <a:ext cx="41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Tag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5816416" y="1692211"/>
            <a:ext cx="4540110" cy="2365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531991" y="2837604"/>
            <a:ext cx="2530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6531991" y="259138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7082083" y="3401484"/>
            <a:ext cx="1554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082083" y="315526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6074791" y="2345162"/>
            <a:ext cx="39921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6074791" y="2098941"/>
            <a:ext cx="103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Child Span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491040" y="1068561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B</a:t>
            </a:r>
            <a:endParaRPr lang="ko-KR" altLang="en-US" dirty="0"/>
          </a:p>
        </p:txBody>
      </p:sp>
      <p:cxnSp>
        <p:nvCxnSpPr>
          <p:cNvPr id="96" name="직선 연결선 95"/>
          <p:cNvCxnSpPr>
            <a:endCxn id="98" idx="0"/>
          </p:cNvCxnSpPr>
          <p:nvPr/>
        </p:nvCxnSpPr>
        <p:spPr>
          <a:xfrm>
            <a:off x="6604202" y="2865225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6321556" y="3119543"/>
            <a:ext cx="56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Event</a:t>
            </a:r>
            <a:endParaRPr lang="ko-KR" altLang="en-US" sz="1000" dirty="0"/>
          </a:p>
        </p:txBody>
      </p:sp>
      <p:cxnSp>
        <p:nvCxnSpPr>
          <p:cNvPr id="99" name="직선 연결선 98"/>
          <p:cNvCxnSpPr>
            <a:endCxn id="103" idx="0"/>
          </p:cNvCxnSpPr>
          <p:nvPr/>
        </p:nvCxnSpPr>
        <p:spPr>
          <a:xfrm>
            <a:off x="8353917" y="3437441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8071271" y="3691759"/>
            <a:ext cx="56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Event</a:t>
            </a:r>
            <a:endParaRPr lang="ko-KR" altLang="en-US" sz="1000" dirty="0"/>
          </a:p>
        </p:txBody>
      </p:sp>
      <p:cxnSp>
        <p:nvCxnSpPr>
          <p:cNvPr id="105" name="직선 연결선 104"/>
          <p:cNvCxnSpPr>
            <a:endCxn id="106" idx="0"/>
          </p:cNvCxnSpPr>
          <p:nvPr/>
        </p:nvCxnSpPr>
        <p:spPr>
          <a:xfrm>
            <a:off x="7254328" y="3429105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046644" y="3683423"/>
            <a:ext cx="41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Tag</a:t>
            </a:r>
            <a:endParaRPr lang="ko-KR" altLang="en-US" sz="1000" dirty="0"/>
          </a:p>
        </p:txBody>
      </p:sp>
      <p:cxnSp>
        <p:nvCxnSpPr>
          <p:cNvPr id="107" name="직선 연결선 106"/>
          <p:cNvCxnSpPr>
            <a:endCxn id="108" idx="0"/>
          </p:cNvCxnSpPr>
          <p:nvPr/>
        </p:nvCxnSpPr>
        <p:spPr>
          <a:xfrm>
            <a:off x="9269929" y="2364686"/>
            <a:ext cx="0" cy="25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062245" y="2619004"/>
            <a:ext cx="41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Tag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40786" y="1966684"/>
            <a:ext cx="9426181" cy="0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922521" y="2351932"/>
            <a:ext cx="893897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4851310" y="1994937"/>
            <a:ext cx="103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Trace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4851310" y="2450212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50"/>
                </a:solidFill>
              </a:rPr>
              <a:t>Trace</a:t>
            </a:r>
            <a:br>
              <a:rPr lang="en-US" altLang="ko-KR" sz="1000" dirty="0" smtClean="0">
                <a:solidFill>
                  <a:srgbClr val="00B050"/>
                </a:solidFill>
              </a:rPr>
            </a:br>
            <a:r>
              <a:rPr lang="en-US" altLang="ko-KR" sz="1000" dirty="0" smtClean="0">
                <a:solidFill>
                  <a:srgbClr val="00B050"/>
                </a:solidFill>
              </a:rPr>
              <a:t>Context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4781797" y="1257275"/>
            <a:ext cx="1234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Network Call</a:t>
            </a:r>
            <a:endParaRPr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17360" y="169662"/>
            <a:ext cx="180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Trace </a:t>
            </a:r>
            <a:r>
              <a:rPr lang="ko-KR" altLang="en-US" dirty="0" smtClean="0"/>
              <a:t>구조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75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875541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4849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53094" y="25513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97406" y="1722998"/>
            <a:ext cx="18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Application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3232289" y="1722998"/>
            <a:ext cx="353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Opentelemetry</a:t>
            </a:r>
            <a:r>
              <a:rPr lang="en-US" altLang="ko-KR" dirty="0"/>
              <a:t> Collector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7196958" y="1722998"/>
            <a:ext cx="470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Monitoring Tool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868848" y="35384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Metric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801225" y="614362"/>
            <a:ext cx="688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727783" y="7348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Span(trace)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9801225" y="995369"/>
            <a:ext cx="68860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401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Application Data </a:t>
            </a:r>
            <a:r>
              <a:rPr lang="en-US" altLang="ko-KR" dirty="0"/>
              <a:t>Flow 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76E3AAD-45C6-EB76-9A53-48C4CEF2570F}"/>
              </a:ext>
            </a:extLst>
          </p:cNvPr>
          <p:cNvSpPr txBox="1"/>
          <p:nvPr/>
        </p:nvSpPr>
        <p:spPr>
          <a:xfrm>
            <a:off x="9949843" y="1097106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801225" y="1357621"/>
            <a:ext cx="688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853094" y="2983050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3094" y="34126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Agent-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3094" y="3842324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094" y="4269995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41" name="직사각형 40"/>
          <p:cNvSpPr/>
          <p:nvPr/>
        </p:nvSpPr>
        <p:spPr>
          <a:xfrm>
            <a:off x="3308578" y="2219325"/>
            <a:ext cx="3427814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84355" y="2439721"/>
            <a:ext cx="2973595" cy="213704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pic>
        <p:nvPicPr>
          <p:cNvPr id="1042" name="Picture 18" descr="OpenTelemetry SVG and transparent PNG icons | Tech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222" y1="63111" x2="34222" y2="63111"/>
                        <a14:foregroundMark x1="66222" y1="57333" x2="66222" y2="57333"/>
                        <a14:foregroundMark x1="80000" y1="24889" x2="80000" y2="24889"/>
                        <a14:foregroundMark x1="15556" y1="85778" x2="15556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5" y="2439721"/>
            <a:ext cx="275513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7073922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84508" y="2438400"/>
            <a:ext cx="1685925" cy="627861"/>
          </a:xfrm>
          <a:prstGeom prst="roundRect">
            <a:avLst/>
          </a:prstGeom>
          <a:solidFill>
            <a:srgbClr val="E8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Prometheus</a:t>
            </a:r>
            <a:endParaRPr lang="ko-KR" altLang="en-US" sz="13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84508" y="3235725"/>
            <a:ext cx="1685925" cy="62786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Jaeger</a:t>
            </a:r>
            <a:endParaRPr lang="ko-KR" altLang="en-US" sz="1300" dirty="0"/>
          </a:p>
        </p:txBody>
      </p:sp>
      <p:pic>
        <p:nvPicPr>
          <p:cNvPr id="1040" name="Picture 16" descr="Free High-Quality Jaeger Icon for Creative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0" y="3216675"/>
            <a:ext cx="366714" cy="3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nit Testing Alerting with the Prometheus Operator | by Misha Griffiths |  loveholidays 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97" y="2460543"/>
            <a:ext cx="566400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4408984" y="5205021"/>
            <a:ext cx="1122837" cy="1271979"/>
            <a:chOff x="3732680" y="5205021"/>
            <a:chExt cx="1122837" cy="1271979"/>
          </a:xfrm>
        </p:grpSpPr>
        <p:grpSp>
          <p:nvGrpSpPr>
            <p:cNvPr id="13" name="그룹 12"/>
            <p:cNvGrpSpPr/>
            <p:nvPr/>
          </p:nvGrpSpPr>
          <p:grpSpPr>
            <a:xfrm>
              <a:off x="3732680" y="5205021"/>
              <a:ext cx="1122837" cy="1271979"/>
              <a:chOff x="3732680" y="5064384"/>
              <a:chExt cx="1122837" cy="11004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734178" y="506438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734178" y="575523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3732680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55517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76E3AAD-45C6-EB76-9A53-48C4CEF2570F}"/>
                </a:ext>
              </a:extLst>
            </p:cNvPr>
            <p:cNvSpPr txBox="1"/>
            <p:nvPr/>
          </p:nvSpPr>
          <p:spPr>
            <a:xfrm>
              <a:off x="4031229" y="565634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log</a:t>
              </a:r>
              <a:endParaRPr lang="ko-KR" altLang="en-US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0046992" y="3128993"/>
            <a:ext cx="1685925" cy="847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Grafana</a:t>
            </a:r>
            <a:endParaRPr lang="ko-KR" altLang="en-US" sz="1300" dirty="0"/>
          </a:p>
        </p:txBody>
      </p:sp>
      <p:pic>
        <p:nvPicPr>
          <p:cNvPr id="1028" name="Picture 4" descr="GitHub - AndersonChoi/kafka-lag-dashboard: kafka lag을 모니터링 하기 위한 방법을  정리하였습니다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54" y="3144102"/>
            <a:ext cx="289565" cy="2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18"/>
          <p:cNvCxnSpPr>
            <a:cxnSpLocks/>
            <a:stCxn id="2" idx="3"/>
          </p:cNvCxnSpPr>
          <p:nvPr/>
        </p:nvCxnSpPr>
        <p:spPr>
          <a:xfrm>
            <a:off x="2539019" y="2707537"/>
            <a:ext cx="945335" cy="1702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cxnSpLocks/>
            <a:stCxn id="33" idx="3"/>
          </p:cNvCxnSpPr>
          <p:nvPr/>
        </p:nvCxnSpPr>
        <p:spPr>
          <a:xfrm flipV="1">
            <a:off x="2539019" y="2877797"/>
            <a:ext cx="945335" cy="2614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cxnSpLocks/>
            <a:stCxn id="37" idx="3"/>
          </p:cNvCxnSpPr>
          <p:nvPr/>
        </p:nvCxnSpPr>
        <p:spPr>
          <a:xfrm flipV="1">
            <a:off x="2539019" y="2877797"/>
            <a:ext cx="945335" cy="6910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cxnSpLocks/>
            <a:stCxn id="39" idx="3"/>
          </p:cNvCxnSpPr>
          <p:nvPr/>
        </p:nvCxnSpPr>
        <p:spPr>
          <a:xfrm flipV="1">
            <a:off x="2539019" y="2877797"/>
            <a:ext cx="945335" cy="1120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cxnSpLocks/>
            <a:stCxn id="40" idx="3"/>
          </p:cNvCxnSpPr>
          <p:nvPr/>
        </p:nvCxnSpPr>
        <p:spPr>
          <a:xfrm flipV="1">
            <a:off x="2539019" y="2877797"/>
            <a:ext cx="945335" cy="15483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cxnSpLocks/>
            <a:stCxn id="40" idx="3"/>
            <a:endCxn id="18" idx="1"/>
          </p:cNvCxnSpPr>
          <p:nvPr/>
        </p:nvCxnSpPr>
        <p:spPr>
          <a:xfrm flipV="1">
            <a:off x="2539019" y="3508242"/>
            <a:ext cx="945336" cy="91790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cxnSpLocks/>
            <a:stCxn id="39" idx="3"/>
            <a:endCxn id="18" idx="1"/>
          </p:cNvCxnSpPr>
          <p:nvPr/>
        </p:nvCxnSpPr>
        <p:spPr>
          <a:xfrm flipV="1">
            <a:off x="2539019" y="3508242"/>
            <a:ext cx="945336" cy="49023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cxnSpLocks/>
            <a:stCxn id="37" idx="3"/>
            <a:endCxn id="18" idx="1"/>
          </p:cNvCxnSpPr>
          <p:nvPr/>
        </p:nvCxnSpPr>
        <p:spPr>
          <a:xfrm flipV="1">
            <a:off x="2539019" y="3508242"/>
            <a:ext cx="945336" cy="6059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cxnSpLocks/>
            <a:stCxn id="33" idx="3"/>
            <a:endCxn id="18" idx="1"/>
          </p:cNvCxnSpPr>
          <p:nvPr/>
        </p:nvCxnSpPr>
        <p:spPr>
          <a:xfrm>
            <a:off x="2539019" y="3139200"/>
            <a:ext cx="945336" cy="3690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cxnSpLocks/>
            <a:stCxn id="2" idx="3"/>
            <a:endCxn id="18" idx="1"/>
          </p:cNvCxnSpPr>
          <p:nvPr/>
        </p:nvCxnSpPr>
        <p:spPr>
          <a:xfrm>
            <a:off x="2539019" y="2707537"/>
            <a:ext cx="945336" cy="80070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2" idx="3"/>
          </p:cNvCxnSpPr>
          <p:nvPr/>
        </p:nvCxnSpPr>
        <p:spPr>
          <a:xfrm>
            <a:off x="2539019" y="2707537"/>
            <a:ext cx="955851" cy="13532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cxnSpLocks/>
            <a:stCxn id="33" idx="3"/>
          </p:cNvCxnSpPr>
          <p:nvPr/>
        </p:nvCxnSpPr>
        <p:spPr>
          <a:xfrm>
            <a:off x="2539019" y="3139200"/>
            <a:ext cx="955851" cy="921577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cxnSpLocks/>
            <a:stCxn id="37" idx="3"/>
          </p:cNvCxnSpPr>
          <p:nvPr/>
        </p:nvCxnSpPr>
        <p:spPr>
          <a:xfrm>
            <a:off x="2539019" y="3568837"/>
            <a:ext cx="955851" cy="4919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cxnSpLocks/>
            <a:stCxn id="39" idx="3"/>
          </p:cNvCxnSpPr>
          <p:nvPr/>
        </p:nvCxnSpPr>
        <p:spPr>
          <a:xfrm>
            <a:off x="2539019" y="3998474"/>
            <a:ext cx="955851" cy="62303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0" idx="3"/>
          </p:cNvCxnSpPr>
          <p:nvPr/>
        </p:nvCxnSpPr>
        <p:spPr>
          <a:xfrm flipV="1">
            <a:off x="2539019" y="4060777"/>
            <a:ext cx="955851" cy="365368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18" idx="2"/>
            <a:endCxn id="7" idx="0"/>
          </p:cNvCxnSpPr>
          <p:nvPr/>
        </p:nvCxnSpPr>
        <p:spPr>
          <a:xfrm flipH="1">
            <a:off x="4971152" y="4576762"/>
            <a:ext cx="1" cy="62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cxnSpLocks/>
            <a:stCxn id="79" idx="3"/>
            <a:endCxn id="26" idx="1"/>
          </p:cNvCxnSpPr>
          <p:nvPr/>
        </p:nvCxnSpPr>
        <p:spPr>
          <a:xfrm>
            <a:off x="6351616" y="3505123"/>
            <a:ext cx="932892" cy="44533"/>
          </a:xfrm>
          <a:prstGeom prst="bentConnector3">
            <a:avLst>
              <a:gd name="adj1" fmla="val 5918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B3822D50-9B76-A18F-FE7F-5592FB3298AC}"/>
              </a:ext>
            </a:extLst>
          </p:cNvPr>
          <p:cNvSpPr/>
          <p:nvPr/>
        </p:nvSpPr>
        <p:spPr>
          <a:xfrm>
            <a:off x="3622396" y="2535477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1000F18-311B-F47B-8A0C-3C9EB6803D77}"/>
              </a:ext>
            </a:extLst>
          </p:cNvPr>
          <p:cNvSpPr/>
          <p:nvPr/>
        </p:nvSpPr>
        <p:spPr>
          <a:xfrm>
            <a:off x="5179230" y="2514886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055AAB4-36E2-B60A-40C7-77AC38100932}"/>
              </a:ext>
            </a:extLst>
          </p:cNvPr>
          <p:cNvSpPr txBox="1"/>
          <p:nvPr/>
        </p:nvSpPr>
        <p:spPr>
          <a:xfrm>
            <a:off x="3558105" y="2682800"/>
            <a:ext cx="120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8AFCAC3-C8F5-748A-B9CA-B01E01747540}"/>
              </a:ext>
            </a:extLst>
          </p:cNvPr>
          <p:cNvSpPr txBox="1"/>
          <p:nvPr/>
        </p:nvSpPr>
        <p:spPr>
          <a:xfrm>
            <a:off x="3567133" y="327429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Span(trace)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10533A2-E24C-9562-E30B-C803BB6884CB}"/>
              </a:ext>
            </a:extLst>
          </p:cNvPr>
          <p:cNvSpPr txBox="1"/>
          <p:nvPr/>
        </p:nvSpPr>
        <p:spPr>
          <a:xfrm>
            <a:off x="3567133" y="386578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Log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313D5DC3-9884-62D1-5A48-ADCCCFF4B822}"/>
              </a:ext>
            </a:extLst>
          </p:cNvPr>
          <p:cNvGrpSpPr/>
          <p:nvPr/>
        </p:nvGrpSpPr>
        <p:grpSpPr>
          <a:xfrm>
            <a:off x="5170280" y="2682800"/>
            <a:ext cx="1181336" cy="1644645"/>
            <a:chOff x="7196164" y="5208114"/>
            <a:chExt cx="1215887" cy="1644645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9C4339C-03F6-6FD0-3937-E39C4602C1A4}"/>
                </a:ext>
              </a:extLst>
            </p:cNvPr>
            <p:cNvSpPr txBox="1"/>
            <p:nvPr/>
          </p:nvSpPr>
          <p:spPr>
            <a:xfrm>
              <a:off x="7196164" y="5208114"/>
              <a:ext cx="121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Metric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8E33C58C-1036-88C4-895B-788879DB1BA9}"/>
                </a:ext>
              </a:extLst>
            </p:cNvPr>
            <p:cNvSpPr txBox="1"/>
            <p:nvPr/>
          </p:nvSpPr>
          <p:spPr>
            <a:xfrm>
              <a:off x="7205209" y="579960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Span(trace)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02DA6BE-206C-D7FD-5556-422A58CA62FA}"/>
                </a:ext>
              </a:extLst>
            </p:cNvPr>
            <p:cNvSpPr txBox="1"/>
            <p:nvPr/>
          </p:nvSpPr>
          <p:spPr>
            <a:xfrm>
              <a:off x="7205209" y="639109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Log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587E6539-65E7-C097-B52A-809CE148FC08}"/>
              </a:ext>
            </a:extLst>
          </p:cNvPr>
          <p:cNvCxnSpPr>
            <a:stCxn id="21" idx="3"/>
            <a:endCxn id="78" idx="1"/>
          </p:cNvCxnSpPr>
          <p:nvPr/>
        </p:nvCxnSpPr>
        <p:spPr>
          <a:xfrm>
            <a:off x="4766959" y="2913633"/>
            <a:ext cx="4033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B45276A8-B898-E9F3-A0D8-D701BB2C75D9}"/>
              </a:ext>
            </a:extLst>
          </p:cNvPr>
          <p:cNvCxnSpPr>
            <a:cxnSpLocks/>
            <a:stCxn id="22" idx="3"/>
            <a:endCxn id="79" idx="1"/>
          </p:cNvCxnSpPr>
          <p:nvPr/>
        </p:nvCxnSpPr>
        <p:spPr>
          <a:xfrm>
            <a:off x="4768447" y="350512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EDE893D4-D084-9D36-150C-AD9D513C33E4}"/>
              </a:ext>
            </a:extLst>
          </p:cNvPr>
          <p:cNvCxnSpPr>
            <a:cxnSpLocks/>
            <a:stCxn id="27" idx="3"/>
            <a:endCxn id="80" idx="1"/>
          </p:cNvCxnSpPr>
          <p:nvPr/>
        </p:nvCxnSpPr>
        <p:spPr>
          <a:xfrm>
            <a:off x="4768447" y="409661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7284508" y="4018550"/>
            <a:ext cx="1685925" cy="6278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Loki</a:t>
            </a:r>
            <a:endParaRPr lang="ko-KR" altLang="en-US" sz="1300" dirty="0"/>
          </a:p>
        </p:txBody>
      </p:sp>
      <p:cxnSp>
        <p:nvCxnSpPr>
          <p:cNvPr id="67" name="꺾인 연결선 66"/>
          <p:cNvCxnSpPr>
            <a:stCxn id="51" idx="1"/>
            <a:endCxn id="25" idx="3"/>
          </p:cNvCxnSpPr>
          <p:nvPr/>
        </p:nvCxnSpPr>
        <p:spPr>
          <a:xfrm rot="10800000">
            <a:off x="8970434" y="2752332"/>
            <a:ext cx="1076559" cy="8005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26" idx="3"/>
          </p:cNvCxnSpPr>
          <p:nvPr/>
        </p:nvCxnSpPr>
        <p:spPr>
          <a:xfrm rot="10800000">
            <a:off x="8970433" y="3549656"/>
            <a:ext cx="1219434" cy="9896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1" idx="1"/>
            <a:endCxn id="74" idx="3"/>
          </p:cNvCxnSpPr>
          <p:nvPr/>
        </p:nvCxnSpPr>
        <p:spPr>
          <a:xfrm rot="10800000" flipV="1">
            <a:off x="8970434" y="3552855"/>
            <a:ext cx="1076559" cy="7796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78" idx="3"/>
            <a:endCxn id="25" idx="1"/>
          </p:cNvCxnSpPr>
          <p:nvPr/>
        </p:nvCxnSpPr>
        <p:spPr>
          <a:xfrm flipV="1">
            <a:off x="6350187" y="2752331"/>
            <a:ext cx="934321" cy="161302"/>
          </a:xfrm>
          <a:prstGeom prst="bentConnector3">
            <a:avLst>
              <a:gd name="adj1" fmla="val 581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0" idx="3"/>
            <a:endCxn id="74" idx="1"/>
          </p:cNvCxnSpPr>
          <p:nvPr/>
        </p:nvCxnSpPr>
        <p:spPr>
          <a:xfrm>
            <a:off x="6351616" y="4096613"/>
            <a:ext cx="932892" cy="235868"/>
          </a:xfrm>
          <a:prstGeom prst="bentConnector3">
            <a:avLst>
              <a:gd name="adj1" fmla="val 591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Grafana Loki | Grafana Loki document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07" y="4023219"/>
            <a:ext cx="285510" cy="2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202</Words>
  <Application>Microsoft Office PowerPoint</Application>
  <PresentationFormat>와이드스크린</PresentationFormat>
  <Paragraphs>112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성철</dc:creator>
  <cp:lastModifiedBy>김 성철</cp:lastModifiedBy>
  <cp:revision>16</cp:revision>
  <dcterms:created xsi:type="dcterms:W3CDTF">2024-05-12T15:40:08Z</dcterms:created>
  <dcterms:modified xsi:type="dcterms:W3CDTF">2024-07-05T18:38:24Z</dcterms:modified>
</cp:coreProperties>
</file>