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64" r:id="rId4"/>
    <p:sldId id="259" r:id="rId5"/>
    <p:sldId id="267" r:id="rId6"/>
    <p:sldId id="262" r:id="rId7"/>
    <p:sldId id="268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1" r:id="rId16"/>
    <p:sldId id="272" r:id="rId17"/>
    <p:sldId id="258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10E1-330C-471B-B1C6-86BE8659BC4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FB1E5-20C2-4CA9-9DE0-066C6447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4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C283-AF48-8D9F-B452-1F6638E3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9C6A2-FEDF-062C-BA29-7F2DEEE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225E-540B-4A6B-2006-3B1F411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D9627-41F9-F37D-8C2F-FD018FA4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A9AE-5124-7F30-95C5-855CD09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4916-D851-4992-C691-415DD81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1E7CE-BA3B-E90A-F3CE-9AA3085E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506B3-C50F-209F-0FD0-823A239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686E-BEF0-CA31-E6EC-50D3E8B8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237BC-BA54-FC16-0824-1255FAC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0A9BA-09E9-CBE2-2C50-6C83B834B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EE3A2-BF68-821B-DD25-26355061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25B5-9CAE-9C26-8E0F-0619CADE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322C-FFDD-AFCB-8B0D-83C271F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060FE-88CC-C846-E176-5E1BD64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15E3-822E-5303-5B17-8D46A59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43D0-B497-E94F-9127-039A277E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CD1E4-D304-5296-46AA-191FD341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A0328-448A-25D8-56BA-E4AEC5B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7DD78-3674-BA5E-E973-A0AEADB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6810-AFD5-D9EB-FFAD-E85AB173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C0E2F-BD9D-EB20-BA26-FC560C7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05BFA-D6DA-E488-0BE8-D72DA9D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569C-9385-AA29-B1C8-880C22E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C63CF-3FA4-DCBE-AA2D-5279383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9BE8A-FA0F-5242-375B-FF8EA385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890C-9CDD-4DCD-F041-490854B04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D4792-EC6C-91A1-975C-3A3DF228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6855B-C6D4-2AC3-F2CC-C803183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E46D2-8824-F0D2-EA6D-A0BEFFB0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A254-88AD-F881-B229-8BB6D881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932-EF3C-9B0D-3277-795B03B1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01FB4-11BD-FAC4-DEE1-733622F2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1FEF7-395C-09C8-9B5E-AD118760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E581F-648D-6B9C-C97B-64F5A7A2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FD059-AD91-AA69-B331-257BACAB6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A884F-930B-E9BC-85E3-C3975D3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52BFC-12B9-2B04-FAD6-6CA171B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B0B0-33AA-3B38-128C-3308AAC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76E4-21ED-7198-BA69-0E43640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B51CD-F8DF-2201-7619-7C233795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071A2-7365-B97C-12EA-DF9465DB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9561C-0D2F-BD84-6A0B-A960011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D245-9F09-6CB4-D1A0-90D8276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3E910-2B5F-D72B-DFEC-D5B37E0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5526-C149-E338-8679-98FD60B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73ED-F9B9-C625-C7F4-3660F5E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50C07-C137-818E-FB7A-8BFE22BA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326FF-C973-7DDB-663C-FD7B4B12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6A0B-B64D-005B-40A4-1859813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55E-C5B1-1CAC-332C-E88D05AD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72F77-8174-1DE5-B568-E0A1F18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043A-4B09-62D3-307D-2AAA5872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06AA8-22C6-A940-19A5-18539B58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6A356-458C-EF75-7231-4C9B19FB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BDBA4-A8DB-8EB8-F6DA-62B2EF89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87BFB-4E02-A5E3-576F-33DAAE4D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FDFBA-726E-5592-82CB-BCFD068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5B4CB-C707-2DAE-C5C0-C1C173F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EF94A-8DE9-6B70-9C09-68656EBB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374D-E6DE-34A8-0E3A-21D24000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7649-CCE4-42EE-81F9-40C1E962576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E264E-8AAA-4723-F80F-73E98124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B88EA-42DA-7C41-02D7-3498DF9C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86/" TargetMode="External"/><Relationship Id="rId2" Type="http://schemas.openxmlformats.org/officeDocument/2006/relationships/hyperlink" Target="http://localhost/auto-java/u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X034JGT7Gz/springboot-monitoring?orgId=1&amp;refresh=5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lerting/notifications?search=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d/flask-monitoring/flask-monitoring?orgId=1&amp;refresh=5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localhost:3000/alerting/notifications?search=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86/" TargetMode="External"/><Relationship Id="rId2" Type="http://schemas.openxmlformats.org/officeDocument/2006/relationships/hyperlink" Target="http://localhost/auto-java/user/s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3000/d/X034JGT7Gz/springboot-monitoring?orgId=1&amp;refresh=5s" TargetMode="External"/><Relationship Id="rId4" Type="http://schemas.openxmlformats.org/officeDocument/2006/relationships/hyperlink" Target="http://localhost:300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74017"/>
              </p:ext>
            </p:extLst>
          </p:nvPr>
        </p:nvGraphicFramePr>
        <p:xfrm>
          <a:off x="308321" y="1310489"/>
          <a:ext cx="11016905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023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4035702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4002771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991409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 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http://localhost/auto-java/user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</a:t>
                      </a:r>
                      <a:r>
                        <a:rPr lang="en-US" altLang="ko-KR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SpringBoot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log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오류 발생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2. </a:t>
                      </a:r>
                      <a:r>
                        <a:rPr lang="en-US" altLang="ko-KR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Otel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콜렉터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log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적재 파일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내에서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및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 id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 id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2196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log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찾은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 id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앞부분과 일치하는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후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선택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0140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최상단의 오류 발생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2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tags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500, logs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확인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7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HTTP Statistics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확인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4.2 Duration time</a:t>
                      </a:r>
                      <a:r>
                        <a:rPr lang="ko-KR" altLang="en-US" sz="1200" dirty="0"/>
                        <a:t>에서 해당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ko-KR" altLang="en-US" sz="1200" dirty="0"/>
                        <a:t>과 일치하는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496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4.3 Explore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조회 시 </a:t>
                      </a:r>
                      <a:r>
                        <a:rPr lang="en-US" altLang="ko-KR" sz="1200" dirty="0"/>
                        <a:t>span attributes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500, events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log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163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</p:spTree>
    <p:extLst>
      <p:ext uri="{BB962C8B-B14F-4D97-AF65-F5344CB8AC3E}">
        <p14:creationId xmlns:p14="http://schemas.microsoft.com/office/powerpoint/2010/main" val="43284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4" y="104398"/>
            <a:ext cx="807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2.2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0E7F13-BCBB-F898-2714-3362F41117E7}"/>
              </a:ext>
            </a:extLst>
          </p:cNvPr>
          <p:cNvGrpSpPr/>
          <p:nvPr/>
        </p:nvGrpSpPr>
        <p:grpSpPr>
          <a:xfrm>
            <a:off x="0" y="1488597"/>
            <a:ext cx="12192000" cy="4804259"/>
            <a:chOff x="0" y="1026870"/>
            <a:chExt cx="12192000" cy="48042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1DB5DD-2879-2A61-5842-E09F6A7D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6870"/>
              <a:ext cx="12192000" cy="48042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166368-1BCE-3A12-4B95-09DDD7F1D4E7}"/>
                </a:ext>
              </a:extLst>
            </p:cNvPr>
            <p:cNvSpPr/>
            <p:nvPr/>
          </p:nvSpPr>
          <p:spPr>
            <a:xfrm>
              <a:off x="3060071" y="3666904"/>
              <a:ext cx="9131929" cy="5873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F69E1-B7D8-7F6B-FBE5-392722B6C748}"/>
                </a:ext>
              </a:extLst>
            </p:cNvPr>
            <p:cNvSpPr/>
            <p:nvPr/>
          </p:nvSpPr>
          <p:spPr>
            <a:xfrm>
              <a:off x="180786" y="1852298"/>
              <a:ext cx="2743483" cy="4834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BA1661-5875-6082-824C-FE8526E4C470}"/>
                </a:ext>
              </a:extLst>
            </p:cNvPr>
            <p:cNvSpPr/>
            <p:nvPr/>
          </p:nvSpPr>
          <p:spPr>
            <a:xfrm>
              <a:off x="2207253" y="4782701"/>
              <a:ext cx="852818" cy="3164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40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5DEE1F-39A3-DDB6-CB0A-F89830DF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947"/>
            <a:ext cx="12192000" cy="324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D7D55-8B67-AF19-8604-FB8F2AFEF261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1DCC5-75B7-F68D-B076-DD328AE247CC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014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6B9FC-AF97-19D8-5659-025B098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128"/>
            <a:ext cx="12192000" cy="4487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A764E-A517-099F-77F9-BB947171CA33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203BD-38CC-514D-1B68-22814BDB2DC1}"/>
              </a:ext>
            </a:extLst>
          </p:cNvPr>
          <p:cNvSpPr txBox="1"/>
          <p:nvPr/>
        </p:nvSpPr>
        <p:spPr>
          <a:xfrm>
            <a:off x="329508" y="74783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3.1 Dashboards &gt; </a:t>
            </a:r>
            <a:r>
              <a:rPr lang="en-US" altLang="ko-KR" sz="1200" b="0" dirty="0" err="1"/>
              <a:t>SpringBoot</a:t>
            </a:r>
            <a:r>
              <a:rPr lang="en-US" altLang="ko-KR" sz="1200" b="0" dirty="0"/>
              <a:t>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http://localhost:3000/d/X034JGT7Gz/springboot-monitoring?orgId=1&amp;refresh=5s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3.2 </a:t>
            </a:r>
            <a:r>
              <a:rPr lang="ko-KR" altLang="en-US" sz="1200" b="0" dirty="0"/>
              <a:t>서비스 지연 시간 확인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10993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00575"/>
              </p:ext>
            </p:extLst>
          </p:nvPr>
        </p:nvGraphicFramePr>
        <p:xfrm>
          <a:off x="308320" y="1310489"/>
          <a:ext cx="10936083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55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2888056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4164594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177447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알람 수신 메일추가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3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1.2 Grafana-default-email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 테스트할 본인의 이메일 주소 기입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버튼 클릭해서 메일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사내메일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1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대시보드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2.1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4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2.2 </a:t>
                      </a:r>
                      <a:r>
                        <a:rPr lang="ko-KR" altLang="en-US" sz="1100" b="0" dirty="0"/>
                        <a:t>대시보드에 데이터 없는 것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4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부하테스트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 Apache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jmeter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로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부하테스트 진행</a:t>
                      </a:r>
                      <a:endParaRPr lang="en-US" altLang="ko-KR" sz="1100" b="0" i="0" u="sng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3.1 HTTP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Request.jmx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파일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import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run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3.1.1 1000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3.1.2 5000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3.1.3 10000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각각의 작업 완료 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다음 테스트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모니터링 툴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4.1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4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4.2 CPU </a:t>
                      </a:r>
                      <a:r>
                        <a:rPr lang="ko-KR" altLang="en-US" sz="1100" b="0" dirty="0"/>
                        <a:t>사용량 </a:t>
                      </a:r>
                      <a:r>
                        <a:rPr lang="en-US" altLang="ko-KR" sz="1100" b="0" dirty="0"/>
                        <a:t>70% </a:t>
                      </a:r>
                      <a:r>
                        <a:rPr lang="ko-KR" altLang="en-US" sz="1100" b="0" dirty="0"/>
                        <a:t>이상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수신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5.2.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373000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8822982" cy="4539795"/>
            <a:chOff x="1024881" y="1445796"/>
            <a:chExt cx="8822982" cy="45397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F10246-2CC3-DAF6-ABEA-E2A7EA44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3978" y="1864584"/>
              <a:ext cx="6753885" cy="37022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224454" y="3480301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194509"/>
              <a:ext cx="885820" cy="1711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876426" y="3183131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1.2 Grafana-default-email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 테스트할 본인의 이메일 주소 기입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버튼 클릭해서 메일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메일이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54699F-7AC9-63F2-5A41-652411258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10" y="701640"/>
            <a:ext cx="4419441" cy="2868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346631" y="40934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</p:spTree>
    <p:extLst>
      <p:ext uri="{BB962C8B-B14F-4D97-AF65-F5344CB8AC3E}">
        <p14:creationId xmlns:p14="http://schemas.microsoft.com/office/powerpoint/2010/main" val="156620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BA849-944F-3973-61DF-B772C71B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03" y="1704859"/>
            <a:ext cx="9127774" cy="434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D1C43-92FF-257A-8364-EB9C9BE665FB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2.1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2.2 </a:t>
            </a:r>
            <a:r>
              <a:rPr lang="ko-KR" altLang="en-US" sz="1200" b="0" dirty="0"/>
              <a:t>대시보드에 데이터 없는 것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3AC61-1C1B-D5A0-1499-46F391945B0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6570B-17E3-7010-DA09-92F006745098}"/>
              </a:ext>
            </a:extLst>
          </p:cNvPr>
          <p:cNvSpPr txBox="1"/>
          <p:nvPr/>
        </p:nvSpPr>
        <p:spPr>
          <a:xfrm>
            <a:off x="1129803" y="1356991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36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24C81B-7D18-0358-5EA8-1CCC9C30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7" y="1848587"/>
            <a:ext cx="6917649" cy="3553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C2A4B-8BD7-43F8-AA52-9F564DB05FC4}"/>
              </a:ext>
            </a:extLst>
          </p:cNvPr>
          <p:cNvSpPr txBox="1"/>
          <p:nvPr/>
        </p:nvSpPr>
        <p:spPr>
          <a:xfrm>
            <a:off x="287447" y="592195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3.1 HTTP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Request.jmx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파일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import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run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3.1.1 1000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3.1.2 5000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3.1.3 10000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ko-KR" alt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AF0DB-BC47-0FAB-9D0A-497D0A315D2C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E68E8-404B-B4B2-8896-5E5EEEC3D6D4}"/>
              </a:ext>
            </a:extLst>
          </p:cNvPr>
          <p:cNvSpPr txBox="1"/>
          <p:nvPr/>
        </p:nvSpPr>
        <p:spPr>
          <a:xfrm>
            <a:off x="287447" y="154081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1F2328"/>
                </a:solidFill>
                <a:effectLst/>
                <a:latin typeface="-apple-system"/>
              </a:rPr>
              <a:t>Apache </a:t>
            </a:r>
            <a:r>
              <a:rPr lang="en-US" altLang="ko-KR" sz="1400" b="1" i="0" dirty="0" err="1">
                <a:solidFill>
                  <a:srgbClr val="1F2328"/>
                </a:solidFill>
                <a:effectLst/>
                <a:latin typeface="-apple-system"/>
              </a:rPr>
              <a:t>jmeter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888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DD8D9EA-6E9A-241F-9FD6-91BE76ED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9"/>
          <a:stretch/>
        </p:blipFill>
        <p:spPr>
          <a:xfrm>
            <a:off x="76200" y="1800336"/>
            <a:ext cx="12039600" cy="20596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0" y="1356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Grafana – Flask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4.1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4.2 CPU </a:t>
            </a:r>
            <a:r>
              <a:rPr lang="ko-KR" altLang="en-US" sz="1200" b="0" dirty="0"/>
              <a:t>사용량 </a:t>
            </a:r>
            <a:r>
              <a:rPr lang="en-US" altLang="ko-KR" sz="1200" b="0" dirty="0"/>
              <a:t>70% </a:t>
            </a:r>
            <a:r>
              <a:rPr lang="ko-KR" altLang="en-US" sz="1200" b="0" dirty="0"/>
              <a:t>이상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</p:spTree>
    <p:extLst>
      <p:ext uri="{BB962C8B-B14F-4D97-AF65-F5344CB8AC3E}">
        <p14:creationId xmlns:p14="http://schemas.microsoft.com/office/powerpoint/2010/main" val="412297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E3B228-0AF6-4866-E418-B6C6EA10E694}"/>
              </a:ext>
            </a:extLst>
          </p:cNvPr>
          <p:cNvSpPr txBox="1"/>
          <p:nvPr/>
        </p:nvSpPr>
        <p:spPr>
          <a:xfrm>
            <a:off x="0" y="223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Email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알람 연동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5.1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5.2.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2CBFB-F2B1-EDBD-C249-738BDF75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2" y="1238527"/>
            <a:ext cx="3179633" cy="22484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567264-4F07-BB40-6D05-54D631A9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36" y="1197380"/>
            <a:ext cx="3928479" cy="2190473"/>
          </a:xfrm>
          <a:prstGeom prst="rect">
            <a:avLst/>
          </a:prstGeom>
        </p:spPr>
      </p:pic>
      <p:pic>
        <p:nvPicPr>
          <p:cNvPr id="12" name="그림 1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9DAFB21-5478-1F25-CF48-9DAD05878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07" y="3572312"/>
            <a:ext cx="3426506" cy="2797147"/>
          </a:xfrm>
          <a:prstGeom prst="rect">
            <a:avLst/>
          </a:prstGeom>
        </p:spPr>
      </p:pic>
      <p:pic>
        <p:nvPicPr>
          <p:cNvPr id="14" name="그림 1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2D8017D-EBC5-C020-D554-C0DC9C03B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74678"/>
            <a:ext cx="3443164" cy="2768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145976-4927-168C-E23B-7F75DEBC24F1}"/>
              </a:ext>
            </a:extLst>
          </p:cNvPr>
          <p:cNvSpPr txBox="1"/>
          <p:nvPr/>
        </p:nvSpPr>
        <p:spPr>
          <a:xfrm>
            <a:off x="7961696" y="3249353"/>
            <a:ext cx="267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/>
              <a:t>사내메일로도 수신 가능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4557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7D1CC-09C0-26B2-93D6-722A3665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8" y="1298947"/>
            <a:ext cx="5863062" cy="394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EBF8C-BBB7-1D9D-1680-71885F08CB32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log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오류 발생 확인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(http:localhost/auto-java/user)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A436-4A49-0F48-BDA3-9AAAF4D03B1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196A1B-986D-2D33-68EA-9623532BF33D}"/>
              </a:ext>
            </a:extLst>
          </p:cNvPr>
          <p:cNvSpPr/>
          <p:nvPr/>
        </p:nvSpPr>
        <p:spPr>
          <a:xfrm>
            <a:off x="2114550" y="3532904"/>
            <a:ext cx="2324100" cy="10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4F138-8DD1-7199-EF87-FD772F07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0" y="1178103"/>
            <a:ext cx="3781425" cy="2314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A587B6-FACA-A4F3-5F59-E5FDE604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68" y="1522843"/>
            <a:ext cx="3821664" cy="4472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5B65AF-E709-E99F-7D16-1356303412E6}"/>
              </a:ext>
            </a:extLst>
          </p:cNvPr>
          <p:cNvSpPr txBox="1"/>
          <p:nvPr/>
        </p:nvSpPr>
        <p:spPr>
          <a:xfrm>
            <a:off x="348510" y="901104"/>
            <a:ext cx="765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ko-KR" altLang="en-US" sz="1200" dirty="0" err="1">
                <a:solidFill>
                  <a:schemeClr val="dk1"/>
                </a:solidFill>
              </a:rPr>
              <a:t>콜렉터에서</a:t>
            </a:r>
            <a:r>
              <a:rPr lang="ko-KR" altLang="en-US" sz="1200" dirty="0">
                <a:solidFill>
                  <a:schemeClr val="dk1"/>
                </a:solidFill>
              </a:rPr>
              <a:t> 생성한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example.json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내에서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발생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및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188A9-363B-C8C9-2876-65D69EBF8399}"/>
              </a:ext>
            </a:extLst>
          </p:cNvPr>
          <p:cNvSpPr/>
          <p:nvPr/>
        </p:nvSpPr>
        <p:spPr>
          <a:xfrm>
            <a:off x="5391150" y="2593974"/>
            <a:ext cx="2324100" cy="41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8F903D-27DD-BE2D-E2BA-927350046D80}"/>
              </a:ext>
            </a:extLst>
          </p:cNvPr>
          <p:cNvSpPr/>
          <p:nvPr/>
        </p:nvSpPr>
        <p:spPr>
          <a:xfrm>
            <a:off x="5282460" y="4714875"/>
            <a:ext cx="2324100" cy="112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98CCA-8AEB-6EBD-A859-20BAC413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05037"/>
            <a:ext cx="11791950" cy="3984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B67D2-9EF5-A56D-F5CD-25A5666FEAD1}"/>
              </a:ext>
            </a:extLst>
          </p:cNvPr>
          <p:cNvSpPr txBox="1"/>
          <p:nvPr/>
        </p:nvSpPr>
        <p:spPr>
          <a:xfrm>
            <a:off x="85725" y="5162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3.2 </a:t>
            </a:r>
            <a:r>
              <a:rPr lang="en-US" altLang="ko-KR" sz="1200" dirty="0">
                <a:solidFill>
                  <a:schemeClr val="dk1"/>
                </a:solidFill>
              </a:rPr>
              <a:t>log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찾은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의 앞부분과 일치하는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후 </a:t>
            </a:r>
            <a:r>
              <a:rPr lang="ko-KR" altLang="en-US" sz="1200" dirty="0">
                <a:solidFill>
                  <a:schemeClr val="dk1"/>
                </a:solidFill>
              </a:rPr>
              <a:t>선택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오류 발생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147DE-3DFC-DEBF-36B4-424EA654A228}"/>
              </a:ext>
            </a:extLst>
          </p:cNvPr>
          <p:cNvSpPr/>
          <p:nvPr/>
        </p:nvSpPr>
        <p:spPr>
          <a:xfrm>
            <a:off x="3078178" y="3784599"/>
            <a:ext cx="8799497" cy="587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DFC1B5-522D-80FF-80AB-44D5A362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331306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85E0E-5B28-8801-7314-06E14652C59A}"/>
              </a:ext>
            </a:extLst>
          </p:cNvPr>
          <p:cNvSpPr/>
          <p:nvPr/>
        </p:nvSpPr>
        <p:spPr>
          <a:xfrm>
            <a:off x="198893" y="1969993"/>
            <a:ext cx="2743483" cy="483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478E-8FC8-0DA5-7781-D456CB01CE12}"/>
              </a:ext>
            </a:extLst>
          </p:cNvPr>
          <p:cNvSpPr/>
          <p:nvPr/>
        </p:nvSpPr>
        <p:spPr>
          <a:xfrm>
            <a:off x="2225361" y="4873236"/>
            <a:ext cx="717016" cy="316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4FE5904-8E0D-8967-6022-0F73125B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217"/>
            <a:ext cx="12192000" cy="5933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26C77-4AB9-5886-18E6-AC9516FDEFD7}"/>
              </a:ext>
            </a:extLst>
          </p:cNvPr>
          <p:cNvSpPr txBox="1"/>
          <p:nvPr/>
        </p:nvSpPr>
        <p:spPr>
          <a:xfrm>
            <a:off x="85725" y="5162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3.4 tags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500, logs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메시지 확인</a:t>
            </a:r>
            <a:endParaRPr lang="ko-KR" altLang="en-US" sz="1200" dirty="0"/>
          </a:p>
          <a:p>
            <a:pPr latinLnBrk="1"/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0BF62-D1F3-71FA-F83E-2D2F77F615E6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49D6AB-90D4-9D27-419B-87D097EE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516218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B511-863F-9D11-538E-8197073A56F9}"/>
              </a:ext>
            </a:extLst>
          </p:cNvPr>
          <p:cNvSpPr/>
          <p:nvPr/>
        </p:nvSpPr>
        <p:spPr>
          <a:xfrm>
            <a:off x="4427145" y="3054620"/>
            <a:ext cx="1910282" cy="374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578B3C-AA04-60E1-04F8-2C2046BFF0F6}"/>
              </a:ext>
            </a:extLst>
          </p:cNvPr>
          <p:cNvSpPr/>
          <p:nvPr/>
        </p:nvSpPr>
        <p:spPr>
          <a:xfrm>
            <a:off x="2986134" y="3428999"/>
            <a:ext cx="9205865" cy="3298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EAFE0-0CC4-150A-34B4-C0AF9D5C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42050"/>
            <a:ext cx="9448800" cy="3186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6E13F-53BF-015B-963C-919D94457334}"/>
              </a:ext>
            </a:extLst>
          </p:cNvPr>
          <p:cNvSpPr txBox="1"/>
          <p:nvPr/>
        </p:nvSpPr>
        <p:spPr>
          <a:xfrm>
            <a:off x="371475" y="5803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4.1 HTTP Statistics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에러 발생 확인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dirty="0"/>
              <a:t>4.2 Duration time</a:t>
            </a:r>
            <a:r>
              <a:rPr lang="ko-KR" altLang="en-US" sz="1200" dirty="0"/>
              <a:t>에서 해당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과 일치하는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1D9DBC-26AC-325F-A753-8EB2D816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231"/>
            <a:ext cx="12192000" cy="2593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926E75-F235-6F97-54FA-03F071EF351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C058DF-B798-C2FF-AABC-D55DB4F19709}"/>
              </a:ext>
            </a:extLst>
          </p:cNvPr>
          <p:cNvSpPr/>
          <p:nvPr/>
        </p:nvSpPr>
        <p:spPr>
          <a:xfrm>
            <a:off x="2625505" y="5186735"/>
            <a:ext cx="3313567" cy="308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0FCA17-EAD4-248A-9310-80EEAC6E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334"/>
            <a:ext cx="12192000" cy="510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4.3 Explore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조회 시 </a:t>
            </a:r>
            <a:r>
              <a:rPr lang="en-US" altLang="ko-KR" sz="1200" dirty="0"/>
              <a:t>span attributes</a:t>
            </a:r>
            <a:r>
              <a:rPr lang="ko-KR" altLang="en-US" sz="1200" dirty="0"/>
              <a:t>에서 </a:t>
            </a:r>
            <a:r>
              <a:rPr lang="en-US" altLang="ko-KR" sz="1200" dirty="0"/>
              <a:t>500, events</a:t>
            </a:r>
            <a:r>
              <a:rPr lang="ko-KR" altLang="en-US" sz="1200" dirty="0"/>
              <a:t>에서 </a:t>
            </a:r>
            <a:r>
              <a:rPr lang="en-US" altLang="ko-KR" sz="1200" dirty="0"/>
              <a:t>log </a:t>
            </a:r>
            <a:r>
              <a:rPr lang="ko-KR" altLang="en-US" sz="1200" dirty="0"/>
              <a:t>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F1BD98-ADC1-FD07-4E6C-0484F2855B48}"/>
              </a:ext>
            </a:extLst>
          </p:cNvPr>
          <p:cNvSpPr/>
          <p:nvPr/>
        </p:nvSpPr>
        <p:spPr>
          <a:xfrm>
            <a:off x="1982708" y="2076846"/>
            <a:ext cx="3123445" cy="240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93671"/>
              </p:ext>
            </p:extLst>
          </p:nvPr>
        </p:nvGraphicFramePr>
        <p:xfrm>
          <a:off x="308321" y="1310489"/>
          <a:ext cx="11016905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023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4035702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4002771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991409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http://localhost/auto-java/user/slow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true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리턴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최상단의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2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7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3.1 Dashboards &gt; </a:t>
                      </a:r>
                      <a:r>
                        <a:rPr lang="en-US" altLang="ko-KR" sz="1200" b="0" dirty="0" err="1"/>
                        <a:t>SpringBoot</a:t>
                      </a:r>
                      <a:r>
                        <a:rPr lang="en-US" altLang="ko-KR" sz="1200" b="0" dirty="0"/>
                        <a:t> Monitoring </a:t>
                      </a:r>
                      <a:r>
                        <a:rPr lang="ko-KR" altLang="en-US" sz="1200" b="0" dirty="0"/>
                        <a:t>혹은 아래의 </a:t>
                      </a:r>
                      <a:r>
                        <a:rPr lang="en-US" altLang="ko-KR" sz="1200" b="0" dirty="0"/>
                        <a:t>URL </a:t>
                      </a:r>
                      <a:r>
                        <a:rPr lang="ko-KR" altLang="en-US" sz="1200" b="0" dirty="0"/>
                        <a:t>접속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en-US" altLang="ko-KR" sz="1200" b="0" dirty="0">
                          <a:hlinkClick r:id="rId5"/>
                        </a:rPr>
                        <a:t>http://localhost:3000/d/X034JGT7Gz/springboot-monitoring?orgId=1&amp;refresh=5s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/>
                        <a:t>3.2 </a:t>
                      </a:r>
                      <a:r>
                        <a:rPr lang="ko-KR" altLang="en-US" sz="1200" b="0" dirty="0"/>
                        <a:t>서비스 지연 시간 확인</a:t>
                      </a:r>
                      <a:endParaRPr lang="en-US" altLang="ko-K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ACB0BC-EB48-3BFD-745A-5CADA237B263}"/>
              </a:ext>
            </a:extLst>
          </p:cNvPr>
          <p:cNvSpPr txBox="1"/>
          <p:nvPr/>
        </p:nvSpPr>
        <p:spPr>
          <a:xfrm>
            <a:off x="85724" y="774354"/>
            <a:ext cx="716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</p:spTree>
    <p:extLst>
      <p:ext uri="{BB962C8B-B14F-4D97-AF65-F5344CB8AC3E}">
        <p14:creationId xmlns:p14="http://schemas.microsoft.com/office/powerpoint/2010/main" val="96421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00E0C-72F7-6EA5-89E8-DC4947E7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2" y="1363348"/>
            <a:ext cx="6457950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5" y="104398"/>
            <a:ext cx="816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true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리턴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596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1059</Words>
  <Application>Microsoft Office PowerPoint</Application>
  <PresentationFormat>와이드스크린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이</dc:creator>
  <cp:lastModifiedBy>지현 이</cp:lastModifiedBy>
  <cp:revision>36</cp:revision>
  <dcterms:created xsi:type="dcterms:W3CDTF">2024-07-01T01:52:20Z</dcterms:created>
  <dcterms:modified xsi:type="dcterms:W3CDTF">2024-07-01T16:40:38Z</dcterms:modified>
</cp:coreProperties>
</file>