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753948"/>
                  </p:ext>
                </p:extLst>
              </p:nvPr>
            </p:nvGraphicFramePr>
            <p:xfrm>
              <a:off x="721012" y="1009300"/>
              <a:ext cx="10749976" cy="55058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009300"/>
                <a:ext cx="10749976" cy="55058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e898d4f-d11c-4dea-b69c-290a6d97f1cd}">
  <we:reference id="WA200003233" version="2.0.0.3" store="en-US" storeType="OMEX"/>
  <we:alternateReferences/>
  <we:properties>
    <we:property name="Microsoft.Office.CampaignId" value="&quot;none&quot;"/>
    <we:property name="reportUrl" value="&quot;/groups/33e72ccd-62fa-4866-9d7b-d23522fae3b7/reports/64c46b53-1558-4d7a-b499-9db9e943a697/ReportSection?fromEntryPoint=export&quot;"/>
    <we:property name="reportState" value="&quot;CONNECTED&quot;"/>
    <we:property name="reportEmbeddedTime" value="&quot;2023-08-28T13:23:27.545Z&quot;"/>
    <we:property name="creatorSessionId" value="&quot;09a1ad1f-c573-4b78-9ccf-a2815f1943b7&quot;"/>
    <we:property name="creatorUserId" value="&quot;10037FFE93ADE5C2&quot;"/>
    <we:property name="creatorTenantId" value="&quot;515813d9-717d-45dd-9eca-9aa19c09d6f9&quot;"/>
    <we:property name="reportName" value="&quot;EtsySales&quot;"/>
    <we:property name="isFiltersActionButtonVisible" value="true"/>
    <we:property name="initialStateBookmark" value="&quot;H4sIAAAAAAAAA+1aW0/bSBT+K8gvfYlWc7U9vFEK0qo3BFW3UhWhuZwJbh07sh0KW/Hf99hOKElzI5CQaoMU5Ln4zHe+Od+xZ8Y/A5eUg1TfftB9CA6D13n+va+L7wc06ATZqO7jx7fvj87fXn44en+C1fmgSvKsDA5/BpUuelB9TsqhTmsLWPm12wl0mp7pXl3yOi2hEwygKPNMp8m/0HbGpqoYwl0ngJtBmhe6NnlR6Qpqs9fYHcs4Nv2L44jaVsk1XICt2tpzGORFNS53grK9aiBNttXGmgGP86zSSYaG6zqjgIEKlZbEkVh5MCDqep+k1bjL7cnNoEB/0MvbQc3DkbvWmQUXNKALKMvRCMd5Ouw3VycT9Rf5sLBwDr5pyqqkum3AXyfwozw40wUyhsMFd0jDWZEjSQs6XOU/jgtAglxwSO66WFMmWS8d8fnL0U8t2DJNLN6Js2W+IReNS33A2aoveoBE1Dehc4N24ATKXwRMXn0ezwbrBKdF3m9uG8VLPcICzzpBCwcBd4J/rqCA5macDJdU9+z1B7pIyunS2ySrXe0E78BXK9PcFhpkK9F6nvSuGuvvkqrlBB3W6bA2wSQhb7AX/nWbf53A6UrPoC0bIreJxQAuGmPQhM5io52gnztY0vvVRTPJr+5RjMWAjn17EPVN/3JE7sajsdvAB2IiKiIOEDIjpQDKniCi96DLYQGr4rYp6OzypCpvL3SKnk+hPivAJRbFcvCr+ZEKsrpwE/rBG/LCQfH6tnHoTVKMkwwK42SrzrSRECngEcSx15wJznEqNKvtLnQr6WNmnvSrtiWMdZGMOPPKqVhFnni6rYz4JukllU4P3iVlhdDnx+LijruZId3DDDnfgRfMlO5xNC/KmJtImLuVL58lVtv8qaRXklswhFMuQpCRi7cluaOGlDG4Bel/ccfdlJx+KLn5Dryg5PTjaP5/S+5ZYrU7fsqFNIrAahsKwvAn5LYkd6qv8wLpW+DAvC67KTP/UGazoL+gwPyq1C6SFt+AtPhOSWvtmBytAELGjXBACY+VVqGPuFz6Amp0iVRd6cGMt1BQMVq0hhjqDBXa29g8yaBgzlmiAKxxxsZMUUWXGqzgpjL5ze/WYsEjSZUWYBy+cscEBMxPH6Ptk9OmkSsrFREGaKQZl1IySnCAUYo5Rm33kGaLaDorys8+lN/0CuIFpWenI8ii5TyDrFoquFdtdF+mbQa/tPkwq+6j/2npd8kaaxIkWqv3ovp1+bChpmk7SMqDWRCDyRRN7zrLHx5HvV4BPT2ejJPNuXbdZoe69nSYjZasZMsr4pd3t82flsvYMwClOHNGWLBS/7kS/nuKtEc8A1bTKw59/3D5Oluzrl3o/C7abncv271sn0e2jBmDotU0ckCkF8zHC9bKe9kul22V16KtD172mt1rdhOalRGNfQwxiZimDIwm7A9+W94FzfrxWmwv2L1gNyBYTmnEQhpZJRgJraOSPG05r5XylAhQkeIijgUuwddffTsHRngKAJ7Ghnsi6fLNgbnWosgR72OLEA0HZ+scs741a1RIRcyYiEhMqSBE6/WtGeYN+hk5wZ0gsaTI4PrWJJLF4lgCTq8wQkrw4frWar68VZa6kNefTXgvt/bpxP1B6MzgPrIV4p974LtC3nlONM9wAl1aXSGnx1f1tuJUbpm5D/hljS3Ax3rR7vxxQw0jNOLeG3BaAZdqW1HQIPky+i5hGvCn+rX24GHjhqNgBTS7HQCPorM72geNlfWSM+aAGcsF10/IxM4ZEzEhVAjEOuNDKv261hqDs4498mFVDrSFM53BjB18jACduXpaFm7I19+stbv3CCYx6bIN/HH/0QnCfzZKkoVuJwAA&quot;"/>
    <we:property name="bookmark" value="&quot;H4sIAAAAAAAAA+1a227bOBD9FUMvfTEWvEpi3tI0ARbbXQRN0S1QGAUvQ0etLBmSnCZb5N87kuzUdn2LEzsu1gEciBcdzhzOGYmkvgcuKYepvvtHDyA4CV7n+deBLr52aNANstk6B7GNYkUEkZoKz2wUCuyVD6skz8rg5HtQ6aIP1YekHOm0BsTKT71uoNP0UvfrktdpCd1gCEWZZzpN/oO2MzZVxQjuuwHcDtO80DXkVaUrqGFvsDuW0RT6B8cRta2SG7gCW7W172CYF9Wk3A3K9qoxabatBmsGPMuzSicZAtd1RgEDFSotiSOx8mBA1PU+SatJl7vz22GB/qCXd8OallN3ozMLLmiMLqAsxyOc5elo0Fydz9Rf5aPCwjvwTVNWJdVdY/xNAt/KzqUukDEcLrhHGi6LHEla0eE6/3ZWABLkghNy38OaMsn66ZjPn46+b40t08TinThb5gty0bg0AJyt+qIPSER9Ezo3bAdOoPxJwOzVh8lssG5wUeSD5rZx+NQjrPCsG7TmoMHd4N9rKKC5GSfDJdUDe4OhLpJyvvRXktWudoO34KuNaW4LjWUb0fou6V836G+TquUEHdbpqIZgkpA32Av/es2/buB0pRfQlo2Q28RiABcNGDShsxq0GwxyB2t6v7pqJvnVgxUTMaBjX6aivulfjsndeTT2GvOBmIiKiAOEzEgpgLIniOhv0OWogE3ttino7PN5Vd5d6RQ9n7P6sgCXWBRL52fzIxVkdeFm9IM35IWD4vVd49CbpJgkGRTG+V6daSMhUsAjiGOvOROc41RoVuOudCsZYGae9avGEsa6SEaceeVUrCJPPN1XRnyT9JNKp523SVmh6ctjcXXHw8yQbjpDLnfgBTOlexzNqzLmLhLmYeXLZ4nVNn8q6ZXkFgzhlIsQZOTifUnutCFlYtyK9L+642FKTk9LbrkDLyg5/Tia/9+Se5ZY7U2eciGNIrDahoIw/Am5L8ld6Ju8QPpWOLCsy2HKzE/LbJHpLygwvym1q6TFdyAtflDS2jomxyuAkHEjHFDCY6VV6CMu176AGl0iVdd6uOAtFFSMiNYQQ52hQnsbmycBCuacJQrAGmdszBRVdC1gBbeVyW9/RYsFjyRVWoBx+ModExCwPH2Md1MumkaurFREGKCRZlxKySjBAcYp5gy13UeaLVrT3VB+dlp+8yuIF5SenY8gi8h5Blm1VnCv2uj+nLYZ/LPNR1n1EP1PS79r1lizRiJavRc1qMsnDTVNWycpO4tMDGZTNL3vrn94nPb7BfT1ZDLOd+faTZsd6tqLUTZespI9r4hf3t02f1ouY88AlOLMGWHBSv37SvjPOdIe8QzYTK849MPD5dNizbp2ofOraHu9o2yPsn0e2TJmDIpW08gBkV4wH69YKx9lu162VV6Ltj54OWr2qNldaFZGNPYxxCRimjIwmrDf+G35EDTrJ2uxo2CPgt2BYDmlEQtpZJVgJLSOSvK05bxWylMiQEWKizgWuATffvXtHBjhKQB4GhvuiaTrNweWokWRI97HFk00HJytc8z2aNaokIqYMRGRmFJBiNbboxnmDfoZOcGdILGkyOD2aBLJYnEsAadXGCEl+HB7tJovb5WlLuT1ZxPey719OvFwELowuE9thfYvPfDdIO88pzXPcAJdWl0hp2fX9bbiXG5ZuA/4cYstwMd60e78cUMNIzTi3htwWgGXal9R0FjycfxdwrzB7+vX2s50446jYANrDjsAHkVnb7wPGivrJWfMATOWC66fkImdMyZiQqgQiHXGh1T6bdEawEXHHvmoKofawqXOYMEOPkaAzlw9LSs35JvP2aaOBH4ADwUY5E4nAAA=&quot;"/>
    <we:property name="embedUrl" value="&quot;/reportEmbed?reportId=64c46b53-1558-4d7a-b499-9db9e943a697&amp;groupId=33e72ccd-62fa-4866-9d7b-d23522fae3b7&amp;w=2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datasetId" value="&quot;e7fd55ba-2507-4595-8a89-e8ed2ae43304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Kaleb Kinder</cp:lastModifiedBy>
  <cp:revision>3</cp:revision>
  <dcterms:created xsi:type="dcterms:W3CDTF">2018-06-07T21:39:02Z</dcterms:created>
  <dcterms:modified xsi:type="dcterms:W3CDTF">2023-08-28T13:24:28Z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