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6"/>
    <p:restoredTop sz="94654"/>
  </p:normalViewPr>
  <p:slideViewPr>
    <p:cSldViewPr snapToGrid="0" snapToObjects="1">
      <p:cViewPr>
        <p:scale>
          <a:sx n="130" d="100"/>
          <a:sy n="130" d="100"/>
        </p:scale>
        <p:origin x="65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6FBBC9C-A0B7-F449-A476-BA20E669D17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BBC9C-A0B7-F449-A476-BA20E669D17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FBBC9C-A0B7-F449-A476-BA20E669D17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66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CitySlip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1</a:t>
            </a:r>
          </a:p>
          <a:p>
            <a:r>
              <a:rPr lang="en-US" dirty="0" smtClean="0"/>
              <a:t>MIRIAM / NATHAN / KRIS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CitySlip: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758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CitySlip is designed to receive a single U.S. zip code and provide feedback to the user on 6 categories:</a:t>
            </a:r>
          </a:p>
          <a:p>
            <a:pPr lvl="3">
              <a:lnSpc>
                <a:spcPct val="200000"/>
              </a:lnSpc>
              <a:buFont typeface="Wingdings" charset="2"/>
              <a:buChar char="§"/>
            </a:pPr>
            <a:r>
              <a:rPr lang="en-US" sz="2400" dirty="0" smtClean="0"/>
              <a:t>Population and Age Demographics</a:t>
            </a:r>
          </a:p>
          <a:p>
            <a:pPr lvl="3">
              <a:lnSpc>
                <a:spcPct val="200000"/>
              </a:lnSpc>
              <a:buFont typeface="Wingdings" charset="2"/>
              <a:buChar char="§"/>
            </a:pPr>
            <a:r>
              <a:rPr lang="en-US" sz="2400" dirty="0" smtClean="0"/>
              <a:t>Points of Interest (i.e. parks, theatres, stores)</a:t>
            </a:r>
          </a:p>
          <a:p>
            <a:pPr lvl="3">
              <a:lnSpc>
                <a:spcPct val="200000"/>
              </a:lnSpc>
              <a:buFont typeface="Wingdings" charset="2"/>
              <a:buChar char="§"/>
            </a:pPr>
            <a:r>
              <a:rPr lang="en-US" sz="2400" dirty="0" smtClean="0"/>
              <a:t>Housing Market</a:t>
            </a:r>
          </a:p>
          <a:p>
            <a:pPr lvl="3">
              <a:lnSpc>
                <a:spcPct val="200000"/>
              </a:lnSpc>
              <a:buFont typeface="Wingdings" charset="2"/>
              <a:buChar char="§"/>
            </a:pPr>
            <a:r>
              <a:rPr lang="en-US" sz="2400" dirty="0" smtClean="0"/>
              <a:t>Schools </a:t>
            </a:r>
          </a:p>
          <a:p>
            <a:pPr lvl="3">
              <a:lnSpc>
                <a:spcPct val="200000"/>
              </a:lnSpc>
              <a:buFont typeface="Wingdings" charset="2"/>
              <a:buChar char="§"/>
            </a:pPr>
            <a:r>
              <a:rPr lang="en-US" sz="2400" dirty="0" smtClean="0"/>
              <a:t>Crime Risk</a:t>
            </a:r>
          </a:p>
          <a:p>
            <a:pPr lvl="3">
              <a:lnSpc>
                <a:spcPct val="200000"/>
              </a:lnSpc>
              <a:buFont typeface="Wingdings" charset="2"/>
              <a:buChar char="§"/>
            </a:pPr>
            <a:r>
              <a:rPr lang="en-US" sz="2400" dirty="0" smtClean="0"/>
              <a:t>General Weather </a:t>
            </a:r>
          </a:p>
        </p:txBody>
      </p:sp>
    </p:spTree>
    <p:extLst>
      <p:ext uri="{BB962C8B-B14F-4D97-AF65-F5344CB8AC3E}">
        <p14:creationId xmlns:p14="http://schemas.microsoft.com/office/powerpoint/2010/main" val="14582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CitySlip: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1800" dirty="0" smtClean="0"/>
              <a:t>CitySlip’s categories and associated </a:t>
            </a:r>
            <a:r>
              <a:rPr lang="en-US" sz="1800" dirty="0"/>
              <a:t>data sets were sought after in effort to provide a user with a foundational point when contemplating a potential move to a U.S. </a:t>
            </a:r>
            <a:r>
              <a:rPr lang="en-US" sz="1800" dirty="0" smtClean="0"/>
              <a:t>city</a:t>
            </a:r>
            <a:endParaRPr lang="en-US" sz="18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12" y="2855863"/>
            <a:ext cx="2838954" cy="19009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0953" y="2986326"/>
            <a:ext cx="506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simple Google search only provides very basic information on the city or zip code of choice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53" y="4101737"/>
            <a:ext cx="2665802" cy="20472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25429" y="5251043"/>
            <a:ext cx="506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Navigating Zillow for information on average rent or real estate listings can be time consuming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CitySlip: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CitySlip provides a user with a sense of the area in question</a:t>
            </a:r>
            <a:r>
              <a:rPr lang="mr-IN" dirty="0" smtClean="0"/>
              <a:t>…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1800" i="1" dirty="0" smtClean="0"/>
              <a:t>What is the population and its growth rate?</a:t>
            </a:r>
          </a:p>
          <a:p>
            <a:pPr>
              <a:lnSpc>
                <a:spcPct val="150000"/>
              </a:lnSpc>
            </a:pPr>
            <a:r>
              <a:rPr lang="en-US" sz="1800" i="1" dirty="0" smtClean="0"/>
              <a:t>Are there places to shop and things to do?</a:t>
            </a:r>
          </a:p>
          <a:p>
            <a:pPr>
              <a:lnSpc>
                <a:spcPct val="150000"/>
              </a:lnSpc>
            </a:pPr>
            <a:r>
              <a:rPr lang="en-US" sz="1800" i="1" dirty="0" smtClean="0"/>
              <a:t>How affordable is the market to rent or buy?</a:t>
            </a:r>
          </a:p>
          <a:p>
            <a:pPr>
              <a:lnSpc>
                <a:spcPct val="150000"/>
              </a:lnSpc>
            </a:pPr>
            <a:r>
              <a:rPr lang="en-US" sz="1800" i="1" dirty="0" smtClean="0"/>
              <a:t>What is the average age of residents?</a:t>
            </a:r>
          </a:p>
          <a:p>
            <a:pPr>
              <a:lnSpc>
                <a:spcPct val="150000"/>
              </a:lnSpc>
            </a:pPr>
            <a:r>
              <a:rPr lang="en-US" sz="1800" i="1" dirty="0" smtClean="0"/>
              <a:t>How many and what type of schools are in the area?</a:t>
            </a:r>
          </a:p>
          <a:p>
            <a:pPr>
              <a:lnSpc>
                <a:spcPct val="150000"/>
              </a:lnSpc>
            </a:pPr>
            <a:r>
              <a:rPr lang="en-US" sz="1800" i="1" dirty="0" smtClean="0"/>
              <a:t>Would this be a good place to live?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86" y="3955983"/>
            <a:ext cx="3699323" cy="2136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01" y="1845734"/>
            <a:ext cx="2682908" cy="1988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CitySlip: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CitySlip accesses various APIs and static datasets: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Google Maps API: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8km (~5 mile) radius search for: Movie Theatres,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Grocery/Supermarkets, Shopping Malls,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Parks, Gyms, and Liquor Stores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Onboard API: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Schools in the area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Age demographics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Crime risk, Sales tax, Average Temperature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Walkscore API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Score of walkability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Census Block Conversions API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Converts Lat/Lon to county/state</a:t>
            </a:r>
          </a:p>
          <a:p>
            <a:pPr lvl="1">
              <a:buFont typeface="Wingdings" charset="2"/>
              <a:buChar char="§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86"/>
          <a:stretch/>
        </p:blipFill>
        <p:spPr>
          <a:xfrm>
            <a:off x="5197641" y="2137785"/>
            <a:ext cx="3840479" cy="41143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390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CitySlip: Data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 Zillow CSV files: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Market Health Index: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Home Value 2014 </a:t>
            </a:r>
            <a:r>
              <a:rPr lang="mr-IN" dirty="0" smtClean="0"/>
              <a:t>–</a:t>
            </a:r>
            <a:r>
              <a:rPr lang="en-US" dirty="0" smtClean="0"/>
              <a:t> 2017: Average home value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Rent Value 2014 </a:t>
            </a:r>
            <a:r>
              <a:rPr lang="mr-IN" dirty="0" smtClean="0"/>
              <a:t>–</a:t>
            </a:r>
            <a:r>
              <a:rPr lang="en-US" dirty="0" smtClean="0"/>
              <a:t> 2017: Average rent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Census American Community Survey (ACS):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2010 </a:t>
            </a:r>
            <a:r>
              <a:rPr lang="mr-IN" dirty="0" smtClean="0"/>
              <a:t>–</a:t>
            </a:r>
            <a:r>
              <a:rPr lang="en-US" dirty="0" smtClean="0"/>
              <a:t> 2016: Provides 116 columns of data on 3,193 counties 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U.S. Zip Codes: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Data was cleaned with the removal of ‘Unique’, ‘Military’, and ‘PO Box’ zip codes</a:t>
            </a:r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CitySlip: Scoring the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540383"/>
              </p:ext>
            </p:extLst>
          </p:nvPr>
        </p:nvGraphicFramePr>
        <p:xfrm>
          <a:off x="1150129" y="2316117"/>
          <a:ext cx="6843742" cy="3895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027"/>
                <a:gridCol w="1022555"/>
                <a:gridCol w="3097160"/>
              </a:tblGrid>
              <a:tr h="3287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Variable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Basis</a:t>
                      </a:r>
                      <a:endParaRPr lang="en-US" sz="1600" dirty="0"/>
                    </a:p>
                  </a:txBody>
                  <a:tcPr/>
                </a:tc>
              </a:tr>
              <a:tr h="3942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Real Estate Market Health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Strong Market</a:t>
                      </a:r>
                      <a:endParaRPr lang="en-US" sz="1600" b="0" dirty="0"/>
                    </a:p>
                  </a:txBody>
                  <a:tcPr/>
                </a:tc>
              </a:tr>
              <a:tr h="3412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 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Compared</a:t>
                      </a:r>
                      <a:r>
                        <a:rPr lang="en-US" sz="1600" b="0" baseline="0" dirty="0" smtClean="0"/>
                        <a:t> to National Average</a:t>
                      </a:r>
                      <a:endParaRPr lang="en-US" sz="1600" b="0" dirty="0"/>
                    </a:p>
                  </a:txBody>
                  <a:tcPr/>
                </a:tc>
              </a:tr>
              <a:tr h="341205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Rent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Compared</a:t>
                      </a:r>
                      <a:r>
                        <a:rPr lang="en-US" sz="1600" b="0" baseline="0" dirty="0" smtClean="0"/>
                        <a:t> to National Average</a:t>
                      </a:r>
                      <a:endParaRPr lang="en-US" sz="1600" b="0" dirty="0"/>
                    </a:p>
                  </a:txBody>
                  <a:tcPr/>
                </a:tc>
              </a:tr>
              <a:tr h="3752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Winter/Summer</a:t>
                      </a:r>
                      <a:r>
                        <a:rPr lang="en-US" sz="1600" baseline="0" dirty="0" smtClean="0"/>
                        <a:t> Temperature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Moderate </a:t>
                      </a:r>
                      <a:endParaRPr lang="en-US" sz="1600" b="0" baseline="0" dirty="0" smtClean="0"/>
                    </a:p>
                  </a:txBody>
                  <a:tcPr/>
                </a:tc>
              </a:tr>
              <a:tr h="3412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Walkability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Pedestrian Friendliness</a:t>
                      </a:r>
                      <a:endParaRPr lang="en-US" sz="1600" b="0" dirty="0"/>
                    </a:p>
                  </a:txBody>
                  <a:tcPr/>
                </a:tc>
              </a:tr>
              <a:tr h="3412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 Count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r>
                        <a:rPr lang="en-US" sz="1600" b="0" baseline="0" dirty="0" smtClean="0"/>
                        <a:t> Count</a:t>
                      </a:r>
                      <a:endParaRPr lang="en-US" sz="1600" b="0" dirty="0"/>
                    </a:p>
                  </a:txBody>
                  <a:tcPr/>
                </a:tc>
              </a:tr>
              <a:tr h="4020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Points</a:t>
                      </a:r>
                      <a:r>
                        <a:rPr lang="en-US" sz="1600" baseline="0" dirty="0" smtClean="0"/>
                        <a:t> of Interest Count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 Count</a:t>
                      </a:r>
                      <a:endParaRPr lang="en-US" sz="1600" b="0" dirty="0"/>
                    </a:p>
                  </a:txBody>
                  <a:tcPr/>
                </a:tc>
              </a:tr>
              <a:tr h="3412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 Tax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Low Tax Rate</a:t>
                      </a:r>
                      <a:endParaRPr lang="en-US" sz="1600" b="0" dirty="0"/>
                    </a:p>
                  </a:txBody>
                  <a:tcPr/>
                </a:tc>
              </a:tr>
              <a:tr h="3412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Population Growth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Moderate growth</a:t>
                      </a:r>
                      <a:endParaRPr lang="en-US" sz="1600" b="0" dirty="0"/>
                    </a:p>
                  </a:txBody>
                  <a:tcPr/>
                </a:tc>
              </a:tr>
              <a:tr h="3412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Crime Risk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Low</a:t>
                      </a:r>
                      <a:r>
                        <a:rPr lang="en-US" sz="1600" b="0" baseline="0" dirty="0" smtClean="0"/>
                        <a:t> Risk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110" y="1789473"/>
            <a:ext cx="8150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10 variables are defined to produce a total score from 0 to 100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909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CitySlip: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 Accesses 5 data resources targeting a single Zip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Plots 6 graphs: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Pie Charts: Places of Interest | Age Demographics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Line Graphs: Population Growth | Average Rent | Average Home Value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Bar Chart: School Type Count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Provides a general sense of area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How many schools in the area?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What are the population demographics?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Is it affordable to rent or buy?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Etc.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Presents </a:t>
            </a:r>
            <a:r>
              <a:rPr lang="en-US" dirty="0"/>
              <a:t>a subjective score for that Zip </a:t>
            </a:r>
            <a:r>
              <a:rPr lang="en-US" dirty="0" smtClean="0"/>
              <a:t>Code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Outputs a CSV with all past Zip Codes that have been run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14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1756</TotalTime>
  <Words>482</Words>
  <Application>Microsoft Macintosh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Wingdings</vt:lpstr>
      <vt:lpstr>Retrospect</vt:lpstr>
      <vt:lpstr>CitySlip</vt:lpstr>
      <vt:lpstr>CitySlip: Overview</vt:lpstr>
      <vt:lpstr>CitySlip: Purpose</vt:lpstr>
      <vt:lpstr>CitySlip: Value</vt:lpstr>
      <vt:lpstr>CitySlip: Data</vt:lpstr>
      <vt:lpstr>CitySlip: Data cont.</vt:lpstr>
      <vt:lpstr>CitySlip: Scoring the Results</vt:lpstr>
      <vt:lpstr>CitySlip: Conclusion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CityZip</dc:title>
  <dc:creator>Kristopher King</dc:creator>
  <cp:lastModifiedBy>Kristopher King</cp:lastModifiedBy>
  <cp:revision>18</cp:revision>
  <dcterms:created xsi:type="dcterms:W3CDTF">2017-11-06T21:22:07Z</dcterms:created>
  <dcterms:modified xsi:type="dcterms:W3CDTF">2017-11-08T02:38:39Z</dcterms:modified>
</cp:coreProperties>
</file>