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61"/>
  </p:normalViewPr>
  <p:slideViewPr>
    <p:cSldViewPr snapToGrid="0" snapToObjects="1">
      <p:cViewPr varScale="1">
        <p:scale>
          <a:sx n="132" d="100"/>
          <a:sy n="132" d="100"/>
        </p:scale>
        <p:origin x="5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797C-A22B-9941-AEAB-AD880A53FF6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0951-C7F2-D640-A621-17F6204B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6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797C-A22B-9941-AEAB-AD880A53FF6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0951-C7F2-D640-A621-17F6204B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797C-A22B-9941-AEAB-AD880A53FF6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0951-C7F2-D640-A621-17F6204B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797C-A22B-9941-AEAB-AD880A53FF6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0951-C7F2-D640-A621-17F6204B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797C-A22B-9941-AEAB-AD880A53FF6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0951-C7F2-D640-A621-17F6204B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797C-A22B-9941-AEAB-AD880A53FF6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0951-C7F2-D640-A621-17F6204B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8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797C-A22B-9941-AEAB-AD880A53FF6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0951-C7F2-D640-A621-17F6204B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797C-A22B-9941-AEAB-AD880A53FF6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0951-C7F2-D640-A621-17F6204B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797C-A22B-9941-AEAB-AD880A53FF6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0951-C7F2-D640-A621-17F6204B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797C-A22B-9941-AEAB-AD880A53FF6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0951-C7F2-D640-A621-17F6204B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797C-A22B-9941-AEAB-AD880A53FF6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0951-C7F2-D640-A621-17F6204B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E797C-A22B-9941-AEAB-AD880A53FF6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0951-C7F2-D640-A621-17F6204B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5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8106" y="1372320"/>
            <a:ext cx="2472394" cy="3785652"/>
          </a:xfrm>
          <a:prstGeom prst="rect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CitySlip Score: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Average Home Value: 1.0/5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Average Rent: 3.0/5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Real Estate Market Health: 1.43/5 Average Winter Temp (F): 5.0/5 Average Summer Temp (F): 1.0/5 Total Schools: 3.47/10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Total Points of Interest: 20.0/30 Population Growth: 5.0/10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Sales Tax Rate: 1.0/5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Walkability: 1.8/5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Crime Risk: 5.0/15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7474" y="3874608"/>
            <a:ext cx="3532820" cy="2862322"/>
          </a:xfrm>
          <a:prstGeom prst="rect">
            <a:avLst/>
          </a:prstGeom>
          <a:noFill/>
          <a:ln w="2222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Housing Market</a:t>
            </a: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55" y="473637"/>
            <a:ext cx="2143728" cy="195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03" y="490980"/>
            <a:ext cx="5588948" cy="3166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25" y="4522095"/>
            <a:ext cx="3884058" cy="2237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1325" y="150472"/>
            <a:ext cx="239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chemeClr val="bg1">
                    <a:lumMod val="95000"/>
                  </a:schemeClr>
                </a:solidFill>
              </a:rPr>
              <a:t>CitySlip 2.0</a:t>
            </a:r>
            <a:endParaRPr lang="en-US" sz="36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1325" y="796803"/>
            <a:ext cx="1851949" cy="291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46935" y="796803"/>
            <a:ext cx="7523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Search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37" y="4290550"/>
            <a:ext cx="3146494" cy="23342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7" y="1372320"/>
            <a:ext cx="2472394" cy="12896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55" y="2517280"/>
            <a:ext cx="2143728" cy="19121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2396560">
            <a:off x="3771547" y="2456989"/>
            <a:ext cx="5984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  <a:effectLst>
                  <a:outerShdw dist="50800" dir="5400000" algn="ctr" rotWithShape="0">
                    <a:srgbClr val="000000"/>
                  </a:outerShdw>
                </a:effectLst>
              </a:rPr>
              <a:t>DRAFT</a:t>
            </a:r>
            <a:endParaRPr lang="en-US" sz="9600" dirty="0">
              <a:solidFill>
                <a:srgbClr val="FF0000"/>
              </a:solidFill>
              <a:effectLst>
                <a:outerShdw dist="50800" dir="5400000" algn="ctr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031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Kristopher King</dc:creator>
  <cp:lastModifiedBy>Kristopher King</cp:lastModifiedBy>
  <cp:revision>6</cp:revision>
  <dcterms:created xsi:type="dcterms:W3CDTF">2018-01-31T00:01:16Z</dcterms:created>
  <dcterms:modified xsi:type="dcterms:W3CDTF">2018-01-31T00:54:24Z</dcterms:modified>
</cp:coreProperties>
</file>