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8" r:id="rId12"/>
    <p:sldId id="269" r:id="rId13"/>
    <p:sldId id="26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687A"/>
    <a:srgbClr val="608699"/>
    <a:srgbClr val="163E64"/>
    <a:srgbClr val="589421"/>
    <a:srgbClr val="616161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B47E2A-8C66-4D10-83D8-3273441D4624}" v="366" dt="2024-11-15T14:40:12.1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8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28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쯔양 리" userId="88e34860c6a84d12" providerId="LiveId" clId="{28B47E2A-8C66-4D10-83D8-3273441D4624}"/>
    <pc:docChg chg="undo redo custSel addSld delSld modSld modMainMaster">
      <pc:chgData name="쯔양 리" userId="88e34860c6a84d12" providerId="LiveId" clId="{28B47E2A-8C66-4D10-83D8-3273441D4624}" dt="2024-11-15T14:42:09.443" v="4549" actId="1076"/>
      <pc:docMkLst>
        <pc:docMk/>
      </pc:docMkLst>
      <pc:sldChg chg="addSp delSp modSp mod setBg">
        <pc:chgData name="쯔양 리" userId="88e34860c6a84d12" providerId="LiveId" clId="{28B47E2A-8C66-4D10-83D8-3273441D4624}" dt="2024-11-14T17:51:26.371" v="2982" actId="2711"/>
        <pc:sldMkLst>
          <pc:docMk/>
          <pc:sldMk cId="3883101832" sldId="256"/>
        </pc:sldMkLst>
        <pc:spChg chg="mod">
          <ac:chgData name="쯔양 리" userId="88e34860c6a84d12" providerId="LiveId" clId="{28B47E2A-8C66-4D10-83D8-3273441D4624}" dt="2024-11-14T17:51:18.107" v="2981" actId="2711"/>
          <ac:spMkLst>
            <pc:docMk/>
            <pc:sldMk cId="3883101832" sldId="256"/>
            <ac:spMk id="2" creationId="{96D07010-BBC9-6589-C3D0-9C2D927EDC76}"/>
          </ac:spMkLst>
        </pc:spChg>
        <pc:spChg chg="mod ord">
          <ac:chgData name="쯔양 리" userId="88e34860c6a84d12" providerId="LiveId" clId="{28B47E2A-8C66-4D10-83D8-3273441D4624}" dt="2024-11-14T17:51:26.371" v="2982" actId="2711"/>
          <ac:spMkLst>
            <pc:docMk/>
            <pc:sldMk cId="3883101832" sldId="256"/>
            <ac:spMk id="3" creationId="{82309BEE-E00C-28D4-18FE-519FC183449C}"/>
          </ac:spMkLst>
        </pc:spChg>
        <pc:spChg chg="del mod">
          <ac:chgData name="쯔양 리" userId="88e34860c6a84d12" providerId="LiveId" clId="{28B47E2A-8C66-4D10-83D8-3273441D4624}" dt="2024-11-13T12:03:50.410" v="934" actId="478"/>
          <ac:spMkLst>
            <pc:docMk/>
            <pc:sldMk cId="3883101832" sldId="256"/>
            <ac:spMk id="4" creationId="{93555E60-35E2-98B3-4E0F-011EE991C2D9}"/>
          </ac:spMkLst>
        </pc:spChg>
        <pc:spChg chg="add del mod">
          <ac:chgData name="쯔양 리" userId="88e34860c6a84d12" providerId="LiveId" clId="{28B47E2A-8C66-4D10-83D8-3273441D4624}" dt="2024-11-13T12:10:36.701" v="1001" actId="478"/>
          <ac:spMkLst>
            <pc:docMk/>
            <pc:sldMk cId="3883101832" sldId="256"/>
            <ac:spMk id="5" creationId="{73F8FA5B-24FC-8C99-D017-2612F14B860D}"/>
          </ac:spMkLst>
        </pc:spChg>
        <pc:spChg chg="add del mod ord">
          <ac:chgData name="쯔양 리" userId="88e34860c6a84d12" providerId="LiveId" clId="{28B47E2A-8C66-4D10-83D8-3273441D4624}" dt="2024-11-13T11:29:14.345" v="394" actId="478"/>
          <ac:spMkLst>
            <pc:docMk/>
            <pc:sldMk cId="3883101832" sldId="256"/>
            <ac:spMk id="12" creationId="{8B74224E-76E1-9008-E114-2AB992FC3BF2}"/>
          </ac:spMkLst>
        </pc:spChg>
        <pc:spChg chg="add del mod ord">
          <ac:chgData name="쯔양 리" userId="88e34860c6a84d12" providerId="LiveId" clId="{28B47E2A-8C66-4D10-83D8-3273441D4624}" dt="2024-11-13T11:29:13.307" v="393" actId="478"/>
          <ac:spMkLst>
            <pc:docMk/>
            <pc:sldMk cId="3883101832" sldId="256"/>
            <ac:spMk id="13" creationId="{CB26A689-CE6D-6976-AA76-377F2BF37977}"/>
          </ac:spMkLst>
        </pc:spChg>
        <pc:spChg chg="add del mod ord">
          <ac:chgData name="쯔양 리" userId="88e34860c6a84d12" providerId="LiveId" clId="{28B47E2A-8C66-4D10-83D8-3273441D4624}" dt="2024-11-13T11:29:09.951" v="391" actId="478"/>
          <ac:spMkLst>
            <pc:docMk/>
            <pc:sldMk cId="3883101832" sldId="256"/>
            <ac:spMk id="14" creationId="{01C5A95D-2802-E79D-B880-BD51D6F5EF51}"/>
          </ac:spMkLst>
        </pc:spChg>
        <pc:spChg chg="add del">
          <ac:chgData name="쯔양 리" userId="88e34860c6a84d12" providerId="LiveId" clId="{28B47E2A-8C66-4D10-83D8-3273441D4624}" dt="2024-11-13T11:28:33.792" v="390" actId="478"/>
          <ac:spMkLst>
            <pc:docMk/>
            <pc:sldMk cId="3883101832" sldId="256"/>
            <ac:spMk id="16" creationId="{9F6C258D-87C3-3D34-8E32-AC1D4656AB1D}"/>
          </ac:spMkLst>
        </pc:spChg>
        <pc:spChg chg="add mod ord">
          <ac:chgData name="쯔양 리" userId="88e34860c6a84d12" providerId="LiveId" clId="{28B47E2A-8C66-4D10-83D8-3273441D4624}" dt="2024-11-13T12:12:23.339" v="1015" actId="207"/>
          <ac:spMkLst>
            <pc:docMk/>
            <pc:sldMk cId="3883101832" sldId="256"/>
            <ac:spMk id="17" creationId="{BAC8AE5C-F212-F7A3-6F8C-91B9014A49E4}"/>
          </ac:spMkLst>
        </pc:spChg>
        <pc:spChg chg="add mod ord topLvl">
          <ac:chgData name="쯔양 리" userId="88e34860c6a84d12" providerId="LiveId" clId="{28B47E2A-8C66-4D10-83D8-3273441D4624}" dt="2024-11-13T12:24:30.097" v="1332" actId="1076"/>
          <ac:spMkLst>
            <pc:docMk/>
            <pc:sldMk cId="3883101832" sldId="256"/>
            <ac:spMk id="18" creationId="{8DE390B0-5DBD-3B52-2331-11AACA387F4A}"/>
          </ac:spMkLst>
        </pc:spChg>
        <pc:spChg chg="add del mod">
          <ac:chgData name="쯔양 리" userId="88e34860c6a84d12" providerId="LiveId" clId="{28B47E2A-8C66-4D10-83D8-3273441D4624}" dt="2024-11-13T11:33:37.413" v="420" actId="478"/>
          <ac:spMkLst>
            <pc:docMk/>
            <pc:sldMk cId="3883101832" sldId="256"/>
            <ac:spMk id="19" creationId="{ACCD7CFE-5E92-E1BB-964A-99900863D31D}"/>
          </ac:spMkLst>
        </pc:spChg>
        <pc:spChg chg="add mod ord topLvl">
          <ac:chgData name="쯔양 리" userId="88e34860c6a84d12" providerId="LiveId" clId="{28B47E2A-8C66-4D10-83D8-3273441D4624}" dt="2024-11-13T12:24:30.097" v="1332" actId="1076"/>
          <ac:spMkLst>
            <pc:docMk/>
            <pc:sldMk cId="3883101832" sldId="256"/>
            <ac:spMk id="20" creationId="{38A628DC-6693-FB4D-E744-A6664F9BBDF0}"/>
          </ac:spMkLst>
        </pc:spChg>
        <pc:spChg chg="add mod topLvl">
          <ac:chgData name="쯔양 리" userId="88e34860c6a84d12" providerId="LiveId" clId="{28B47E2A-8C66-4D10-83D8-3273441D4624}" dt="2024-11-13T12:24:30.097" v="1332" actId="1076"/>
          <ac:spMkLst>
            <pc:docMk/>
            <pc:sldMk cId="3883101832" sldId="256"/>
            <ac:spMk id="21" creationId="{627698BB-DCB7-A6A0-A562-2239EFE6330C}"/>
          </ac:spMkLst>
        </pc:spChg>
        <pc:spChg chg="add del mod">
          <ac:chgData name="쯔양 리" userId="88e34860c6a84d12" providerId="LiveId" clId="{28B47E2A-8C66-4D10-83D8-3273441D4624}" dt="2024-11-13T11:46:18.286" v="528" actId="478"/>
          <ac:spMkLst>
            <pc:docMk/>
            <pc:sldMk cId="3883101832" sldId="256"/>
            <ac:spMk id="25" creationId="{DB06A1C7-ADF1-A8A7-B319-8C2AD210D807}"/>
          </ac:spMkLst>
        </pc:spChg>
        <pc:grpChg chg="add del mod ord">
          <ac:chgData name="쯔양 리" userId="88e34860c6a84d12" providerId="LiveId" clId="{28B47E2A-8C66-4D10-83D8-3273441D4624}" dt="2024-11-13T11:53:01.647" v="597" actId="165"/>
          <ac:grpSpMkLst>
            <pc:docMk/>
            <pc:sldMk cId="3883101832" sldId="256"/>
            <ac:grpSpMk id="24" creationId="{2930E0B4-68F4-B7CC-7A6C-6493BD709B83}"/>
          </ac:grpSpMkLst>
        </pc:grpChg>
        <pc:picChg chg="add del mod modCrop">
          <ac:chgData name="쯔양 리" userId="88e34860c6a84d12" providerId="LiveId" clId="{28B47E2A-8C66-4D10-83D8-3273441D4624}" dt="2024-11-13T11:29:12.361" v="392" actId="478"/>
          <ac:picMkLst>
            <pc:docMk/>
            <pc:sldMk cId="3883101832" sldId="256"/>
            <ac:picMk id="6" creationId="{10A4A14F-774B-9641-68E1-C69A900D93F1}"/>
          </ac:picMkLst>
        </pc:picChg>
        <pc:picChg chg="add del mod">
          <ac:chgData name="쯔양 리" userId="88e34860c6a84d12" providerId="LiveId" clId="{28B47E2A-8C66-4D10-83D8-3273441D4624}" dt="2024-11-13T12:11:26.798" v="1009" actId="21"/>
          <ac:picMkLst>
            <pc:docMk/>
            <pc:sldMk cId="3883101832" sldId="256"/>
            <ac:picMk id="6" creationId="{24C9BD6C-3A01-781A-36E8-30B40E10FD85}"/>
          </ac:picMkLst>
        </pc:picChg>
        <pc:picChg chg="add del mod">
          <ac:chgData name="쯔양 리" userId="88e34860c6a84d12" providerId="LiveId" clId="{28B47E2A-8C66-4D10-83D8-3273441D4624}" dt="2024-11-13T12:12:26.276" v="1016" actId="478"/>
          <ac:picMkLst>
            <pc:docMk/>
            <pc:sldMk cId="3883101832" sldId="256"/>
            <ac:picMk id="7" creationId="{24C9BD6C-3A01-781A-36E8-30B40E10FD85}"/>
          </ac:picMkLst>
        </pc:picChg>
        <pc:picChg chg="add mod ord">
          <ac:chgData name="쯔양 리" userId="88e34860c6a84d12" providerId="LiveId" clId="{28B47E2A-8C66-4D10-83D8-3273441D4624}" dt="2024-11-13T12:24:30.097" v="1332" actId="1076"/>
          <ac:picMkLst>
            <pc:docMk/>
            <pc:sldMk cId="3883101832" sldId="256"/>
            <ac:picMk id="8" creationId="{79601102-4F73-8111-2E63-51CBC8EF785B}"/>
          </ac:picMkLst>
        </pc:picChg>
        <pc:picChg chg="add del mod">
          <ac:chgData name="쯔양 리" userId="88e34860c6a84d12" providerId="LiveId" clId="{28B47E2A-8C66-4D10-83D8-3273441D4624}" dt="2024-11-13T11:18:10.444" v="354" actId="478"/>
          <ac:picMkLst>
            <pc:docMk/>
            <pc:sldMk cId="3883101832" sldId="256"/>
            <ac:picMk id="10" creationId="{0116FB91-C42E-CB92-6DC6-968790E8FA16}"/>
          </ac:picMkLst>
        </pc:picChg>
        <pc:picChg chg="add mod ord">
          <ac:chgData name="쯔양 리" userId="88e34860c6a84d12" providerId="LiveId" clId="{28B47E2A-8C66-4D10-83D8-3273441D4624}" dt="2024-11-13T12:24:30.097" v="1332" actId="1076"/>
          <ac:picMkLst>
            <pc:docMk/>
            <pc:sldMk cId="3883101832" sldId="256"/>
            <ac:picMk id="11" creationId="{3647478E-D2C5-501C-8837-D7FBA3A9B0AB}"/>
          </ac:picMkLst>
        </pc:picChg>
        <pc:picChg chg="add del mod ord">
          <ac:chgData name="쯔양 리" userId="88e34860c6a84d12" providerId="LiveId" clId="{28B47E2A-8C66-4D10-83D8-3273441D4624}" dt="2024-11-13T11:38:25.458" v="490" actId="478"/>
          <ac:picMkLst>
            <pc:docMk/>
            <pc:sldMk cId="3883101832" sldId="256"/>
            <ac:picMk id="23" creationId="{65E9331F-896B-CF62-C66F-8F9B27C2A66E}"/>
          </ac:picMkLst>
        </pc:picChg>
        <pc:picChg chg="add del mod">
          <ac:chgData name="쯔양 리" userId="88e34860c6a84d12" providerId="LiveId" clId="{28B47E2A-8C66-4D10-83D8-3273441D4624}" dt="2024-11-13T11:59:30.731" v="744" actId="478"/>
          <ac:picMkLst>
            <pc:docMk/>
            <pc:sldMk cId="3883101832" sldId="256"/>
            <ac:picMk id="27" creationId="{E6761400-8C68-ADD0-1BE3-E26B1F04A998}"/>
          </ac:picMkLst>
        </pc:picChg>
      </pc:sldChg>
      <pc:sldChg chg="addSp delSp modSp del mod">
        <pc:chgData name="쯔양 리" userId="88e34860c6a84d12" providerId="LiveId" clId="{28B47E2A-8C66-4D10-83D8-3273441D4624}" dt="2024-11-13T12:23:18.589" v="1329" actId="47"/>
        <pc:sldMkLst>
          <pc:docMk/>
          <pc:sldMk cId="3124907" sldId="257"/>
        </pc:sldMkLst>
        <pc:spChg chg="mod">
          <ac:chgData name="쯔양 리" userId="88e34860c6a84d12" providerId="LiveId" clId="{28B47E2A-8C66-4D10-83D8-3273441D4624}" dt="2024-11-13T11:47:19.652" v="536" actId="255"/>
          <ac:spMkLst>
            <pc:docMk/>
            <pc:sldMk cId="3124907" sldId="257"/>
            <ac:spMk id="2" creationId="{9B76E3A2-5488-97B3-50E0-5CA106780499}"/>
          </ac:spMkLst>
        </pc:spChg>
        <pc:spChg chg="mod">
          <ac:chgData name="쯔양 리" userId="88e34860c6a84d12" providerId="LiveId" clId="{28B47E2A-8C66-4D10-83D8-3273441D4624}" dt="2024-11-13T11:41:10.923" v="505" actId="2711"/>
          <ac:spMkLst>
            <pc:docMk/>
            <pc:sldMk cId="3124907" sldId="257"/>
            <ac:spMk id="3" creationId="{ED607CD7-7AF7-60B4-E9BC-BF510EBAAF60}"/>
          </ac:spMkLst>
        </pc:spChg>
        <pc:spChg chg="add del mod ord">
          <ac:chgData name="쯔양 리" userId="88e34860c6a84d12" providerId="LiveId" clId="{28B47E2A-8C66-4D10-83D8-3273441D4624}" dt="2024-11-13T11:59:16.587" v="743" actId="478"/>
          <ac:spMkLst>
            <pc:docMk/>
            <pc:sldMk cId="3124907" sldId="257"/>
            <ac:spMk id="4" creationId="{29405343-8EB5-966A-F769-054A61817652}"/>
          </ac:spMkLst>
        </pc:spChg>
        <pc:spChg chg="add del mod">
          <ac:chgData name="쯔양 리" userId="88e34860c6a84d12" providerId="LiveId" clId="{28B47E2A-8C66-4D10-83D8-3273441D4624}" dt="2024-11-13T12:04:23.511" v="937" actId="21"/>
          <ac:spMkLst>
            <pc:docMk/>
            <pc:sldMk cId="3124907" sldId="257"/>
            <ac:spMk id="4" creationId="{D0FF86CB-B185-5626-97D3-C4228B19FF23}"/>
          </ac:spMkLst>
        </pc:spChg>
        <pc:spChg chg="add del mod">
          <ac:chgData name="쯔양 리" userId="88e34860c6a84d12" providerId="LiveId" clId="{28B47E2A-8C66-4D10-83D8-3273441D4624}" dt="2024-11-13T12:04:23.511" v="937" actId="21"/>
          <ac:spMkLst>
            <pc:docMk/>
            <pc:sldMk cId="3124907" sldId="257"/>
            <ac:spMk id="5" creationId="{0A3F9D2B-F8F1-2708-F241-EADB08A45FA3}"/>
          </ac:spMkLst>
        </pc:spChg>
        <pc:spChg chg="mod">
          <ac:chgData name="쯔양 리" userId="88e34860c6a84d12" providerId="LiveId" clId="{28B47E2A-8C66-4D10-83D8-3273441D4624}" dt="2024-11-13T11:47:43.796" v="537"/>
          <ac:spMkLst>
            <pc:docMk/>
            <pc:sldMk cId="3124907" sldId="257"/>
            <ac:spMk id="6" creationId="{4ED0B1F5-9D63-89D0-DC49-F266D2816A0F}"/>
          </ac:spMkLst>
        </pc:spChg>
        <pc:spChg chg="add del mod">
          <ac:chgData name="쯔양 리" userId="88e34860c6a84d12" providerId="LiveId" clId="{28B47E2A-8C66-4D10-83D8-3273441D4624}" dt="2024-11-13T12:04:23.511" v="937" actId="21"/>
          <ac:spMkLst>
            <pc:docMk/>
            <pc:sldMk cId="3124907" sldId="257"/>
            <ac:spMk id="6" creationId="{EC6AF274-5E59-FC13-004B-71E08A571AB6}"/>
          </ac:spMkLst>
        </pc:spChg>
        <pc:spChg chg="mod">
          <ac:chgData name="쯔양 리" userId="88e34860c6a84d12" providerId="LiveId" clId="{28B47E2A-8C66-4D10-83D8-3273441D4624}" dt="2024-11-13T11:48:27.755" v="546" actId="14100"/>
          <ac:spMkLst>
            <pc:docMk/>
            <pc:sldMk cId="3124907" sldId="257"/>
            <ac:spMk id="7" creationId="{750367D3-DFDD-6267-6DAA-8DBE62675235}"/>
          </ac:spMkLst>
        </pc:spChg>
        <pc:spChg chg="add del mod">
          <ac:chgData name="쯔양 리" userId="88e34860c6a84d12" providerId="LiveId" clId="{28B47E2A-8C66-4D10-83D8-3273441D4624}" dt="2024-11-13T12:04:23.511" v="937" actId="21"/>
          <ac:spMkLst>
            <pc:docMk/>
            <pc:sldMk cId="3124907" sldId="257"/>
            <ac:spMk id="7" creationId="{C638620F-10FA-6C33-764C-0CAC67922F89}"/>
          </ac:spMkLst>
        </pc:spChg>
        <pc:spChg chg="del mod">
          <ac:chgData name="쯔양 리" userId="88e34860c6a84d12" providerId="LiveId" clId="{28B47E2A-8C66-4D10-83D8-3273441D4624}" dt="2024-11-13T11:49:18.020" v="560" actId="478"/>
          <ac:spMkLst>
            <pc:docMk/>
            <pc:sldMk cId="3124907" sldId="257"/>
            <ac:spMk id="8" creationId="{088DE8EB-9C94-CB3D-229F-9A1A7FCA72DB}"/>
          </ac:spMkLst>
        </pc:spChg>
        <pc:spChg chg="add del mod">
          <ac:chgData name="쯔양 리" userId="88e34860c6a84d12" providerId="LiveId" clId="{28B47E2A-8C66-4D10-83D8-3273441D4624}" dt="2024-11-13T12:02:44.121" v="787" actId="478"/>
          <ac:spMkLst>
            <pc:docMk/>
            <pc:sldMk cId="3124907" sldId="257"/>
            <ac:spMk id="8" creationId="{5D9FFB56-E00A-77F0-F2EE-EDEF2B940D93}"/>
          </ac:spMkLst>
        </pc:spChg>
        <pc:spChg chg="add del mod">
          <ac:chgData name="쯔양 리" userId="88e34860c6a84d12" providerId="LiveId" clId="{28B47E2A-8C66-4D10-83D8-3273441D4624}" dt="2024-11-13T12:02:44.758" v="788" actId="478"/>
          <ac:spMkLst>
            <pc:docMk/>
            <pc:sldMk cId="3124907" sldId="257"/>
            <ac:spMk id="9" creationId="{65C09504-E330-E3C4-E01C-C5F0E98B0630}"/>
          </ac:spMkLst>
        </pc:spChg>
        <pc:spChg chg="add del mod">
          <ac:chgData name="쯔양 리" userId="88e34860c6a84d12" providerId="LiveId" clId="{28B47E2A-8C66-4D10-83D8-3273441D4624}" dt="2024-11-13T12:04:23.511" v="937" actId="21"/>
          <ac:spMkLst>
            <pc:docMk/>
            <pc:sldMk cId="3124907" sldId="257"/>
            <ac:spMk id="10" creationId="{8AF93818-11F2-7883-8318-8086B7656B9F}"/>
          </ac:spMkLst>
        </pc:spChg>
        <pc:spChg chg="add del mod">
          <ac:chgData name="쯔양 리" userId="88e34860c6a84d12" providerId="LiveId" clId="{28B47E2A-8C66-4D10-83D8-3273441D4624}" dt="2024-11-13T12:04:23.511" v="937" actId="21"/>
          <ac:spMkLst>
            <pc:docMk/>
            <pc:sldMk cId="3124907" sldId="257"/>
            <ac:spMk id="11" creationId="{F9DC3432-0C22-72EF-67F7-FCB919F0A486}"/>
          </ac:spMkLst>
        </pc:spChg>
        <pc:spChg chg="add mod">
          <ac:chgData name="쯔양 리" userId="88e34860c6a84d12" providerId="LiveId" clId="{28B47E2A-8C66-4D10-83D8-3273441D4624}" dt="2024-11-13T12:16:54.074" v="1034"/>
          <ac:spMkLst>
            <pc:docMk/>
            <pc:sldMk cId="3124907" sldId="257"/>
            <ac:spMk id="12" creationId="{D0FF86CB-B185-5626-97D3-C4228B19FF23}"/>
          </ac:spMkLst>
        </pc:spChg>
        <pc:spChg chg="add mod">
          <ac:chgData name="쯔양 리" userId="88e34860c6a84d12" providerId="LiveId" clId="{28B47E2A-8C66-4D10-83D8-3273441D4624}" dt="2024-11-13T12:16:54.074" v="1034"/>
          <ac:spMkLst>
            <pc:docMk/>
            <pc:sldMk cId="3124907" sldId="257"/>
            <ac:spMk id="13" creationId="{0A3F9D2B-F8F1-2708-F241-EADB08A45FA3}"/>
          </ac:spMkLst>
        </pc:spChg>
        <pc:spChg chg="add mod">
          <ac:chgData name="쯔양 리" userId="88e34860c6a84d12" providerId="LiveId" clId="{28B47E2A-8C66-4D10-83D8-3273441D4624}" dt="2024-11-13T12:16:54.074" v="1034"/>
          <ac:spMkLst>
            <pc:docMk/>
            <pc:sldMk cId="3124907" sldId="257"/>
            <ac:spMk id="14" creationId="{EC6AF274-5E59-FC13-004B-71E08A571AB6}"/>
          </ac:spMkLst>
        </pc:spChg>
        <pc:spChg chg="add mod">
          <ac:chgData name="쯔양 리" userId="88e34860c6a84d12" providerId="LiveId" clId="{28B47E2A-8C66-4D10-83D8-3273441D4624}" dt="2024-11-13T12:16:54.074" v="1034"/>
          <ac:spMkLst>
            <pc:docMk/>
            <pc:sldMk cId="3124907" sldId="257"/>
            <ac:spMk id="15" creationId="{C638620F-10FA-6C33-764C-0CAC67922F89}"/>
          </ac:spMkLst>
        </pc:spChg>
        <pc:spChg chg="add mod">
          <ac:chgData name="쯔양 리" userId="88e34860c6a84d12" providerId="LiveId" clId="{28B47E2A-8C66-4D10-83D8-3273441D4624}" dt="2024-11-13T12:16:54.074" v="1034"/>
          <ac:spMkLst>
            <pc:docMk/>
            <pc:sldMk cId="3124907" sldId="257"/>
            <ac:spMk id="16" creationId="{8AF93818-11F2-7883-8318-8086B7656B9F}"/>
          </ac:spMkLst>
        </pc:spChg>
        <pc:spChg chg="add mod">
          <ac:chgData name="쯔양 리" userId="88e34860c6a84d12" providerId="LiveId" clId="{28B47E2A-8C66-4D10-83D8-3273441D4624}" dt="2024-11-13T12:16:54.074" v="1034"/>
          <ac:spMkLst>
            <pc:docMk/>
            <pc:sldMk cId="3124907" sldId="257"/>
            <ac:spMk id="17" creationId="{F9DC3432-0C22-72EF-67F7-FCB919F0A486}"/>
          </ac:spMkLst>
        </pc:spChg>
        <pc:grpChg chg="add del mod ord">
          <ac:chgData name="쯔양 리" userId="88e34860c6a84d12" providerId="LiveId" clId="{28B47E2A-8C66-4D10-83D8-3273441D4624}" dt="2024-11-13T11:59:15.590" v="742" actId="478"/>
          <ac:grpSpMkLst>
            <pc:docMk/>
            <pc:sldMk cId="3124907" sldId="257"/>
            <ac:grpSpMk id="5" creationId="{E8AFC001-A10D-BF3F-4A80-128718CC9CF1}"/>
          </ac:grpSpMkLst>
        </pc:grpChg>
      </pc:sldChg>
      <pc:sldChg chg="addSp delSp modSp mod">
        <pc:chgData name="쯔양 리" userId="88e34860c6a84d12" providerId="LiveId" clId="{28B47E2A-8C66-4D10-83D8-3273441D4624}" dt="2024-11-14T17:59:27.885" v="3035" actId="113"/>
        <pc:sldMkLst>
          <pc:docMk/>
          <pc:sldMk cId="2192074249" sldId="258"/>
        </pc:sldMkLst>
        <pc:spChg chg="mod ord">
          <ac:chgData name="쯔양 리" userId="88e34860c6a84d12" providerId="LiveId" clId="{28B47E2A-8C66-4D10-83D8-3273441D4624}" dt="2024-11-14T17:53:23.837" v="2988" actId="2711"/>
          <ac:spMkLst>
            <pc:docMk/>
            <pc:sldMk cId="2192074249" sldId="258"/>
            <ac:spMk id="2" creationId="{1B84133A-11DA-95BD-0BA8-9878F1024C47}"/>
          </ac:spMkLst>
        </pc:spChg>
        <pc:spChg chg="mod">
          <ac:chgData name="쯔양 리" userId="88e34860c6a84d12" providerId="LiveId" clId="{28B47E2A-8C66-4D10-83D8-3273441D4624}" dt="2024-11-14T17:59:27.885" v="3035" actId="113"/>
          <ac:spMkLst>
            <pc:docMk/>
            <pc:sldMk cId="2192074249" sldId="258"/>
            <ac:spMk id="3" creationId="{7D3BABB8-8ADC-1FAF-828A-565F5830A52F}"/>
          </ac:spMkLst>
        </pc:spChg>
        <pc:spChg chg="add mod">
          <ac:chgData name="쯔양 리" userId="88e34860c6a84d12" providerId="LiveId" clId="{28B47E2A-8C66-4D10-83D8-3273441D4624}" dt="2024-11-13T12:18:08.617" v="1043"/>
          <ac:spMkLst>
            <pc:docMk/>
            <pc:sldMk cId="2192074249" sldId="258"/>
            <ac:spMk id="4" creationId="{A8CDC4ED-EC66-79B2-161B-795BEFA6EBA6}"/>
          </ac:spMkLst>
        </pc:spChg>
        <pc:picChg chg="add del mod">
          <ac:chgData name="쯔양 리" userId="88e34860c6a84d12" providerId="LiveId" clId="{28B47E2A-8C66-4D10-83D8-3273441D4624}" dt="2024-11-13T12:38:42.657" v="1401" actId="478"/>
          <ac:picMkLst>
            <pc:docMk/>
            <pc:sldMk cId="2192074249" sldId="258"/>
            <ac:picMk id="6" creationId="{DABD1BF9-E726-EF5F-B5A9-304FD0C67D99}"/>
          </ac:picMkLst>
        </pc:picChg>
      </pc:sldChg>
      <pc:sldChg chg="addSp modSp mod">
        <pc:chgData name="쯔양 리" userId="88e34860c6a84d12" providerId="LiveId" clId="{28B47E2A-8C66-4D10-83D8-3273441D4624}" dt="2024-11-14T17:54:41.277" v="3000" actId="2711"/>
        <pc:sldMkLst>
          <pc:docMk/>
          <pc:sldMk cId="1403599717" sldId="259"/>
        </pc:sldMkLst>
        <pc:spChg chg="mod ord">
          <ac:chgData name="쯔양 리" userId="88e34860c6a84d12" providerId="LiveId" clId="{28B47E2A-8C66-4D10-83D8-3273441D4624}" dt="2024-11-14T17:54:35.026" v="2999" actId="2711"/>
          <ac:spMkLst>
            <pc:docMk/>
            <pc:sldMk cId="1403599717" sldId="259"/>
            <ac:spMk id="2" creationId="{BDD38946-1255-324B-7A0D-FCEEB005A3F6}"/>
          </ac:spMkLst>
        </pc:spChg>
        <pc:spChg chg="mod">
          <ac:chgData name="쯔양 리" userId="88e34860c6a84d12" providerId="LiveId" clId="{28B47E2A-8C66-4D10-83D8-3273441D4624}" dt="2024-11-14T17:54:41.277" v="3000" actId="2711"/>
          <ac:spMkLst>
            <pc:docMk/>
            <pc:sldMk cId="1403599717" sldId="259"/>
            <ac:spMk id="3" creationId="{5C4051A2-221A-66BC-D610-4C6F61BA52F0}"/>
          </ac:spMkLst>
        </pc:spChg>
        <pc:spChg chg="add mod">
          <ac:chgData name="쯔양 리" userId="88e34860c6a84d12" providerId="LiveId" clId="{28B47E2A-8C66-4D10-83D8-3273441D4624}" dt="2024-11-13T12:21:09.548" v="1300"/>
          <ac:spMkLst>
            <pc:docMk/>
            <pc:sldMk cId="1403599717" sldId="259"/>
            <ac:spMk id="4" creationId="{C6663446-B655-DCE1-26AB-2173ADA08827}"/>
          </ac:spMkLst>
        </pc:spChg>
      </pc:sldChg>
      <pc:sldChg chg="modSp mod">
        <pc:chgData name="쯔양 리" userId="88e34860c6a84d12" providerId="LiveId" clId="{28B47E2A-8C66-4D10-83D8-3273441D4624}" dt="2024-11-14T17:55:20.178" v="3005" actId="1076"/>
        <pc:sldMkLst>
          <pc:docMk/>
          <pc:sldMk cId="589731593" sldId="260"/>
        </pc:sldMkLst>
        <pc:spChg chg="mod">
          <ac:chgData name="쯔양 리" userId="88e34860c6a84d12" providerId="LiveId" clId="{28B47E2A-8C66-4D10-83D8-3273441D4624}" dt="2024-11-14T17:55:13.749" v="3004" actId="2711"/>
          <ac:spMkLst>
            <pc:docMk/>
            <pc:sldMk cId="589731593" sldId="260"/>
            <ac:spMk id="2" creationId="{104122BE-BA45-FCD0-824F-50F03726AF6D}"/>
          </ac:spMkLst>
        </pc:spChg>
        <pc:spChg chg="mod">
          <ac:chgData name="쯔양 리" userId="88e34860c6a84d12" providerId="LiveId" clId="{28B47E2A-8C66-4D10-83D8-3273441D4624}" dt="2024-11-14T17:55:20.178" v="3005" actId="1076"/>
          <ac:spMkLst>
            <pc:docMk/>
            <pc:sldMk cId="589731593" sldId="260"/>
            <ac:spMk id="3" creationId="{C5AD4115-8784-D3D3-8B0B-FDB7738F400C}"/>
          </ac:spMkLst>
        </pc:spChg>
        <pc:picChg chg="mod">
          <ac:chgData name="쯔양 리" userId="88e34860c6a84d12" providerId="LiveId" clId="{28B47E2A-8C66-4D10-83D8-3273441D4624}" dt="2024-11-14T17:55:05.684" v="3002" actId="1076"/>
          <ac:picMkLst>
            <pc:docMk/>
            <pc:sldMk cId="589731593" sldId="260"/>
            <ac:picMk id="5" creationId="{2EE78ACD-5440-C69D-3E94-3922B9C989E5}"/>
          </ac:picMkLst>
        </pc:picChg>
      </pc:sldChg>
      <pc:sldChg chg="addSp delSp modSp mod">
        <pc:chgData name="쯔양 리" userId="88e34860c6a84d12" providerId="LiveId" clId="{28B47E2A-8C66-4D10-83D8-3273441D4624}" dt="2024-11-14T17:56:34.837" v="3019" actId="1076"/>
        <pc:sldMkLst>
          <pc:docMk/>
          <pc:sldMk cId="3780022431" sldId="261"/>
        </pc:sldMkLst>
        <pc:spChg chg="mod">
          <ac:chgData name="쯔양 리" userId="88e34860c6a84d12" providerId="LiveId" clId="{28B47E2A-8C66-4D10-83D8-3273441D4624}" dt="2024-11-14T17:56:01.746" v="3013" actId="14100"/>
          <ac:spMkLst>
            <pc:docMk/>
            <pc:sldMk cId="3780022431" sldId="261"/>
            <ac:spMk id="2" creationId="{7BCF3A49-A4CA-E113-1702-EAC7CE08A23D}"/>
          </ac:spMkLst>
        </pc:spChg>
        <pc:spChg chg="add mod">
          <ac:chgData name="쯔양 리" userId="88e34860c6a84d12" providerId="LiveId" clId="{28B47E2A-8C66-4D10-83D8-3273441D4624}" dt="2024-11-14T17:56:34.837" v="3019" actId="1076"/>
          <ac:spMkLst>
            <pc:docMk/>
            <pc:sldMk cId="3780022431" sldId="261"/>
            <ac:spMk id="3" creationId="{3CC2896B-21F6-E7C7-66A1-1ED4D1AF3EF8}"/>
          </ac:spMkLst>
        </pc:spChg>
        <pc:spChg chg="del mod">
          <ac:chgData name="쯔양 리" userId="88e34860c6a84d12" providerId="LiveId" clId="{28B47E2A-8C66-4D10-83D8-3273441D4624}" dt="2024-11-14T09:20:40.179" v="2104"/>
          <ac:spMkLst>
            <pc:docMk/>
            <pc:sldMk cId="3780022431" sldId="261"/>
            <ac:spMk id="6" creationId="{576A9759-C12C-4AE5-EAE2-4E73D4A802EB}"/>
          </ac:spMkLst>
        </pc:spChg>
        <pc:picChg chg="mod">
          <ac:chgData name="쯔양 리" userId="88e34860c6a84d12" providerId="LiveId" clId="{28B47E2A-8C66-4D10-83D8-3273441D4624}" dt="2024-11-14T17:56:16.086" v="3015" actId="1076"/>
          <ac:picMkLst>
            <pc:docMk/>
            <pc:sldMk cId="3780022431" sldId="261"/>
            <ac:picMk id="5" creationId="{D14BECD4-A97B-EEF0-8964-97810BE1E26A}"/>
          </ac:picMkLst>
        </pc:picChg>
        <pc:picChg chg="del">
          <ac:chgData name="쯔양 리" userId="88e34860c6a84d12" providerId="LiveId" clId="{28B47E2A-8C66-4D10-83D8-3273441D4624}" dt="2024-11-13T12:31:51.237" v="1399" actId="478"/>
          <ac:picMkLst>
            <pc:docMk/>
            <pc:sldMk cId="3780022431" sldId="261"/>
            <ac:picMk id="10" creationId="{2D308EB4-0526-66A8-4559-617845FD5E5E}"/>
          </ac:picMkLst>
        </pc:picChg>
      </pc:sldChg>
      <pc:sldChg chg="delSp modSp mod">
        <pc:chgData name="쯔양 리" userId="88e34860c6a84d12" providerId="LiveId" clId="{28B47E2A-8C66-4D10-83D8-3273441D4624}" dt="2024-11-14T17:56:56.555" v="3022" actId="2711"/>
        <pc:sldMkLst>
          <pc:docMk/>
          <pc:sldMk cId="1924589719" sldId="262"/>
        </pc:sldMkLst>
        <pc:spChg chg="mod">
          <ac:chgData name="쯔양 리" userId="88e34860c6a84d12" providerId="LiveId" clId="{28B47E2A-8C66-4D10-83D8-3273441D4624}" dt="2024-11-14T17:56:56.555" v="3022" actId="2711"/>
          <ac:spMkLst>
            <pc:docMk/>
            <pc:sldMk cId="1924589719" sldId="262"/>
            <ac:spMk id="2" creationId="{1C6BE9BA-3EBA-76D3-E046-A4E52B615684}"/>
          </ac:spMkLst>
        </pc:spChg>
        <pc:spChg chg="mod">
          <ac:chgData name="쯔양 리" userId="88e34860c6a84d12" providerId="LiveId" clId="{28B47E2A-8C66-4D10-83D8-3273441D4624}" dt="2024-11-14T17:56:45.093" v="3020" actId="2711"/>
          <ac:spMkLst>
            <pc:docMk/>
            <pc:sldMk cId="1924589719" sldId="262"/>
            <ac:spMk id="3" creationId="{1334A87E-4800-FD9E-B13D-5506EDBE0939}"/>
          </ac:spMkLst>
        </pc:spChg>
        <pc:picChg chg="del">
          <ac:chgData name="쯔양 리" userId="88e34860c6a84d12" providerId="LiveId" clId="{28B47E2A-8C66-4D10-83D8-3273441D4624}" dt="2024-11-13T10:56:01.093" v="285" actId="478"/>
          <ac:picMkLst>
            <pc:docMk/>
            <pc:sldMk cId="1924589719" sldId="262"/>
            <ac:picMk id="5" creationId="{5EB936E5-C3AF-C849-FC50-50CD2051D9BA}"/>
          </ac:picMkLst>
        </pc:picChg>
      </pc:sldChg>
      <pc:sldChg chg="addSp delSp modSp mod">
        <pc:chgData name="쯔양 리" userId="88e34860c6a84d12" providerId="LiveId" clId="{28B47E2A-8C66-4D10-83D8-3273441D4624}" dt="2024-11-14T18:00:05.155" v="3037" actId="255"/>
        <pc:sldMkLst>
          <pc:docMk/>
          <pc:sldMk cId="3094016618" sldId="263"/>
        </pc:sldMkLst>
        <pc:spChg chg="mod">
          <ac:chgData name="쯔양 리" userId="88e34860c6a84d12" providerId="LiveId" clId="{28B47E2A-8C66-4D10-83D8-3273441D4624}" dt="2024-11-14T09:52:26.598" v="2476" actId="20577"/>
          <ac:spMkLst>
            <pc:docMk/>
            <pc:sldMk cId="3094016618" sldId="263"/>
            <ac:spMk id="2" creationId="{1453E31F-0FC0-1D98-7FC8-F09D2EF8CE0B}"/>
          </ac:spMkLst>
        </pc:spChg>
        <pc:spChg chg="del">
          <ac:chgData name="쯔양 리" userId="88e34860c6a84d12" providerId="LiveId" clId="{28B47E2A-8C66-4D10-83D8-3273441D4624}" dt="2024-11-13T10:43:14.014" v="40" actId="478"/>
          <ac:spMkLst>
            <pc:docMk/>
            <pc:sldMk cId="3094016618" sldId="263"/>
            <ac:spMk id="3" creationId="{C94F4D64-447C-B0B6-3E55-D200A47A80B6}"/>
          </ac:spMkLst>
        </pc:spChg>
        <pc:spChg chg="add mod">
          <ac:chgData name="쯔양 리" userId="88e34860c6a84d12" providerId="LiveId" clId="{28B47E2A-8C66-4D10-83D8-3273441D4624}" dt="2024-11-14T18:00:05.155" v="3037" actId="255"/>
          <ac:spMkLst>
            <pc:docMk/>
            <pc:sldMk cId="3094016618" sldId="263"/>
            <ac:spMk id="3" creationId="{FB9C65F2-A2F8-2EF1-32E0-7C729DC9FFDF}"/>
          </ac:spMkLst>
        </pc:spChg>
        <pc:spChg chg="add mod">
          <ac:chgData name="쯔양 리" userId="88e34860c6a84d12" providerId="LiveId" clId="{28B47E2A-8C66-4D10-83D8-3273441D4624}" dt="2024-11-14T18:00:05.155" v="3037" actId="255"/>
          <ac:spMkLst>
            <pc:docMk/>
            <pc:sldMk cId="3094016618" sldId="263"/>
            <ac:spMk id="4" creationId="{E6E3E8DC-111C-FFD5-3C87-D5787EB24370}"/>
          </ac:spMkLst>
        </pc:spChg>
        <pc:spChg chg="add del mod">
          <ac:chgData name="쯔양 리" userId="88e34860c6a84d12" providerId="LiveId" clId="{28B47E2A-8C66-4D10-83D8-3273441D4624}" dt="2024-11-13T10:45:15.606" v="161" actId="478"/>
          <ac:spMkLst>
            <pc:docMk/>
            <pc:sldMk cId="3094016618" sldId="263"/>
            <ac:spMk id="7" creationId="{1816B383-13FC-1DF7-6203-EB6201047061}"/>
          </ac:spMkLst>
        </pc:spChg>
        <pc:spChg chg="add del mod">
          <ac:chgData name="쯔양 리" userId="88e34860c6a84d12" providerId="LiveId" clId="{28B47E2A-8C66-4D10-83D8-3273441D4624}" dt="2024-11-13T10:46:47.523" v="168" actId="478"/>
          <ac:spMkLst>
            <pc:docMk/>
            <pc:sldMk cId="3094016618" sldId="263"/>
            <ac:spMk id="9" creationId="{CB5B2912-A9E0-522A-30A5-5CC8F16789D7}"/>
          </ac:spMkLst>
        </pc:spChg>
        <pc:spChg chg="add del mod">
          <ac:chgData name="쯔양 리" userId="88e34860c6a84d12" providerId="LiveId" clId="{28B47E2A-8C66-4D10-83D8-3273441D4624}" dt="2024-11-14T10:05:22.214" v="2854" actId="21"/>
          <ac:spMkLst>
            <pc:docMk/>
            <pc:sldMk cId="3094016618" sldId="263"/>
            <ac:spMk id="13" creationId="{E6E3E8DC-111C-FFD5-3C87-D5787EB24370}"/>
          </ac:spMkLst>
        </pc:spChg>
        <pc:spChg chg="add del mod">
          <ac:chgData name="쯔양 리" userId="88e34860c6a84d12" providerId="LiveId" clId="{28B47E2A-8C66-4D10-83D8-3273441D4624}" dt="2024-11-13T10:51:21.308" v="269" actId="478"/>
          <ac:spMkLst>
            <pc:docMk/>
            <pc:sldMk cId="3094016618" sldId="263"/>
            <ac:spMk id="17" creationId="{2D9C8E2B-2CC4-D301-9E05-E4FDD7445F2A}"/>
          </ac:spMkLst>
        </pc:spChg>
        <pc:graphicFrameChg chg="add del mod modGraphic">
          <ac:chgData name="쯔양 리" userId="88e34860c6a84d12" providerId="LiveId" clId="{28B47E2A-8C66-4D10-83D8-3273441D4624}" dt="2024-11-13T10:53:35.013" v="280" actId="478"/>
          <ac:graphicFrameMkLst>
            <pc:docMk/>
            <pc:sldMk cId="3094016618" sldId="263"/>
            <ac:graphicFrameMk id="20" creationId="{832D62DB-03E4-E5E9-440C-C8D2F0EF43F0}"/>
          </ac:graphicFrameMkLst>
        </pc:graphicFrameChg>
        <pc:picChg chg="add del mod">
          <ac:chgData name="쯔양 리" userId="88e34860c6a84d12" providerId="LiveId" clId="{28B47E2A-8C66-4D10-83D8-3273441D4624}" dt="2024-11-13T10:45:13.379" v="160" actId="478"/>
          <ac:picMkLst>
            <pc:docMk/>
            <pc:sldMk cId="3094016618" sldId="263"/>
            <ac:picMk id="5" creationId="{18B9C728-1C53-3895-A672-D8BC0F2634C5}"/>
          </ac:picMkLst>
        </pc:picChg>
        <pc:picChg chg="add mod">
          <ac:chgData name="쯔양 리" userId="88e34860c6a84d12" providerId="LiveId" clId="{28B47E2A-8C66-4D10-83D8-3273441D4624}" dt="2024-11-14T10:08:22.079" v="2948" actId="1076"/>
          <ac:picMkLst>
            <pc:docMk/>
            <pc:sldMk cId="3094016618" sldId="263"/>
            <ac:picMk id="5" creationId="{7B11591F-6A61-5229-A086-C98471494236}"/>
          </ac:picMkLst>
        </pc:picChg>
        <pc:picChg chg="add del">
          <ac:chgData name="쯔양 리" userId="88e34860c6a84d12" providerId="LiveId" clId="{28B47E2A-8C66-4D10-83D8-3273441D4624}" dt="2024-11-13T10:46:45.718" v="167" actId="478"/>
          <ac:picMkLst>
            <pc:docMk/>
            <pc:sldMk cId="3094016618" sldId="263"/>
            <ac:picMk id="11" creationId="{C0D38642-F0CA-8577-E83E-F00C01B79899}"/>
          </ac:picMkLst>
        </pc:picChg>
        <pc:picChg chg="add del mod">
          <ac:chgData name="쯔양 리" userId="88e34860c6a84d12" providerId="LiveId" clId="{28B47E2A-8C66-4D10-83D8-3273441D4624}" dt="2024-11-14T10:05:22.214" v="2854" actId="21"/>
          <ac:picMkLst>
            <pc:docMk/>
            <pc:sldMk cId="3094016618" sldId="263"/>
            <ac:picMk id="15" creationId="{7B11591F-6A61-5229-A086-C98471494236}"/>
          </ac:picMkLst>
        </pc:picChg>
        <pc:picChg chg="add del mod">
          <ac:chgData name="쯔양 리" userId="88e34860c6a84d12" providerId="LiveId" clId="{28B47E2A-8C66-4D10-83D8-3273441D4624}" dt="2024-11-13T10:51:21.308" v="269" actId="478"/>
          <ac:picMkLst>
            <pc:docMk/>
            <pc:sldMk cId="3094016618" sldId="263"/>
            <ac:picMk id="19" creationId="{AEDD0CB9-17FC-62AF-6604-58480205D9D1}"/>
          </ac:picMkLst>
        </pc:picChg>
        <pc:picChg chg="add mod">
          <ac:chgData name="쯔양 리" userId="88e34860c6a84d12" providerId="LiveId" clId="{28B47E2A-8C66-4D10-83D8-3273441D4624}" dt="2024-11-14T10:09:42.606" v="2953" actId="14100"/>
          <ac:picMkLst>
            <pc:docMk/>
            <pc:sldMk cId="3094016618" sldId="263"/>
            <ac:picMk id="22" creationId="{7C563297-E38E-4234-6A03-4279A1A8A561}"/>
          </ac:picMkLst>
        </pc:picChg>
      </pc:sldChg>
      <pc:sldChg chg="addSp delSp modSp mod">
        <pc:chgData name="쯔양 리" userId="88e34860c6a84d12" providerId="LiveId" clId="{28B47E2A-8C66-4D10-83D8-3273441D4624}" dt="2024-11-15T14:42:09.443" v="4549" actId="1076"/>
        <pc:sldMkLst>
          <pc:docMk/>
          <pc:sldMk cId="1500583945" sldId="264"/>
        </pc:sldMkLst>
        <pc:spChg chg="del mod">
          <ac:chgData name="쯔양 리" userId="88e34860c6a84d12" providerId="LiveId" clId="{28B47E2A-8C66-4D10-83D8-3273441D4624}" dt="2024-11-15T04:05:29.240" v="3105" actId="478"/>
          <ac:spMkLst>
            <pc:docMk/>
            <pc:sldMk cId="1500583945" sldId="264"/>
            <ac:spMk id="3" creationId="{40435C60-4A54-9358-FCE5-8DE91841E1CE}"/>
          </ac:spMkLst>
        </pc:spChg>
        <pc:spChg chg="add mod">
          <ac:chgData name="쯔양 리" userId="88e34860c6a84d12" providerId="LiveId" clId="{28B47E2A-8C66-4D10-83D8-3273441D4624}" dt="2024-11-15T14:42:03.587" v="4548" actId="1076"/>
          <ac:spMkLst>
            <pc:docMk/>
            <pc:sldMk cId="1500583945" sldId="264"/>
            <ac:spMk id="8" creationId="{71726D91-EDE8-2250-E775-E7472829DF62}"/>
          </ac:spMkLst>
        </pc:spChg>
        <pc:picChg chg="add mod">
          <ac:chgData name="쯔양 리" userId="88e34860c6a84d12" providerId="LiveId" clId="{28B47E2A-8C66-4D10-83D8-3273441D4624}" dt="2024-11-15T14:42:09.443" v="4549" actId="1076"/>
          <ac:picMkLst>
            <pc:docMk/>
            <pc:sldMk cId="1500583945" sldId="264"/>
            <ac:picMk id="4" creationId="{7C9667F7-7F48-647E-9B0B-969BF60606AC}"/>
          </ac:picMkLst>
        </pc:picChg>
        <pc:picChg chg="add del mod modCrop">
          <ac:chgData name="쯔양 리" userId="88e34860c6a84d12" providerId="LiveId" clId="{28B47E2A-8C66-4D10-83D8-3273441D4624}" dt="2024-11-15T12:10:53.196" v="3261" actId="478"/>
          <ac:picMkLst>
            <pc:docMk/>
            <pc:sldMk cId="1500583945" sldId="264"/>
            <ac:picMk id="5" creationId="{DCB1F9D4-3EB8-3CEF-C5E3-E469CA9D0743}"/>
          </ac:picMkLst>
        </pc:picChg>
        <pc:picChg chg="add del mod modCrop">
          <ac:chgData name="쯔양 리" userId="88e34860c6a84d12" providerId="LiveId" clId="{28B47E2A-8C66-4D10-83D8-3273441D4624}" dt="2024-11-15T12:10:51.441" v="3260" actId="478"/>
          <ac:picMkLst>
            <pc:docMk/>
            <pc:sldMk cId="1500583945" sldId="264"/>
            <ac:picMk id="7" creationId="{2F4FD493-47D8-F97E-2687-ED2E25F33F2D}"/>
          </ac:picMkLst>
        </pc:picChg>
        <pc:picChg chg="add del mod modCrop">
          <ac:chgData name="쯔양 리" userId="88e34860c6a84d12" providerId="LiveId" clId="{28B47E2A-8C66-4D10-83D8-3273441D4624}" dt="2024-11-15T14:41:47.618" v="4543" actId="478"/>
          <ac:picMkLst>
            <pc:docMk/>
            <pc:sldMk cId="1500583945" sldId="264"/>
            <ac:picMk id="10" creationId="{6FF49049-BCD7-51FE-A83D-8B6021B0F2DC}"/>
          </ac:picMkLst>
        </pc:picChg>
        <pc:picChg chg="add del mod modCrop">
          <ac:chgData name="쯔양 리" userId="88e34860c6a84d12" providerId="LiveId" clId="{28B47E2A-8C66-4D10-83D8-3273441D4624}" dt="2024-11-15T12:12:47.740" v="3279" actId="21"/>
          <ac:picMkLst>
            <pc:docMk/>
            <pc:sldMk cId="1500583945" sldId="264"/>
            <ac:picMk id="12" creationId="{9FABD2AF-0830-BA3A-7792-B7F66434CDB6}"/>
          </ac:picMkLst>
        </pc:picChg>
        <pc:picChg chg="add del mod modCrop">
          <ac:chgData name="쯔양 리" userId="88e34860c6a84d12" providerId="LiveId" clId="{28B47E2A-8C66-4D10-83D8-3273441D4624}" dt="2024-11-15T12:12:47.740" v="3279" actId="21"/>
          <ac:picMkLst>
            <pc:docMk/>
            <pc:sldMk cId="1500583945" sldId="264"/>
            <ac:picMk id="14" creationId="{6D3BBA62-6686-E73E-77D1-7CAA14B77ABD}"/>
          </ac:picMkLst>
        </pc:picChg>
      </pc:sldChg>
      <pc:sldChg chg="modSp mod">
        <pc:chgData name="쯔양 리" userId="88e34860c6a84d12" providerId="LiveId" clId="{28B47E2A-8C66-4D10-83D8-3273441D4624}" dt="2024-11-14T18:01:12.422" v="3069"/>
        <pc:sldMkLst>
          <pc:docMk/>
          <pc:sldMk cId="2458151248" sldId="265"/>
        </pc:sldMkLst>
        <pc:spChg chg="mod">
          <ac:chgData name="쯔양 리" userId="88e34860c6a84d12" providerId="LiveId" clId="{28B47E2A-8C66-4D10-83D8-3273441D4624}" dt="2024-11-14T18:01:12.422" v="3069"/>
          <ac:spMkLst>
            <pc:docMk/>
            <pc:sldMk cId="2458151248" sldId="265"/>
            <ac:spMk id="3" creationId="{B3384587-DD19-E809-B019-395A2F4753AC}"/>
          </ac:spMkLst>
        </pc:spChg>
      </pc:sldChg>
      <pc:sldChg chg="modSp mod">
        <pc:chgData name="쯔양 리" userId="88e34860c6a84d12" providerId="LiveId" clId="{28B47E2A-8C66-4D10-83D8-3273441D4624}" dt="2024-11-15T12:09:19.470" v="3259" actId="20577"/>
        <pc:sldMkLst>
          <pc:docMk/>
          <pc:sldMk cId="1257678888" sldId="266"/>
        </pc:sldMkLst>
        <pc:spChg chg="mod">
          <ac:chgData name="쯔양 리" userId="88e34860c6a84d12" providerId="LiveId" clId="{28B47E2A-8C66-4D10-83D8-3273441D4624}" dt="2024-11-15T12:09:19.470" v="3259" actId="20577"/>
          <ac:spMkLst>
            <pc:docMk/>
            <pc:sldMk cId="1257678888" sldId="266"/>
            <ac:spMk id="3" creationId="{B646E30A-9318-02CF-45E4-E717493374D9}"/>
          </ac:spMkLst>
        </pc:spChg>
      </pc:sldChg>
      <pc:sldChg chg="addSp delSp modSp new mod">
        <pc:chgData name="쯔양 리" userId="88e34860c6a84d12" providerId="LiveId" clId="{28B47E2A-8C66-4D10-83D8-3273441D4624}" dt="2024-11-14T17:53:09.187" v="2986" actId="113"/>
        <pc:sldMkLst>
          <pc:docMk/>
          <pc:sldMk cId="1580908436" sldId="267"/>
        </pc:sldMkLst>
        <pc:spChg chg="mod">
          <ac:chgData name="쯔양 리" userId="88e34860c6a84d12" providerId="LiveId" clId="{28B47E2A-8C66-4D10-83D8-3273441D4624}" dt="2024-11-14T17:53:09.187" v="2986" actId="113"/>
          <ac:spMkLst>
            <pc:docMk/>
            <pc:sldMk cId="1580908436" sldId="267"/>
            <ac:spMk id="2" creationId="{C6CE7F78-006C-3485-1003-050D48C32C46}"/>
          </ac:spMkLst>
        </pc:spChg>
        <pc:spChg chg="del">
          <ac:chgData name="쯔양 리" userId="88e34860c6a84d12" providerId="LiveId" clId="{28B47E2A-8C66-4D10-83D8-3273441D4624}" dt="2024-11-13T12:04:44.209" v="949" actId="478"/>
          <ac:spMkLst>
            <pc:docMk/>
            <pc:sldMk cId="1580908436" sldId="267"/>
            <ac:spMk id="3" creationId="{6F7BC6C3-1723-C7E7-5EC6-2344E8E3F013}"/>
          </ac:spMkLst>
        </pc:spChg>
        <pc:spChg chg="add del mod">
          <ac:chgData name="쯔양 리" userId="88e34860c6a84d12" providerId="LiveId" clId="{28B47E2A-8C66-4D10-83D8-3273441D4624}" dt="2024-11-13T12:16:52.353" v="1033" actId="21"/>
          <ac:spMkLst>
            <pc:docMk/>
            <pc:sldMk cId="1580908436" sldId="267"/>
            <ac:spMk id="4" creationId="{D0FF86CB-B185-5626-97D3-C4228B19FF23}"/>
          </ac:spMkLst>
        </pc:spChg>
        <pc:spChg chg="add del mod">
          <ac:chgData name="쯔양 리" userId="88e34860c6a84d12" providerId="LiveId" clId="{28B47E2A-8C66-4D10-83D8-3273441D4624}" dt="2024-11-13T12:16:52.353" v="1033" actId="21"/>
          <ac:spMkLst>
            <pc:docMk/>
            <pc:sldMk cId="1580908436" sldId="267"/>
            <ac:spMk id="5" creationId="{0A3F9D2B-F8F1-2708-F241-EADB08A45FA3}"/>
          </ac:spMkLst>
        </pc:spChg>
        <pc:spChg chg="add del mod">
          <ac:chgData name="쯔양 리" userId="88e34860c6a84d12" providerId="LiveId" clId="{28B47E2A-8C66-4D10-83D8-3273441D4624}" dt="2024-11-13T12:16:52.353" v="1033" actId="21"/>
          <ac:spMkLst>
            <pc:docMk/>
            <pc:sldMk cId="1580908436" sldId="267"/>
            <ac:spMk id="6" creationId="{EC6AF274-5E59-FC13-004B-71E08A571AB6}"/>
          </ac:spMkLst>
        </pc:spChg>
        <pc:spChg chg="add del mod">
          <ac:chgData name="쯔양 리" userId="88e34860c6a84d12" providerId="LiveId" clId="{28B47E2A-8C66-4D10-83D8-3273441D4624}" dt="2024-11-13T12:16:52.353" v="1033" actId="21"/>
          <ac:spMkLst>
            <pc:docMk/>
            <pc:sldMk cId="1580908436" sldId="267"/>
            <ac:spMk id="7" creationId="{C638620F-10FA-6C33-764C-0CAC67922F89}"/>
          </ac:spMkLst>
        </pc:spChg>
        <pc:spChg chg="add del mod ord">
          <ac:chgData name="쯔양 리" userId="88e34860c6a84d12" providerId="LiveId" clId="{28B47E2A-8C66-4D10-83D8-3273441D4624}" dt="2024-11-13T12:08:36.346" v="976" actId="478"/>
          <ac:spMkLst>
            <pc:docMk/>
            <pc:sldMk cId="1580908436" sldId="267"/>
            <ac:spMk id="8" creationId="{CDF2E5CA-98A9-0AC1-F8C1-88E49CD935BB}"/>
          </ac:spMkLst>
        </pc:spChg>
        <pc:spChg chg="add mod ord">
          <ac:chgData name="쯔양 리" userId="88e34860c6a84d12" providerId="LiveId" clId="{28B47E2A-8C66-4D10-83D8-3273441D4624}" dt="2024-11-13T12:16:25.170" v="1031" actId="14100"/>
          <ac:spMkLst>
            <pc:docMk/>
            <pc:sldMk cId="1580908436" sldId="267"/>
            <ac:spMk id="9" creationId="{36B05D7C-F2B1-534F-20A5-21F0837187E0}"/>
          </ac:spMkLst>
        </pc:spChg>
        <pc:spChg chg="add del mod">
          <ac:chgData name="쯔양 리" userId="88e34860c6a84d12" providerId="LiveId" clId="{28B47E2A-8C66-4D10-83D8-3273441D4624}" dt="2024-11-13T12:16:52.353" v="1033" actId="21"/>
          <ac:spMkLst>
            <pc:docMk/>
            <pc:sldMk cId="1580908436" sldId="267"/>
            <ac:spMk id="10" creationId="{8AF93818-11F2-7883-8318-8086B7656B9F}"/>
          </ac:spMkLst>
        </pc:spChg>
        <pc:spChg chg="add del mod">
          <ac:chgData name="쯔양 리" userId="88e34860c6a84d12" providerId="LiveId" clId="{28B47E2A-8C66-4D10-83D8-3273441D4624}" dt="2024-11-13T12:16:52.353" v="1033" actId="21"/>
          <ac:spMkLst>
            <pc:docMk/>
            <pc:sldMk cId="1580908436" sldId="267"/>
            <ac:spMk id="11" creationId="{F9DC3432-0C22-72EF-67F7-FCB919F0A486}"/>
          </ac:spMkLst>
        </pc:spChg>
        <pc:spChg chg="add mod">
          <ac:chgData name="쯔양 리" userId="88e34860c6a84d12" providerId="LiveId" clId="{28B47E2A-8C66-4D10-83D8-3273441D4624}" dt="2024-11-14T17:52:55.145" v="2985" actId="2711"/>
          <ac:spMkLst>
            <pc:docMk/>
            <pc:sldMk cId="1580908436" sldId="267"/>
            <ac:spMk id="12" creationId="{318B4965-71D9-5470-5B1D-CCF51CE3285D}"/>
          </ac:spMkLst>
        </pc:spChg>
      </pc:sldChg>
      <pc:sldChg chg="addSp delSp modSp new mod">
        <pc:chgData name="쯔양 리" userId="88e34860c6a84d12" providerId="LiveId" clId="{28B47E2A-8C66-4D10-83D8-3273441D4624}" dt="2024-11-15T12:17:13.099" v="3738" actId="12"/>
        <pc:sldMkLst>
          <pc:docMk/>
          <pc:sldMk cId="28130541" sldId="268"/>
        </pc:sldMkLst>
        <pc:spChg chg="del">
          <ac:chgData name="쯔양 리" userId="88e34860c6a84d12" providerId="LiveId" clId="{28B47E2A-8C66-4D10-83D8-3273441D4624}" dt="2024-11-15T12:13:15.196" v="3285" actId="478"/>
          <ac:spMkLst>
            <pc:docMk/>
            <pc:sldMk cId="28130541" sldId="268"/>
            <ac:spMk id="2" creationId="{0957D71C-541F-5B06-1BE0-2C52F2F7BF4E}"/>
          </ac:spMkLst>
        </pc:spChg>
        <pc:spChg chg="mod">
          <ac:chgData name="쯔양 리" userId="88e34860c6a84d12" providerId="LiveId" clId="{28B47E2A-8C66-4D10-83D8-3273441D4624}" dt="2024-11-15T12:13:11.885" v="3284"/>
          <ac:spMkLst>
            <pc:docMk/>
            <pc:sldMk cId="28130541" sldId="268"/>
            <ac:spMk id="3" creationId="{B2459545-07A2-8B4A-7628-467671FD7086}"/>
          </ac:spMkLst>
        </pc:spChg>
        <pc:spChg chg="add del mod">
          <ac:chgData name="쯔양 리" userId="88e34860c6a84d12" providerId="LiveId" clId="{28B47E2A-8C66-4D10-83D8-3273441D4624}" dt="2024-11-15T12:13:03.243" v="3283" actId="478"/>
          <ac:spMkLst>
            <pc:docMk/>
            <pc:sldMk cId="28130541" sldId="268"/>
            <ac:spMk id="4" creationId="{F92952EC-9929-0514-6E7D-7CC90C473CE7}"/>
          </ac:spMkLst>
        </pc:spChg>
        <pc:spChg chg="add mod">
          <ac:chgData name="쯔양 리" userId="88e34860c6a84d12" providerId="LiveId" clId="{28B47E2A-8C66-4D10-83D8-3273441D4624}" dt="2024-11-15T12:17:13.099" v="3738" actId="12"/>
          <ac:spMkLst>
            <pc:docMk/>
            <pc:sldMk cId="28130541" sldId="268"/>
            <ac:spMk id="5" creationId="{6F20F6BE-FFDB-2BBF-49AE-8D097521E3FA}"/>
          </ac:spMkLst>
        </pc:spChg>
        <pc:picChg chg="add mod modCrop">
          <ac:chgData name="쯔양 리" userId="88e34860c6a84d12" providerId="LiveId" clId="{28B47E2A-8C66-4D10-83D8-3273441D4624}" dt="2024-11-15T12:15:07.609" v="3368" actId="1076"/>
          <ac:picMkLst>
            <pc:docMk/>
            <pc:sldMk cId="28130541" sldId="268"/>
            <ac:picMk id="12" creationId="{9FABD2AF-0830-BA3A-7792-B7F66434CDB6}"/>
          </ac:picMkLst>
        </pc:picChg>
        <pc:picChg chg="add mod">
          <ac:chgData name="쯔양 리" userId="88e34860c6a84d12" providerId="LiveId" clId="{28B47E2A-8C66-4D10-83D8-3273441D4624}" dt="2024-11-15T12:15:10.069" v="3369" actId="1076"/>
          <ac:picMkLst>
            <pc:docMk/>
            <pc:sldMk cId="28130541" sldId="268"/>
            <ac:picMk id="14" creationId="{6D3BBA62-6686-E73E-77D1-7CAA14B77ABD}"/>
          </ac:picMkLst>
        </pc:picChg>
      </pc:sldChg>
      <pc:sldChg chg="add del">
        <pc:chgData name="쯔양 리" userId="88e34860c6a84d12" providerId="LiveId" clId="{28B47E2A-8C66-4D10-83D8-3273441D4624}" dt="2024-11-13T12:30:22.297" v="1365" actId="47"/>
        <pc:sldMkLst>
          <pc:docMk/>
          <pc:sldMk cId="2470644750" sldId="268"/>
        </pc:sldMkLst>
      </pc:sldChg>
      <pc:sldChg chg="addSp delSp modSp add mod">
        <pc:chgData name="쯔양 리" userId="88e34860c6a84d12" providerId="LiveId" clId="{28B47E2A-8C66-4D10-83D8-3273441D4624}" dt="2024-11-15T14:40:28.018" v="4542" actId="1076"/>
        <pc:sldMkLst>
          <pc:docMk/>
          <pc:sldMk cId="869841064" sldId="269"/>
        </pc:sldMkLst>
        <pc:spChg chg="add mod">
          <ac:chgData name="쯔양 리" userId="88e34860c6a84d12" providerId="LiveId" clId="{28B47E2A-8C66-4D10-83D8-3273441D4624}" dt="2024-11-15T14:40:28.018" v="4542" actId="1076"/>
          <ac:spMkLst>
            <pc:docMk/>
            <pc:sldMk cId="869841064" sldId="269"/>
            <ac:spMk id="5" creationId="{C2E9C3B6-EE59-EC05-2742-5795111264D1}"/>
          </ac:spMkLst>
        </pc:spChg>
        <pc:spChg chg="add mod">
          <ac:chgData name="쯔양 리" userId="88e34860c6a84d12" providerId="LiveId" clId="{28B47E2A-8C66-4D10-83D8-3273441D4624}" dt="2024-11-15T14:38:24.739" v="4435" actId="1076"/>
          <ac:spMkLst>
            <pc:docMk/>
            <pc:sldMk cId="869841064" sldId="269"/>
            <ac:spMk id="6" creationId="{03735F04-3801-1483-F8B7-A02F5E0EB239}"/>
          </ac:spMkLst>
        </pc:spChg>
        <pc:spChg chg="del mod">
          <ac:chgData name="쯔양 리" userId="88e34860c6a84d12" providerId="LiveId" clId="{28B47E2A-8C66-4D10-83D8-3273441D4624}" dt="2024-11-15T14:25:11.031" v="3752"/>
          <ac:spMkLst>
            <pc:docMk/>
            <pc:sldMk cId="869841064" sldId="269"/>
            <ac:spMk id="8" creationId="{12E7F7D1-0981-8CA9-496C-497754365A57}"/>
          </ac:spMkLst>
        </pc:spChg>
        <pc:picChg chg="add mod modCrop">
          <ac:chgData name="쯔양 리" userId="88e34860c6a84d12" providerId="LiveId" clId="{28B47E2A-8C66-4D10-83D8-3273441D4624}" dt="2024-11-15T14:38:28.521" v="4436" actId="1076"/>
          <ac:picMkLst>
            <pc:docMk/>
            <pc:sldMk cId="869841064" sldId="269"/>
            <ac:picMk id="4" creationId="{801199EB-D037-8AEE-AC5D-B108A37EE718}"/>
          </ac:picMkLst>
        </pc:picChg>
        <pc:picChg chg="del">
          <ac:chgData name="쯔양 리" userId="88e34860c6a84d12" providerId="LiveId" clId="{28B47E2A-8C66-4D10-83D8-3273441D4624}" dt="2024-11-15T14:24:02.016" v="3740" actId="478"/>
          <ac:picMkLst>
            <pc:docMk/>
            <pc:sldMk cId="869841064" sldId="269"/>
            <ac:picMk id="10" creationId="{48F06999-34A2-E624-4C3C-15E07027B85E}"/>
          </ac:picMkLst>
        </pc:picChg>
      </pc:sldChg>
      <pc:sldChg chg="add del">
        <pc:chgData name="쯔양 리" userId="88e34860c6a84d12" providerId="LiveId" clId="{28B47E2A-8C66-4D10-83D8-3273441D4624}" dt="2024-11-13T12:30:25.273" v="1366" actId="47"/>
        <pc:sldMkLst>
          <pc:docMk/>
          <pc:sldMk cId="1538113603" sldId="269"/>
        </pc:sldMkLst>
      </pc:sldChg>
      <pc:sldMasterChg chg="modSldLayout">
        <pc:chgData name="쯔양 리" userId="88e34860c6a84d12" providerId="LiveId" clId="{28B47E2A-8C66-4D10-83D8-3273441D4624}" dt="2024-11-14T17:59:04.733" v="3030" actId="255"/>
        <pc:sldMasterMkLst>
          <pc:docMk/>
          <pc:sldMasterMk cId="829039113" sldId="2147483648"/>
        </pc:sldMasterMkLst>
        <pc:sldLayoutChg chg="addSp modSp mod">
          <pc:chgData name="쯔양 리" userId="88e34860c6a84d12" providerId="LiveId" clId="{28B47E2A-8C66-4D10-83D8-3273441D4624}" dt="2024-11-14T17:59:04.733" v="3030" actId="255"/>
          <pc:sldLayoutMkLst>
            <pc:docMk/>
            <pc:sldMasterMk cId="829039113" sldId="2147483648"/>
            <pc:sldLayoutMk cId="1790224750" sldId="2147483650"/>
          </pc:sldLayoutMkLst>
          <pc:spChg chg="mod ord">
            <ac:chgData name="쯔양 리" userId="88e34860c6a84d12" providerId="LiveId" clId="{28B47E2A-8C66-4D10-83D8-3273441D4624}" dt="2024-11-14T17:57:40.649" v="3024" actId="2711"/>
            <ac:spMkLst>
              <pc:docMk/>
              <pc:sldMasterMk cId="829039113" sldId="2147483648"/>
              <pc:sldLayoutMk cId="1790224750" sldId="2147483650"/>
              <ac:spMk id="2" creationId="{17189448-168D-902F-9DA3-945E105A76F0}"/>
            </ac:spMkLst>
          </pc:spChg>
          <pc:spChg chg="mod">
            <ac:chgData name="쯔양 리" userId="88e34860c6a84d12" providerId="LiveId" clId="{28B47E2A-8C66-4D10-83D8-3273441D4624}" dt="2024-11-14T17:59:04.733" v="3030" actId="255"/>
            <ac:spMkLst>
              <pc:docMk/>
              <pc:sldMasterMk cId="829039113" sldId="2147483648"/>
              <pc:sldLayoutMk cId="1790224750" sldId="2147483650"/>
              <ac:spMk id="3" creationId="{47A907BF-2A07-E6D2-1999-FDDD85F69DBA}"/>
            </ac:spMkLst>
          </pc:spChg>
          <pc:spChg chg="add mod">
            <ac:chgData name="쯔양 리" userId="88e34860c6a84d12" providerId="LiveId" clId="{28B47E2A-8C66-4D10-83D8-3273441D4624}" dt="2024-11-13T12:22:04.570" v="1308"/>
            <ac:spMkLst>
              <pc:docMk/>
              <pc:sldMasterMk cId="829039113" sldId="2147483648"/>
              <pc:sldLayoutMk cId="1790224750" sldId="2147483650"/>
              <ac:spMk id="7" creationId="{7611E7B3-C02A-A446-8DBC-D465D04898AE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6D877-3FCE-496D-80E5-955EB7E99D44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14ACF-DB18-4643-BD3F-5D2E12C54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656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41FC6-35DD-169E-4D0D-ACD8B78E8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17E3AA-3699-A70D-32FA-A9E5F7726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C520E0-9A26-1096-31E3-D67BC0732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E770-6084-4FAB-89AA-3CD90B6535F9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932317-CF02-5B4D-E029-AB067BF45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775447-31D6-FD88-3D4F-05E8FA924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4D64-C681-4F3E-9D7D-929195B0FF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514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A4337-1C03-73FE-3F0E-9A9DE155E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D0810C-C441-5FCF-CEB0-89CA849E9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095D1-211B-40D0-B6B5-029B85AE8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E770-6084-4FAB-89AA-3CD90B6535F9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FF7340-A891-C6F4-3C08-C63D05FBD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D8E76B-F84D-D788-B590-F9FFE4876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4D64-C681-4F3E-9D7D-929195B0FF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126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62D795-470C-B6B5-6B90-2EB2A4B404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F5953D-5198-812B-20BD-BD3F85223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991F88-936C-77FD-5666-5B6A07DB0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E770-6084-4FAB-89AA-3CD90B6535F9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E7BFE4-7E3F-1B2D-2457-82CC2BDBA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85653F-C2CD-11ED-E7CD-47AD8002C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4D64-C681-4F3E-9D7D-929195B0FF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625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A907BF-2A07-E6D2-1999-FDDD85F69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>
              <a:defRPr sz="2800"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>
              <a:defRPr sz="2800"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>
              <a:defRPr sz="2800"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>
              <a:defRPr sz="2800"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08D49C-CB00-C33B-F924-58BFD962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E770-6084-4FAB-89AA-3CD90B6535F9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34DB39-409B-6399-E937-BEAC325FB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26FEC4-AE00-5F10-2512-ECC1EF41B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4D64-C681-4F3E-9D7D-929195B0FF0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11E7B3-C02A-A446-8DBC-D465D04898AE}"/>
              </a:ext>
            </a:extLst>
          </p:cNvPr>
          <p:cNvSpPr/>
          <p:nvPr userDrawn="1"/>
        </p:nvSpPr>
        <p:spPr>
          <a:xfrm>
            <a:off x="0" y="-37442"/>
            <a:ext cx="12192000" cy="1264825"/>
          </a:xfrm>
          <a:prstGeom prst="rect">
            <a:avLst/>
          </a:prstGeom>
          <a:solidFill>
            <a:srgbClr val="44687A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7189448-168D-902F-9DA3-945E105A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7442"/>
            <a:ext cx="10515600" cy="1325563"/>
          </a:xfrm>
        </p:spPr>
        <p:txBody>
          <a:bodyPr>
            <a:normAutofit/>
          </a:bodyPr>
          <a:lstStyle>
            <a:lvl1pPr>
              <a:defRPr sz="5400" b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9022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5C380-0D5B-E9EA-5AE6-C567E1AB6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D7B2A7-25E2-A67C-B753-D24DC087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132803-A1CB-1E90-016D-D8E869A38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E770-6084-4FAB-89AA-3CD90B6535F9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72446E-C546-1FDE-6186-9B05E25FB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2A8DB8-CFA0-355B-8442-B4A5BA4B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4D64-C681-4F3E-9D7D-929195B0FF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99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9E79D-1644-BFAD-AC22-1AFE6A359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F83F2E-BB1F-EBD5-BDAD-B4BEAA6105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94B1E5-3C2B-B309-354A-A0052AFC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C7CA51-B230-1DF1-1F88-51CF83229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E770-6084-4FAB-89AA-3CD90B6535F9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63240A-88A4-7450-9F86-5C76511C9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237096-2E1A-9079-7315-E6C859178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4D64-C681-4F3E-9D7D-929195B0FF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977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D7E2A-B421-2CB7-99CA-33FE30278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344A21-7232-B744-0F22-32F171C25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10901C-7731-EDD7-F1C3-3EAF397D7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648AC9-CD3D-9270-EB75-F77C308616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E489EF-6E55-2F99-F9BB-B103BCA6F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3840E7-477F-55CF-E6FA-2CCBBE231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E770-6084-4FAB-89AA-3CD90B6535F9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3C0D6B-7850-A7C1-2FCA-B74BFDC03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90FD3F-2956-3138-FC95-F1B43F02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4D64-C681-4F3E-9D7D-929195B0FF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505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5AA08-7D3F-A6E0-E75B-3226E2FB2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21F0B4-BAA5-2EB4-0FBD-CB6976208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E770-6084-4FAB-89AA-3CD90B6535F9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D1FB8C-F8AB-17F1-9BCF-F63663A40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D6845E-0BA5-A8BB-ADE4-CD42BFC8A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4D64-C681-4F3E-9D7D-929195B0FF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695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0DEFBA-76D1-C7C8-1AE8-D82821611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E770-6084-4FAB-89AA-3CD90B6535F9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779DDB-4297-AAA2-AA14-9FDF94301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3A3B96-5B20-06BB-79C6-8BA9875F6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4D64-C681-4F3E-9D7D-929195B0FF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098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B1233-CD1A-D428-ECAD-BF3D09427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B7E01F-A9CB-60AC-A8D5-628E5C593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A6EDA7-2694-2B77-C04C-D3310BDB5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795205-2395-BC33-F7E0-9BFD3C79E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E770-6084-4FAB-89AA-3CD90B6535F9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9CE499-361C-EAE5-2A36-7C6C41C83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2E6934-E05A-2EF6-74F1-193F0E346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4D64-C681-4F3E-9D7D-929195B0FF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616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F0360-B4FD-36D1-9C6C-43B399A4C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0A56B7-7618-A3C6-5D43-0F542CED8D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1888CA-2C78-38D7-5698-E2F29D98C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B0FC1D-E81B-7E00-5DE5-8F197C5C8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E770-6084-4FAB-89AA-3CD90B6535F9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C559DA-24E9-5BF1-68B1-6B0ECD71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35C5B4-2DD8-4F61-A239-8D7520866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4D64-C681-4F3E-9D7D-929195B0FF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061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6CDC3A1-1198-A054-A020-4A39B13F9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AD4BBF-CDF0-F62E-14D8-43C5E8263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D1D7A9-1BEB-A304-5E4B-D472D92D96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47E770-6084-4FAB-89AA-3CD90B6535F9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0BB388-7D6B-91BC-1AD7-DC86A1E88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95936C-A51E-82D2-41A0-9D73EBCC5F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5D4D64-C681-4F3E-9D7D-929195B0FF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03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AC8AE5C-F212-F7A3-6F8C-91B9014A49E4}"/>
              </a:ext>
            </a:extLst>
          </p:cNvPr>
          <p:cNvSpPr/>
          <p:nvPr/>
        </p:nvSpPr>
        <p:spPr>
          <a:xfrm>
            <a:off x="0" y="2225181"/>
            <a:ext cx="12192000" cy="2026552"/>
          </a:xfrm>
          <a:prstGeom prst="rect">
            <a:avLst/>
          </a:prstGeom>
          <a:solidFill>
            <a:srgbClr val="44687A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8DE390B0-5DBD-3B52-2331-11AACA387F4A}"/>
              </a:ext>
            </a:extLst>
          </p:cNvPr>
          <p:cNvSpPr/>
          <p:nvPr/>
        </p:nvSpPr>
        <p:spPr>
          <a:xfrm>
            <a:off x="1870790" y="1665023"/>
            <a:ext cx="8245499" cy="3061963"/>
          </a:xfrm>
          <a:prstGeom prst="flowChartTerminator">
            <a:avLst/>
          </a:prstGeom>
          <a:solidFill>
            <a:srgbClr val="44687A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38A628DC-6693-FB4D-E744-A6664F9BBDF0}"/>
              </a:ext>
            </a:extLst>
          </p:cNvPr>
          <p:cNvSpPr/>
          <p:nvPr/>
        </p:nvSpPr>
        <p:spPr>
          <a:xfrm>
            <a:off x="2187325" y="1986099"/>
            <a:ext cx="7597498" cy="2387600"/>
          </a:xfrm>
          <a:prstGeom prst="flowChartTerminator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27698BB-DCB7-A6A0-A562-2239EFE6330C}"/>
              </a:ext>
            </a:extLst>
          </p:cNvPr>
          <p:cNvSpPr/>
          <p:nvPr/>
        </p:nvSpPr>
        <p:spPr>
          <a:xfrm>
            <a:off x="2404774" y="2500806"/>
            <a:ext cx="1443374" cy="1428105"/>
          </a:xfrm>
          <a:prstGeom prst="ellipse">
            <a:avLst/>
          </a:prstGeom>
          <a:solidFill>
            <a:srgbClr val="4468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6D07010-BBC9-6589-C3D0-9C2D927ED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1250" y="1632812"/>
            <a:ext cx="7133573" cy="2387600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감기 예방을 위한</a:t>
            </a:r>
            <a:br>
              <a:rPr lang="en-US" altLang="ko-KR" sz="5400" dirty="0">
                <a:latin typeface="휴먼모음T" panose="02030504000101010101" pitchFamily="18" charset="-127"/>
                <a:ea typeface="휴먼모음T" panose="02030504000101010101" pitchFamily="18" charset="-127"/>
              </a:rPr>
            </a:br>
            <a:r>
              <a:rPr lang="ko-KR" altLang="en-US" sz="5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길 찾기 서비스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309BEE-E00C-28D4-18FE-519FC18344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7325" y="5202238"/>
            <a:ext cx="9144000" cy="1655762"/>
          </a:xfrm>
        </p:spPr>
        <p:txBody>
          <a:bodyPr>
            <a:normAutofit/>
          </a:bodyPr>
          <a:lstStyle/>
          <a:p>
            <a:pPr algn="r"/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r"/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r"/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삼인조</a:t>
            </a:r>
          </a:p>
        </p:txBody>
      </p:sp>
      <p:pic>
        <p:nvPicPr>
          <p:cNvPr id="8" name="그래픽 7" descr="코로나 19 윤곽선">
            <a:extLst>
              <a:ext uri="{FF2B5EF4-FFF2-40B4-BE49-F238E27FC236}">
                <a16:creationId xmlns:a16="http://schemas.microsoft.com/office/drawing/2014/main" id="{79601102-4F73-8111-2E63-51CBC8EF7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456658">
            <a:off x="2485012" y="2672031"/>
            <a:ext cx="914400" cy="914400"/>
          </a:xfrm>
          <a:prstGeom prst="rect">
            <a:avLst/>
          </a:prstGeom>
        </p:spPr>
      </p:pic>
      <p:pic>
        <p:nvPicPr>
          <p:cNvPr id="11" name="그래픽 10" descr="코로나 19 윤곽선">
            <a:extLst>
              <a:ext uri="{FF2B5EF4-FFF2-40B4-BE49-F238E27FC236}">
                <a16:creationId xmlns:a16="http://schemas.microsoft.com/office/drawing/2014/main" id="{3647478E-D2C5-501C-8837-D7FBA3A9B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2171" y="3196004"/>
            <a:ext cx="499198" cy="49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101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4C768-673E-97E5-4D36-500CE144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웹페이지 개발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726D91-EDE8-2250-E775-E7472829DF62}"/>
              </a:ext>
            </a:extLst>
          </p:cNvPr>
          <p:cNvSpPr txBox="1"/>
          <p:nvPr/>
        </p:nvSpPr>
        <p:spPr>
          <a:xfrm>
            <a:off x="2993036" y="6012155"/>
            <a:ext cx="620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서울시 지도를 조회하고 출발지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/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도착지 주소를 입력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9667F7-7F48-647E-9B0B-969BF6060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076" y="1566544"/>
            <a:ext cx="7833847" cy="416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583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2459545-07A2-8B4A-7628-467671FD7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웹페이지 개발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ABD2AF-0830-BA3A-7792-B7F66434CD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418" t="14954" r="28135" b="35067"/>
          <a:stretch/>
        </p:blipFill>
        <p:spPr>
          <a:xfrm>
            <a:off x="591140" y="1571310"/>
            <a:ext cx="6138276" cy="368670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D3BBA62-6686-E73E-77D1-7CAA14B77AB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926" t="16171" r="27520"/>
          <a:stretch/>
        </p:blipFill>
        <p:spPr>
          <a:xfrm>
            <a:off x="6096000" y="1489518"/>
            <a:ext cx="5195819" cy="51171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20F6BE-FFDB-2BBF-49AE-8D097521E3FA}"/>
              </a:ext>
            </a:extLst>
          </p:cNvPr>
          <p:cNvSpPr txBox="1"/>
          <p:nvPr/>
        </p:nvSpPr>
        <p:spPr>
          <a:xfrm>
            <a:off x="283564" y="5368482"/>
            <a:ext cx="6205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예측한 당일의 감기 발생 건수를 </a:t>
            </a:r>
            <a:r>
              <a:rPr lang="ko-KR" altLang="en-US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히트맵으로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 표현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감염 위험 정도를 직관적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시각적으로 파악 가능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발생 건수 값을 나타낸 도표도 함께 확인할 수 있음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30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B13FF-EE23-38C3-7087-7977FEE0B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068EF-163C-C081-CAF3-0EA5D28B5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웹페이지 개발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1199EB-D037-8AEE-AC5D-B108A37EE7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853" t="26134" r="23842"/>
          <a:stretch/>
        </p:blipFill>
        <p:spPr>
          <a:xfrm>
            <a:off x="157515" y="1882117"/>
            <a:ext cx="6498991" cy="48196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E9C3B6-EE59-EC05-2742-5795111264D1}"/>
              </a:ext>
            </a:extLst>
          </p:cNvPr>
          <p:cNvSpPr txBox="1"/>
          <p:nvPr/>
        </p:nvSpPr>
        <p:spPr>
          <a:xfrm>
            <a:off x="6981250" y="3137788"/>
            <a:ext cx="4893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다양한 경로 중 선택 가능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경로 선택 시 확인할 수 있는 사항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이동 소요 시간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요금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출발지와 도착지의 예상 감기 발생건수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타는 역과 내리는 역의 혼잡도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혼잡도 구간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: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 매우 혼잡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혼잡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보통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여유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    4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구간으로 분할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3735F04-3801-1483-F8B7-A02F5E0EB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371" y="1389904"/>
            <a:ext cx="11552227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출발지</a:t>
            </a:r>
            <a:r>
              <a:rPr lang="en-US" altLang="ko-KR" dirty="0"/>
              <a:t>/</a:t>
            </a:r>
            <a:r>
              <a:rPr lang="ko-KR" altLang="en-US" dirty="0"/>
              <a:t>도착지 검색 후 화면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69841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5DC14-AEC7-5A69-74D9-F58178A64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보완점 및 개선점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384587-DD19-E809-B019-395A2F475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서울시를 포함한 전국적인 서비스 제공</a:t>
            </a:r>
            <a:endParaRPr lang="en-US" altLang="ko-KR" dirty="0"/>
          </a:p>
          <a:p>
            <a:r>
              <a:rPr lang="ko-KR" altLang="en-US" dirty="0"/>
              <a:t>경로 상 모든 지하철역의 혼잡도 정보 제공</a:t>
            </a:r>
            <a:endParaRPr lang="en-US" altLang="ko-KR" dirty="0"/>
          </a:p>
          <a:p>
            <a:r>
              <a:rPr lang="ko-KR" altLang="en-US" dirty="0"/>
              <a:t>감기 발생 건수 예측 시 더 다양한 독립 변수 활용 </a:t>
            </a:r>
            <a:r>
              <a:rPr lang="en-US" altLang="ko-KR" dirty="0"/>
              <a:t>– </a:t>
            </a:r>
            <a:r>
              <a:rPr lang="ko-KR" altLang="en-US" dirty="0"/>
              <a:t>예측 성능 증가</a:t>
            </a:r>
            <a:endParaRPr lang="en-US" altLang="ko-KR" dirty="0"/>
          </a:p>
          <a:p>
            <a:r>
              <a:rPr lang="ko-KR" altLang="en-US" dirty="0" err="1"/>
              <a:t>감기뿐만</a:t>
            </a:r>
            <a:r>
              <a:rPr lang="ko-KR" altLang="en-US" dirty="0"/>
              <a:t> 아니라 다양한 감염성 질병의 예측건수 제공</a:t>
            </a:r>
            <a:endParaRPr lang="en-US" altLang="ko-KR" dirty="0"/>
          </a:p>
          <a:p>
            <a:r>
              <a:rPr lang="ko-KR" altLang="en-US" dirty="0"/>
              <a:t>지하철에 국한되는 것이 아닌 다양한 대중교통 수단에서의 혼잡도 정보 제공</a:t>
            </a:r>
          </a:p>
        </p:txBody>
      </p:sp>
    </p:spTree>
    <p:extLst>
      <p:ext uri="{BB962C8B-B14F-4D97-AF65-F5344CB8AC3E}">
        <p14:creationId xmlns:p14="http://schemas.microsoft.com/office/powerpoint/2010/main" val="2458151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6B05D7C-F2B1-534F-20A5-21F0837187E0}"/>
              </a:ext>
            </a:extLst>
          </p:cNvPr>
          <p:cNvSpPr/>
          <p:nvPr/>
        </p:nvSpPr>
        <p:spPr>
          <a:xfrm>
            <a:off x="0" y="-37442"/>
            <a:ext cx="12192000" cy="1264825"/>
          </a:xfrm>
          <a:prstGeom prst="rect">
            <a:avLst/>
          </a:prstGeom>
          <a:solidFill>
            <a:srgbClr val="44687A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6CE7F78-006C-3485-1003-050D48C32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7442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5400" b="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목차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318B4965-71D9-5470-5B1D-CCF51CE32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서비스의 필요성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서비스 개요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사용한 데이터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데이터 </a:t>
            </a:r>
            <a:r>
              <a:rPr lang="ko-KR" altLang="en-US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전처리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발생건수 예측 모델 개발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웹페이지 개발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보완점 및 개선점</a:t>
            </a:r>
          </a:p>
        </p:txBody>
      </p:sp>
    </p:spTree>
    <p:extLst>
      <p:ext uri="{BB962C8B-B14F-4D97-AF65-F5344CB8AC3E}">
        <p14:creationId xmlns:p14="http://schemas.microsoft.com/office/powerpoint/2010/main" val="1580908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3BABB8-8ADC-1FAF-828A-565F5830A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991" y="2028861"/>
            <a:ext cx="11122131" cy="532623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 엔데믹 이후 감기 등 전염병 발생건수 다시 증가하는 추세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 감염병 확산에 대한 </a:t>
            </a:r>
            <a:r>
              <a:rPr lang="ko-KR" altLang="en-US" dirty="0">
                <a:solidFill>
                  <a:srgbClr val="C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대응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이</a:t>
            </a:r>
            <a:r>
              <a:rPr lang="ko-KR" altLang="en-US" dirty="0">
                <a:solidFill>
                  <a:srgbClr val="C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아닌</a:t>
            </a:r>
            <a:r>
              <a:rPr lang="en-US" altLang="ko-KR" dirty="0">
                <a:solidFill>
                  <a:srgbClr val="C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dirty="0">
                <a:solidFill>
                  <a:srgbClr val="C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예방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이 필요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 대중교통 이용 시 밀폐된 공간에 장시간 머무르게 되며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이는 특히 호흡기성 감염병에 노출될 가능성을 높임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dirty="0">
                <a:solidFill>
                  <a:srgbClr val="C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개인적인 차원에서 혼잡한 시간대와 장소를 피할 수 있는 수단을 마련하고자 함</a:t>
            </a:r>
            <a:endParaRPr lang="en-US" altLang="ko-KR" dirty="0">
              <a:solidFill>
                <a:srgbClr val="C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 기존의 길 찾기 서비스와 열차 혼잡도를 결합한 서비스 개발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0" indent="0">
              <a:buNone/>
            </a:pPr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CDC4ED-EC66-79B2-161B-795BEFA6EBA6}"/>
              </a:ext>
            </a:extLst>
          </p:cNvPr>
          <p:cNvSpPr/>
          <p:nvPr/>
        </p:nvSpPr>
        <p:spPr>
          <a:xfrm>
            <a:off x="0" y="-37442"/>
            <a:ext cx="12192000" cy="1264825"/>
          </a:xfrm>
          <a:prstGeom prst="rect">
            <a:avLst/>
          </a:prstGeom>
          <a:solidFill>
            <a:srgbClr val="44687A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B84133A-11DA-95BD-0BA8-9878F1024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5400" b="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서비스의 필요성</a:t>
            </a:r>
          </a:p>
        </p:txBody>
      </p:sp>
    </p:spTree>
    <p:extLst>
      <p:ext uri="{BB962C8B-B14F-4D97-AF65-F5344CB8AC3E}">
        <p14:creationId xmlns:p14="http://schemas.microsoft.com/office/powerpoint/2010/main" val="2192074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4051A2-221A-66BC-D610-4C6F61BA5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510" y="1902635"/>
            <a:ext cx="11784980" cy="4351338"/>
          </a:xfrm>
        </p:spPr>
        <p:txBody>
          <a:bodyPr/>
          <a:lstStyle/>
          <a:p>
            <a:r>
              <a:rPr lang="ko-KR" altLang="en-US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히트맵과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 도표를 이용해 당일 서울시 행정구별 감기 예측건수 시각화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사용자의 이동 경로를 제공함과 동시에</a:t>
            </a:r>
            <a:b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</a:b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지하철을 이용하는 경로에서는 지하철 혼잡도 정보 함께 제공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사용자에게 출발지와 도착지의 감기 예측건수와 지하철 혼잡도 정보를 제공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상대적으로 안전한 경로 선택의 기회 제공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663446-B655-DCE1-26AB-2173ADA08827}"/>
              </a:ext>
            </a:extLst>
          </p:cNvPr>
          <p:cNvSpPr/>
          <p:nvPr/>
        </p:nvSpPr>
        <p:spPr>
          <a:xfrm>
            <a:off x="0" y="-37442"/>
            <a:ext cx="12192000" cy="1264825"/>
          </a:xfrm>
          <a:prstGeom prst="rect">
            <a:avLst/>
          </a:prstGeom>
          <a:solidFill>
            <a:srgbClr val="44687A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D38946-1255-324B-7A0D-FCEEB005A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7442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5400" b="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서비스 개요</a:t>
            </a:r>
          </a:p>
        </p:txBody>
      </p:sp>
    </p:spTree>
    <p:extLst>
      <p:ext uri="{BB962C8B-B14F-4D97-AF65-F5344CB8AC3E}">
        <p14:creationId xmlns:p14="http://schemas.microsoft.com/office/powerpoint/2010/main" val="1403599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4122BE-BA45-FCD0-824F-50F03726A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사용한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AD4115-8784-D3D3-8B0B-FDB7738F4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8119"/>
            <a:ext cx="10981494" cy="4351338"/>
          </a:xfrm>
        </p:spPr>
        <p:txBody>
          <a:bodyPr/>
          <a:lstStyle/>
          <a:p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국민건강보험공단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_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진료건수 정보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관심도가 높은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4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대 질병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눈병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천식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감기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피부염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) </a:t>
            </a:r>
            <a:r>
              <a:rPr lang="ko-KR" altLang="en-US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시군구별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 진료건수 제공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2014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년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~2023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년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9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월 데이터 취합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서울시의 감기 진료건수 데이터 추출하여 사용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E78ACD-5440-C69D-3E94-3922B9C98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18088"/>
            <a:ext cx="10321181" cy="189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731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F3A49-A4CA-E113-1702-EAC7CE08A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서울시 연도별 월별 감기 발생건수 분석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4BECD4-A97B-EEF0-8964-97810BE1E2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57" t="4069" r="12216" b="3756"/>
          <a:stretch/>
        </p:blipFill>
        <p:spPr>
          <a:xfrm>
            <a:off x="76255" y="1913806"/>
            <a:ext cx="5563567" cy="3986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C2896B-21F6-E7C7-66A1-1ED4D1AF3EF8}"/>
              </a:ext>
            </a:extLst>
          </p:cNvPr>
          <p:cNvSpPr txBox="1"/>
          <p:nvPr/>
        </p:nvSpPr>
        <p:spPr>
          <a:xfrm>
            <a:off x="5680681" y="2744186"/>
            <a:ext cx="651131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2014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년</a:t>
            </a:r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~2023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년의 월별 평균 감기 발생건수 분석</a:t>
            </a:r>
            <a:endParaRPr lang="en-US" altLang="ko-KR" sz="20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4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월과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12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월에 가장 많은 발생 건수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8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월에 가장 적은 발생 건수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감기 발생건수 변동 패턴을 반영하기 위해 발생건수 양상이 다른 연도는 학습 데이터셋에서 제외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b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</a:b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(2014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년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, 2020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년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, 2021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년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, 2022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년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0022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BE9BA-3EBA-76D3-E046-A4E52B615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감기 발생건수 예측 모델 개발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34A87E-4800-FD9E-B13D-5506EDBE0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592" y="2195513"/>
            <a:ext cx="11182815" cy="4351338"/>
          </a:xfrm>
        </p:spPr>
        <p:txBody>
          <a:bodyPr/>
          <a:lstStyle/>
          <a:p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앙상블 모델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다양한 패턴 반영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예측 성능 향상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과적합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 방지 등의 이유로 선택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RandomForest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en-US" altLang="ko-KR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GradientBoost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en-US" altLang="ko-KR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XGBoost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 3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개 모델의 앙상블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시계열성 데이터의 특성을 반영하기 위해 차분 기법 활용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행정구별 예측 그래프와 성능 평가 지표 추출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주요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평가 지표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R²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4589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3E31F-0FC0-1D98-7FC8-F09D2EF8C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앙상블 모델 </a:t>
            </a:r>
            <a:r>
              <a:rPr lang="en-US" altLang="ko-KR" dirty="0"/>
              <a:t>- </a:t>
            </a:r>
            <a:r>
              <a:rPr lang="ko-KR" altLang="en-US" dirty="0"/>
              <a:t>행정구별 예측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C563297-E38E-4234-6A03-4279A1A8A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1353108"/>
            <a:ext cx="6230669" cy="34085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9C65F2-A2F8-2EF1-32E0-7C729DC9FFDF}"/>
              </a:ext>
            </a:extLst>
          </p:cNvPr>
          <p:cNvSpPr txBox="1"/>
          <p:nvPr/>
        </p:nvSpPr>
        <p:spPr>
          <a:xfrm>
            <a:off x="128858" y="4897716"/>
            <a:ext cx="6435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행정구별로 데이터 분리하여 학습</a:t>
            </a:r>
            <a:endParaRPr lang="en-US" altLang="ko-KR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앙상블 구성 </a:t>
            </a:r>
            <a:r>
              <a:rPr lang="ko-KR" altLang="en-US" sz="16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모델별</a:t>
            </a:r>
            <a:r>
              <a:rPr lang="ko-KR" altLang="en-US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 최적의 파라미터 탐색하여 모델에 적용</a:t>
            </a:r>
            <a:endParaRPr lang="en-US" altLang="ko-KR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데이터셋 분리</a:t>
            </a:r>
            <a:endParaRPr lang="en-US" altLang="ko-KR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-</a:t>
            </a:r>
            <a:r>
              <a:rPr lang="ko-KR" altLang="en-US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훈련 데이터</a:t>
            </a:r>
            <a:r>
              <a:rPr lang="en-US" altLang="ko-KR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: 2015</a:t>
            </a:r>
            <a:r>
              <a:rPr lang="ko-KR" altLang="en-US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년</a:t>
            </a:r>
            <a:r>
              <a:rPr lang="en-US" altLang="ko-KR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~2018</a:t>
            </a:r>
            <a:r>
              <a:rPr lang="ko-KR" altLang="en-US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년</a:t>
            </a:r>
            <a:endParaRPr lang="en-US" altLang="ko-KR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-</a:t>
            </a:r>
            <a:r>
              <a:rPr lang="ko-KR" altLang="en-US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검증 데이터</a:t>
            </a:r>
            <a:r>
              <a:rPr lang="en-US" altLang="ko-KR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: 2019</a:t>
            </a:r>
            <a:r>
              <a:rPr lang="ko-KR" altLang="en-US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년</a:t>
            </a:r>
            <a:endParaRPr lang="en-US" altLang="ko-KR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-</a:t>
            </a:r>
            <a:r>
              <a:rPr lang="ko-KR" altLang="en-US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테스트 데이터</a:t>
            </a:r>
            <a:r>
              <a:rPr lang="en-US" altLang="ko-KR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: 2023</a:t>
            </a:r>
            <a:r>
              <a:rPr lang="ko-KR" altLang="en-US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년 </a:t>
            </a:r>
            <a:r>
              <a:rPr lang="en-US" altLang="ko-KR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1</a:t>
            </a:r>
            <a:r>
              <a:rPr lang="ko-KR" altLang="en-US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월</a:t>
            </a:r>
            <a:r>
              <a:rPr lang="en-US" altLang="ko-KR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~9</a:t>
            </a:r>
            <a:r>
              <a:rPr lang="ko-KR" altLang="en-US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월</a:t>
            </a:r>
            <a:endParaRPr lang="en-US" altLang="ko-KR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E3E8DC-111C-FFD5-3C87-D5787EB24370}"/>
              </a:ext>
            </a:extLst>
          </p:cNvPr>
          <p:cNvSpPr txBox="1"/>
          <p:nvPr/>
        </p:nvSpPr>
        <p:spPr>
          <a:xfrm>
            <a:off x="7715250" y="4761676"/>
            <a:ext cx="35052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영등포구의 테스트 데이터 예측 결과</a:t>
            </a:r>
            <a:endParaRPr lang="en-US" altLang="ko-KR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sz="16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Test</a:t>
            </a:r>
            <a:r>
              <a:rPr lang="ko-KR" altLang="en-US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 MAE: 483.1</a:t>
            </a:r>
            <a:r>
              <a:rPr lang="en-US" altLang="ko-KR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1</a:t>
            </a:r>
          </a:p>
          <a:p>
            <a:r>
              <a:rPr lang="ko-KR" altLang="en-US" sz="16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Test</a:t>
            </a:r>
            <a:r>
              <a:rPr lang="ko-KR" altLang="en-US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 RMSE: 679.27</a:t>
            </a:r>
            <a:endParaRPr lang="en-US" altLang="ko-KR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sz="16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Test</a:t>
            </a:r>
            <a:r>
              <a:rPr lang="ko-KR" altLang="en-US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 MAPE: 26.67%</a:t>
            </a:r>
            <a:endParaRPr lang="en-US" altLang="ko-KR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sz="16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Test</a:t>
            </a:r>
            <a:r>
              <a:rPr lang="ko-KR" altLang="en-US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 R²: 0.</a:t>
            </a:r>
            <a:r>
              <a:rPr lang="en-US" altLang="ko-KR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80</a:t>
            </a:r>
            <a:endParaRPr lang="ko-KR" altLang="en-US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11591F-6A61-5229-A086-C98471494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950" y="2096324"/>
            <a:ext cx="4871767" cy="261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016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7029B-F366-8406-95E7-50E2B7DAD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웹페이지 개발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46E30A-9318-02CF-45E4-E71749337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466" y="1966774"/>
            <a:ext cx="11552227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모델을 이용해 예측한 감기 발생건수를 </a:t>
            </a:r>
            <a:r>
              <a:rPr lang="en-US" altLang="ko-KR" dirty="0"/>
              <a:t>csv </a:t>
            </a:r>
            <a:r>
              <a:rPr lang="ko-KR" altLang="en-US" dirty="0"/>
              <a:t>파일로 저장</a:t>
            </a:r>
            <a:endParaRPr lang="en-US" altLang="ko-KR" dirty="0"/>
          </a:p>
          <a:p>
            <a:r>
              <a:rPr lang="ko-KR" altLang="en-US" dirty="0"/>
              <a:t>발생건수 </a:t>
            </a:r>
            <a:r>
              <a:rPr lang="ko-KR" altLang="en-US" dirty="0" err="1"/>
              <a:t>히트맵</a:t>
            </a:r>
            <a:r>
              <a:rPr lang="en-US" altLang="ko-KR" dirty="0"/>
              <a:t>, </a:t>
            </a:r>
            <a:r>
              <a:rPr lang="ko-KR" altLang="en-US" dirty="0"/>
              <a:t>도표와 연동해 시각화</a:t>
            </a:r>
            <a:endParaRPr lang="en-US" altLang="ko-KR" dirty="0"/>
          </a:p>
          <a:p>
            <a:r>
              <a:rPr lang="ko-KR" altLang="en-US" dirty="0"/>
              <a:t>경로 탐색에는 </a:t>
            </a:r>
            <a:r>
              <a:rPr lang="en-US" altLang="ko-KR" dirty="0"/>
              <a:t>T</a:t>
            </a:r>
            <a:r>
              <a:rPr lang="ko-KR" altLang="en-US" dirty="0" err="1"/>
              <a:t>맵에서</a:t>
            </a:r>
            <a:r>
              <a:rPr lang="ko-KR" altLang="en-US" dirty="0"/>
              <a:t> 제공하는 무료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활용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-TMAP</a:t>
            </a:r>
            <a:r>
              <a:rPr lang="ko-KR" altLang="en-US" dirty="0"/>
              <a:t> </a:t>
            </a:r>
            <a:r>
              <a:rPr lang="en-US" altLang="ko-KR" dirty="0"/>
              <a:t>API: Geocoding (</a:t>
            </a:r>
            <a:r>
              <a:rPr lang="ko-KR" altLang="en-US" dirty="0"/>
              <a:t>주소</a:t>
            </a:r>
            <a:r>
              <a:rPr lang="en-US" altLang="ko-KR" dirty="0"/>
              <a:t>-&gt;</a:t>
            </a:r>
            <a:r>
              <a:rPr lang="ko-KR" altLang="en-US" dirty="0"/>
              <a:t>좌표 변환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-TMAP</a:t>
            </a:r>
            <a:r>
              <a:rPr lang="ko-KR" altLang="en-US" dirty="0"/>
              <a:t> 대중교통 </a:t>
            </a:r>
            <a:r>
              <a:rPr lang="en-US" altLang="ko-KR" dirty="0"/>
              <a:t>API: </a:t>
            </a:r>
            <a:r>
              <a:rPr lang="ko-KR" altLang="en-US" dirty="0"/>
              <a:t>대중교통</a:t>
            </a:r>
            <a:r>
              <a:rPr lang="en-US" altLang="ko-KR" dirty="0"/>
              <a:t>(</a:t>
            </a:r>
            <a:r>
              <a:rPr lang="ko-KR" altLang="en-US" dirty="0"/>
              <a:t>경로 탐색 정보</a:t>
            </a:r>
            <a:r>
              <a:rPr lang="en-US" altLang="ko-KR" dirty="0"/>
              <a:t>), </a:t>
            </a:r>
            <a:r>
              <a:rPr lang="ko-KR" altLang="en-US" dirty="0"/>
              <a:t>진입 역 기준 열차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혼잡도 </a:t>
            </a:r>
            <a:endParaRPr lang="en-US" altLang="ko-KR" dirty="0"/>
          </a:p>
          <a:p>
            <a:r>
              <a:rPr lang="ko-KR" altLang="en-US" dirty="0"/>
              <a:t>출발지</a:t>
            </a:r>
            <a:r>
              <a:rPr lang="en-US" altLang="ko-KR" dirty="0"/>
              <a:t>/</a:t>
            </a:r>
            <a:r>
              <a:rPr lang="ko-KR" altLang="en-US" dirty="0"/>
              <a:t>도착지의 예측 감기 발생건수와 열차 혼잡도 정보 확인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7678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2817</TotalTime>
  <Words>532</Words>
  <Application>Microsoft Office PowerPoint</Application>
  <PresentationFormat>와이드스크린</PresentationFormat>
  <Paragraphs>83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HY중고딕</vt:lpstr>
      <vt:lpstr>맑은 고딕</vt:lpstr>
      <vt:lpstr>휴먼모음T</vt:lpstr>
      <vt:lpstr>Arial</vt:lpstr>
      <vt:lpstr>Wingdings</vt:lpstr>
      <vt:lpstr>Office 테마</vt:lpstr>
      <vt:lpstr>감기 예방을 위한 길 찾기 서비스</vt:lpstr>
      <vt:lpstr>목차</vt:lpstr>
      <vt:lpstr>서비스의 필요성</vt:lpstr>
      <vt:lpstr>서비스 개요</vt:lpstr>
      <vt:lpstr>사용한 데이터</vt:lpstr>
      <vt:lpstr>서울시 연도별 월별 감기 발생건수 분석</vt:lpstr>
      <vt:lpstr>감기 발생건수 예측 모델 개발</vt:lpstr>
      <vt:lpstr>앙상블 모델 - 행정구별 예측</vt:lpstr>
      <vt:lpstr>웹페이지 개발</vt:lpstr>
      <vt:lpstr>웹페이지 개발</vt:lpstr>
      <vt:lpstr>웹페이지 개발</vt:lpstr>
      <vt:lpstr>웹페이지 개발</vt:lpstr>
      <vt:lpstr>보완점 및 개선점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쯔양 리</dc:creator>
  <cp:lastModifiedBy>쯔양 리</cp:lastModifiedBy>
  <cp:revision>1</cp:revision>
  <dcterms:created xsi:type="dcterms:W3CDTF">2024-11-12T10:36:46Z</dcterms:created>
  <dcterms:modified xsi:type="dcterms:W3CDTF">2024-11-15T14:42:18Z</dcterms:modified>
</cp:coreProperties>
</file>