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75" r:id="rId11"/>
    <p:sldId id="269" r:id="rId12"/>
    <p:sldId id="271" r:id="rId13"/>
    <p:sldId id="270" r:id="rId14"/>
    <p:sldId id="266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68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98" d="100"/>
          <a:sy n="98" d="100"/>
        </p:scale>
        <p:origin x="3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  <a:p>
            <a:r>
              <a:rPr lang="en-US" dirty="0"/>
              <a:t>Diagram shows electrons in molecular orbitals (H</a:t>
            </a:r>
            <a:r>
              <a:rPr lang="en-US" baseline="-25000" dirty="0"/>
              <a:t>2</a:t>
            </a:r>
            <a:r>
              <a:rPr lang="en-US" dirty="0"/>
              <a:t>O and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) in the frozen-orbital approximation.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9.t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5" y="1554411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569957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137646" y="6337065"/>
            <a:ext cx="97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339320" y="4809595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776"/>
            <a:ext cx="5257798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can be high</a:t>
            </a:r>
          </a:p>
          <a:p>
            <a:pPr lvl="2"/>
            <a:r>
              <a:rPr lang="en-US" sz="2400" dirty="0"/>
              <a:t>Pre-dissociated</a:t>
            </a:r>
          </a:p>
          <a:p>
            <a:pPr lvl="2"/>
            <a:r>
              <a:rPr lang="en-US" sz="2400" dirty="0"/>
              <a:t>Pre-ionized</a:t>
            </a:r>
          </a:p>
          <a:p>
            <a:pPr lvl="2"/>
            <a:r>
              <a:rPr lang="en-US" sz="24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3168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6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Internal energy not high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http://forge.cesga.es/projects/tsscds2018</a:t>
            </a:r>
          </a:p>
          <a:p>
            <a:r>
              <a:rPr lang="en-US" dirty="0">
                <a:solidFill>
                  <a:srgbClr val="FFC000"/>
                </a:solidFill>
              </a:rPr>
              <a:t>Sometimes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999677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/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Bound excited states are common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412267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 for decades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215484"/>
            <a:ext cx="5655692" cy="4538545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&gt; 260 K</a:t>
            </a:r>
          </a:p>
          <a:p>
            <a:pPr lvl="1"/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 for </a:t>
            </a:r>
            <a:r>
              <a:rPr lang="en-US" i="1" dirty="0"/>
              <a:t>T</a:t>
            </a:r>
            <a:r>
              <a:rPr lang="en-US" dirty="0"/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  <a:p>
            <a:pPr lvl="1"/>
            <a:r>
              <a:rPr lang="en-US" dirty="0"/>
              <a:t>Product desorption requires input energy (or alkyne feed)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9479"/>
            <a:ext cx="5696164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“mass spectrum” 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722"/>
            <a:ext cx="5534891" cy="494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pPr lvl="1"/>
            <a:r>
              <a:rPr lang="en-US" dirty="0"/>
              <a:t>Non-selective chemistry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excite H</a:t>
            </a:r>
            <a:r>
              <a:rPr lang="en-US" baseline="-25000" dirty="0"/>
              <a:t>2</a:t>
            </a:r>
            <a:r>
              <a:rPr lang="en-US" dirty="0"/>
              <a:t>O molecules,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  <a:p>
            <a:pPr lvl="1"/>
            <a:r>
              <a:rPr lang="en-US" dirty="0"/>
              <a:t>Non-adiabatic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6636834" y="5905014"/>
            <a:ext cx="480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 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90664" y="2821559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As in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pPr lvl="1"/>
            <a:r>
              <a:rPr lang="en-US" dirty="0"/>
              <a:t>This is the closest to photochemistry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15548</TotalTime>
  <Words>2472</Words>
  <Application>Microsoft Office PowerPoint</Application>
  <PresentationFormat>Widescreen</PresentationFormat>
  <Paragraphs>299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Internal energy distribution</vt:lpstr>
      <vt:lpstr>Ions are created by removing electrons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Questions?</vt:lpstr>
      <vt:lpstr>Electron ionization mass spectrometry (EIMS)</vt:lpstr>
      <vt:lpstr>Total ionization cross sections (TICS) from BEB</vt:lpstr>
      <vt:lpstr>Binary-encounter Bethe (BEB)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</cp:lastModifiedBy>
  <cp:revision>114</cp:revision>
  <dcterms:created xsi:type="dcterms:W3CDTF">2018-07-24T13:50:41Z</dcterms:created>
  <dcterms:modified xsi:type="dcterms:W3CDTF">2018-08-13T20:26:12Z</dcterms:modified>
</cp:coreProperties>
</file>