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70" r:id="rId14"/>
    <p:sldId id="266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28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  <a:p>
            <a:r>
              <a:rPr lang="en-US" dirty="0"/>
              <a:t>Diagram shows electrons in molecular orbitals (H</a:t>
            </a:r>
            <a:r>
              <a:rPr lang="en-US" baseline="-25000" dirty="0"/>
              <a:t>2</a:t>
            </a:r>
            <a:r>
              <a:rPr lang="en-US" dirty="0"/>
              <a:t>O and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) in the frozen-orbital approximation.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9.t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5" y="1554411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569957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137646" y="6337065"/>
            <a:ext cx="97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339320" y="4809595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76"/>
            <a:ext cx="5257798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can be high</a:t>
            </a:r>
          </a:p>
          <a:p>
            <a:pPr lvl="2"/>
            <a:r>
              <a:rPr lang="en-US" sz="2400" dirty="0"/>
              <a:t>Pre-dissociated</a:t>
            </a:r>
          </a:p>
          <a:p>
            <a:pPr lvl="2"/>
            <a:r>
              <a:rPr lang="en-US" sz="2400" dirty="0"/>
              <a:t>Pre-ionized</a:t>
            </a:r>
          </a:p>
          <a:p>
            <a:pPr lvl="2"/>
            <a:r>
              <a:rPr lang="en-US" sz="24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3168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5257798" cy="4661872"/>
          </a:xfrm>
        </p:spPr>
        <p:txBody>
          <a:bodyPr>
            <a:normAutofit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Internal energy not high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FF00"/>
                </a:solidFill>
              </a:rPr>
              <a:t>Molecular dynamics </a:t>
            </a:r>
            <a:r>
              <a:rPr lang="en-US" i="1" dirty="0">
                <a:solidFill>
                  <a:srgbClr val="FFFF00"/>
                </a:solidFill>
              </a:rPr>
              <a:t>and/or </a:t>
            </a:r>
            <a:r>
              <a:rPr lang="en-US" dirty="0">
                <a:solidFill>
                  <a:srgbClr val="FFFF00"/>
                </a:solidFill>
              </a:rPr>
              <a:t>RRKM theory for kinetics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99967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/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Bound excited states are common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41226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0214"/>
            <a:ext cx="503230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 for decades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1907266" y="453112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215484"/>
            <a:ext cx="5655692" cy="4538545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&gt; 260 K</a:t>
            </a:r>
          </a:p>
          <a:p>
            <a:pPr lvl="1"/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for </a:t>
            </a:r>
            <a:r>
              <a:rPr lang="en-US" i="1" dirty="0"/>
              <a:t>T</a:t>
            </a:r>
            <a:r>
              <a:rPr lang="en-US" dirty="0"/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  <a:p>
            <a:pPr lvl="1"/>
            <a:r>
              <a:rPr lang="en-US" dirty="0"/>
              <a:t>Product desorption requires input energy (or alkyne feed)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9479"/>
            <a:ext cx="5696164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“mass spectrum” 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/>
              <a:t>Cosmochemistry (</a:t>
            </a:r>
            <a:r>
              <a:rPr lang="en-US" i="1" dirty="0"/>
              <a:t>t</a:t>
            </a:r>
            <a:r>
              <a:rPr lang="en-US" dirty="0"/>
              <a:t> = 380,000 </a:t>
            </a:r>
            <a:r>
              <a:rPr lang="en-US" dirty="0" err="1"/>
              <a:t>yr</a:t>
            </a:r>
            <a:r>
              <a:rPr lang="en-US" dirty="0"/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722"/>
            <a:ext cx="5534891" cy="494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pPr lvl="1"/>
            <a:r>
              <a:rPr lang="en-US" dirty="0"/>
              <a:t>Non-selective chemistry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excite H</a:t>
            </a:r>
            <a:r>
              <a:rPr lang="en-US" baseline="-25000" dirty="0"/>
              <a:t>2</a:t>
            </a:r>
            <a:r>
              <a:rPr lang="en-US" dirty="0"/>
              <a:t>O molecules,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  <a:p>
            <a:pPr lvl="1"/>
            <a:r>
              <a:rPr lang="en-US" dirty="0"/>
              <a:t>Non-adiabatic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6636834" y="5905014"/>
            <a:ext cx="480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4902" cy="4351338"/>
          </a:xfrm>
        </p:spPr>
        <p:txBody>
          <a:bodyPr/>
          <a:lstStyle/>
          <a:p>
            <a:r>
              <a:rPr lang="en-US" dirty="0"/>
              <a:t>High 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69072" y="2558908"/>
            <a:ext cx="8084635" cy="20295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70"/>
            <a:ext cx="10457985" cy="5105379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As in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pPr lvl="1"/>
            <a:r>
              <a:rPr lang="en-US" dirty="0"/>
              <a:t>This is the closest to photochemistry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“Total ionization cross section” = total ion yield</a:t>
            </a:r>
          </a:p>
          <a:p>
            <a:pPr lvl="2"/>
            <a:r>
              <a:rPr lang="en-US" dirty="0"/>
              <a:t>Routine calculations (</a:t>
            </a:r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“Partial ionization cross section” = yield of specific </a:t>
            </a:r>
            <a:r>
              <a:rPr lang="en-US" i="1" dirty="0"/>
              <a:t>m/z</a:t>
            </a:r>
          </a:p>
          <a:p>
            <a:pPr lvl="2"/>
            <a:r>
              <a:rPr lang="en-US" dirty="0"/>
              <a:t>Essence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15434</TotalTime>
  <Words>2479</Words>
  <Application>Microsoft Office PowerPoint</Application>
  <PresentationFormat>Widescreen</PresentationFormat>
  <Paragraphs>299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Internal energy distribution</vt:lpstr>
      <vt:lpstr>Ions are created by removing electrons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Electron ionization mass spectrometry (EIMS)</vt:lpstr>
      <vt:lpstr>Total ionization cross sections (TICS) from BEB</vt:lpstr>
      <vt:lpstr>Binary-encounter Bethe (BEB)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 (Fed)</cp:lastModifiedBy>
  <cp:revision>111</cp:revision>
  <dcterms:created xsi:type="dcterms:W3CDTF">2018-07-24T13:50:41Z</dcterms:created>
  <dcterms:modified xsi:type="dcterms:W3CDTF">2018-08-13T17:33:42Z</dcterms:modified>
</cp:coreProperties>
</file>