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9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6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3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8DCF-4B0A-42E9-98C4-E331FFCF644A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4C15-4841-413F-B6DA-D0531980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kandracards.com/makandra/14017-useful-methods-to-process-tables-in-cucumber-step-defini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Cucumber data table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r>
              <a:rPr lang="en-US" dirty="0" smtClean="0"/>
              <a:t> </a:t>
            </a:r>
            <a:r>
              <a:rPr lang="en-US" dirty="0" err="1" smtClean="0"/>
              <a:t>ramasamy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4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I fill in the following:</a:t>
            </a:r>
          </a:p>
          <a:p>
            <a:r>
              <a:rPr lang="en-US" dirty="0" smtClean="0"/>
              <a:t>      | field      | value      |</a:t>
            </a:r>
          </a:p>
          <a:p>
            <a:r>
              <a:rPr lang="en-US" dirty="0" smtClean="0"/>
              <a:t>      | Close Date | 12/13/2017 |</a:t>
            </a:r>
          </a:p>
          <a:p>
            <a:r>
              <a:rPr lang="en-US" dirty="0" smtClean="0"/>
              <a:t>    And I fill in "Close Date" with random "12/13/2017"</a:t>
            </a:r>
          </a:p>
          <a:p>
            <a:r>
              <a:rPr lang="en-US" dirty="0" smtClean="0"/>
              <a:t>    And I select the following:</a:t>
            </a:r>
          </a:p>
          <a:p>
            <a:r>
              <a:rPr lang="en-US" dirty="0" smtClean="0"/>
              <a:t>      | field            | value         |</a:t>
            </a:r>
          </a:p>
          <a:p>
            <a:r>
              <a:rPr lang="en-US" dirty="0" smtClean="0"/>
              <a:t>      | Stage            | Contacted     |</a:t>
            </a:r>
          </a:p>
          <a:p>
            <a:r>
              <a:rPr lang="en-US" dirty="0" smtClean="0"/>
              <a:t>      | Opportunity Type | Volume        |</a:t>
            </a:r>
          </a:p>
          <a:p>
            <a:r>
              <a:rPr lang="en-US" dirty="0" smtClean="0"/>
              <a:t>      | Direct/Channel   | Direct        |</a:t>
            </a:r>
          </a:p>
          <a:p>
            <a:r>
              <a:rPr lang="en-US" dirty="0" smtClean="0"/>
              <a:t>      | Client Territory | Americas      |</a:t>
            </a:r>
          </a:p>
          <a:p>
            <a:r>
              <a:rPr lang="en-US" dirty="0" smtClean="0"/>
              <a:t>      | Client Region    | UK&amp;I          |</a:t>
            </a:r>
          </a:p>
          <a:p>
            <a:r>
              <a:rPr lang="en-US" dirty="0" smtClean="0"/>
              <a:t>      | Country          | United States |</a:t>
            </a:r>
          </a:p>
          <a:p>
            <a:r>
              <a:rPr lang="en-US" dirty="0" smtClean="0"/>
              <a:t>      | SSI Theatre      | EMEA        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6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When(/^I fill in the following:$/) do |table|</a:t>
            </a:r>
          </a:p>
          <a:p>
            <a:r>
              <a:rPr lang="en-US" dirty="0" smtClean="0"/>
              <a:t>  # table is a Cucumber::</a:t>
            </a:r>
            <a:r>
              <a:rPr lang="en-US" dirty="0" err="1" smtClean="0"/>
              <a:t>MultilineArgument</a:t>
            </a:r>
            <a:r>
              <a:rPr lang="en-US" dirty="0" smtClean="0"/>
              <a:t>::</a:t>
            </a:r>
            <a:r>
              <a:rPr lang="en-US" dirty="0" err="1" smtClean="0"/>
              <a:t>DataTable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table.hashes.each</a:t>
            </a:r>
            <a:r>
              <a:rPr lang="en-US" dirty="0" smtClean="0"/>
              <a:t> do |row|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fill_in</a:t>
            </a:r>
            <a:r>
              <a:rPr lang="en-US" dirty="0" smtClean="0"/>
              <a:t>(row["field"], with: row["value"], match: :</a:t>
            </a:r>
            <a:r>
              <a:rPr lang="en-US" dirty="0" err="1" smtClean="0"/>
              <a:t>prefer_exact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When(/^I select the following:$/) do |table|</a:t>
            </a:r>
          </a:p>
          <a:p>
            <a:r>
              <a:rPr lang="en-US" dirty="0" smtClean="0"/>
              <a:t>  # table is a Cucumber::</a:t>
            </a:r>
            <a:r>
              <a:rPr lang="en-US" dirty="0" err="1" smtClean="0"/>
              <a:t>MultilineArgument</a:t>
            </a:r>
            <a:r>
              <a:rPr lang="en-US" dirty="0" smtClean="0"/>
              <a:t>::</a:t>
            </a:r>
            <a:r>
              <a:rPr lang="en-US" dirty="0" err="1" smtClean="0"/>
              <a:t>DataTable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table.hashes.each</a:t>
            </a:r>
            <a:r>
              <a:rPr lang="en-US" dirty="0" smtClean="0"/>
              <a:t> do |row|</a:t>
            </a:r>
          </a:p>
          <a:p>
            <a:r>
              <a:rPr lang="en-US" dirty="0" smtClean="0"/>
              <a:t>    select(row["value"], :from =&gt; row["field"], match: :</a:t>
            </a:r>
            <a:r>
              <a:rPr lang="en-US" dirty="0" err="1" smtClean="0"/>
              <a:t>prefer_exact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2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https://makandracards.com/makandra/14017-useful-methods-to-process-tables-in-cucumber-step-definitions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8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6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199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Cucumber data table concept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 data table concept</dc:title>
  <dc:creator>Kirubanand Ramasamy</dc:creator>
  <cp:lastModifiedBy>Kirubanand Ramasamy</cp:lastModifiedBy>
  <cp:revision>1</cp:revision>
  <dcterms:created xsi:type="dcterms:W3CDTF">2017-11-13T15:14:43Z</dcterms:created>
  <dcterms:modified xsi:type="dcterms:W3CDTF">2017-11-13T15:18:29Z</dcterms:modified>
</cp:coreProperties>
</file>