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DBF43-3497-459B-B52D-85697AEE14AA}" type="datetimeFigureOut">
              <a:rPr lang="en-US" smtClean="0"/>
              <a:t>8/13/2017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91595-19DE-4749-A76E-85085D655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31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DBF43-3497-459B-B52D-85697AEE14AA}" type="datetimeFigureOut">
              <a:rPr lang="en-US" smtClean="0"/>
              <a:t>8/13/2017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91595-19DE-4749-A76E-85085D655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524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DBF43-3497-459B-B52D-85697AEE14AA}" type="datetimeFigureOut">
              <a:rPr lang="en-US" smtClean="0"/>
              <a:t>8/13/2017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91595-19DE-4749-A76E-85085D655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398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DBF43-3497-459B-B52D-85697AEE14AA}" type="datetimeFigureOut">
              <a:rPr lang="en-US" smtClean="0"/>
              <a:t>8/13/2017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91595-19DE-4749-A76E-85085D655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547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DBF43-3497-459B-B52D-85697AEE14AA}" type="datetimeFigureOut">
              <a:rPr lang="en-US" smtClean="0"/>
              <a:t>8/13/2017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91595-19DE-4749-A76E-85085D655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545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DBF43-3497-459B-B52D-85697AEE14AA}" type="datetimeFigureOut">
              <a:rPr lang="en-US" smtClean="0"/>
              <a:t>8/13/2017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91595-19DE-4749-A76E-85085D655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871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DBF43-3497-459B-B52D-85697AEE14AA}" type="datetimeFigureOut">
              <a:rPr lang="en-US" smtClean="0"/>
              <a:t>8/13/2017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91595-19DE-4749-A76E-85085D655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383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DBF43-3497-459B-B52D-85697AEE14AA}" type="datetimeFigureOut">
              <a:rPr lang="en-US" smtClean="0"/>
              <a:t>8/13/2017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91595-19DE-4749-A76E-85085D655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470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DBF43-3497-459B-B52D-85697AEE14AA}" type="datetimeFigureOut">
              <a:rPr lang="en-US" smtClean="0"/>
              <a:t>8/13/2017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91595-19DE-4749-A76E-85085D655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592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DBF43-3497-459B-B52D-85697AEE14AA}" type="datetimeFigureOut">
              <a:rPr lang="en-US" smtClean="0"/>
              <a:t>8/13/2017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91595-19DE-4749-A76E-85085D655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53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DBF43-3497-459B-B52D-85697AEE14AA}" type="datetimeFigureOut">
              <a:rPr lang="en-US" smtClean="0"/>
              <a:t>8/13/2017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91595-19DE-4749-A76E-85085D655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243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FDBF43-3497-459B-B52D-85697AEE14AA}" type="datetimeFigureOut">
              <a:rPr lang="en-US" smtClean="0"/>
              <a:t>8/13/2017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B91595-19DE-4749-A76E-85085D655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920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Selenium interview point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066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to handle </a:t>
            </a:r>
            <a:r>
              <a:rPr lang="en-US" dirty="0" err="1" smtClean="0"/>
              <a:t>ssl</a:t>
            </a:r>
            <a:r>
              <a:rPr lang="en-US" dirty="0" smtClean="0"/>
              <a:t> certification</a:t>
            </a:r>
          </a:p>
          <a:p>
            <a:r>
              <a:rPr lang="en-US" dirty="0" smtClean="0"/>
              <a:t>How to connect to database through selenium </a:t>
            </a:r>
            <a:r>
              <a:rPr lang="en-US" dirty="0" err="1" smtClean="0"/>
              <a:t>webdriver</a:t>
            </a:r>
            <a:r>
              <a:rPr lang="en-US" dirty="0" smtClean="0"/>
              <a:t>.</a:t>
            </a:r>
          </a:p>
          <a:p>
            <a:r>
              <a:rPr lang="en-US" dirty="0" smtClean="0"/>
              <a:t>How to do drag and drop through action class.</a:t>
            </a:r>
          </a:p>
          <a:p>
            <a:r>
              <a:rPr lang="en-US" dirty="0" smtClean="0"/>
              <a:t>How to perform mouse over </a:t>
            </a:r>
          </a:p>
          <a:p>
            <a:r>
              <a:rPr lang="en-US" dirty="0" smtClean="0"/>
              <a:t>How to perform right click</a:t>
            </a:r>
          </a:p>
          <a:p>
            <a:r>
              <a:rPr lang="en-US" dirty="0" smtClean="0"/>
              <a:t>How to select a drop down option.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899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to handle window handles.</a:t>
            </a:r>
          </a:p>
          <a:p>
            <a:r>
              <a:rPr lang="en-US" dirty="0" smtClean="0"/>
              <a:t>How to handle frames.</a:t>
            </a:r>
          </a:p>
          <a:p>
            <a:r>
              <a:rPr lang="en-US" dirty="0" smtClean="0"/>
              <a:t>How to get the screenshot in failure step.</a:t>
            </a:r>
          </a:p>
          <a:p>
            <a:r>
              <a:rPr lang="en-US" dirty="0" smtClean="0"/>
              <a:t>How to get a screenshot in a particular step.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16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interview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a program to create a hash map and </a:t>
            </a:r>
            <a:r>
              <a:rPr lang="en-US" dirty="0" err="1" smtClean="0"/>
              <a:t>itertor</a:t>
            </a:r>
            <a:r>
              <a:rPr lang="en-US" dirty="0" smtClean="0"/>
              <a:t> it.</a:t>
            </a:r>
          </a:p>
          <a:p>
            <a:r>
              <a:rPr lang="en-US" dirty="0" smtClean="0"/>
              <a:t>Write a program to find the </a:t>
            </a:r>
            <a:r>
              <a:rPr lang="en-US" dirty="0" err="1" smtClean="0"/>
              <a:t>occurences</a:t>
            </a:r>
            <a:r>
              <a:rPr lang="en-US" dirty="0" smtClean="0"/>
              <a:t> of a string and remove that character.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0864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1485</TotalTime>
  <Words>105</Words>
  <Application>Microsoft Office PowerPoint</Application>
  <PresentationFormat>On-screen Show (4:3)</PresentationFormat>
  <Paragraphs>14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Selenium interview point</vt:lpstr>
      <vt:lpstr>PowerPoint Presentation</vt:lpstr>
      <vt:lpstr>PowerPoint Presentation</vt:lpstr>
      <vt:lpstr>Java interview questions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Selenium interview point</dc:title>
  <dc:creator>Kirubanand Ramasamy</dc:creator>
  <cp:lastModifiedBy>Kirubanand Ramasamy</cp:lastModifiedBy>
  <cp:revision>3</cp:revision>
  <dcterms:created xsi:type="dcterms:W3CDTF">2017-08-13T04:28:58Z</dcterms:created>
  <dcterms:modified xsi:type="dcterms:W3CDTF">2017-08-14T05:14:22Z</dcterms:modified>
</cp:coreProperties>
</file>