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9FF"/>
    <a:srgbClr val="FAE6DA"/>
    <a:srgbClr val="1F497D"/>
    <a:srgbClr val="CCECFF"/>
    <a:srgbClr val="CCE0F8"/>
    <a:srgbClr val="CCCCFF"/>
    <a:srgbClr val="FFC4A7"/>
    <a:srgbClr val="FF9966"/>
    <a:srgbClr val="B8E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7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B704-2F0B-4605-8355-B4D45D7298B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ABFB-01C6-4C74-86AA-091F965F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5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B704-2F0B-4605-8355-B4D45D7298B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ABFB-01C6-4C74-86AA-091F965F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9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B704-2F0B-4605-8355-B4D45D7298B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ABFB-01C6-4C74-86AA-091F965F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B704-2F0B-4605-8355-B4D45D7298B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ABFB-01C6-4C74-86AA-091F965F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B704-2F0B-4605-8355-B4D45D7298B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ABFB-01C6-4C74-86AA-091F965F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B704-2F0B-4605-8355-B4D45D7298B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ABFB-01C6-4C74-86AA-091F965F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B704-2F0B-4605-8355-B4D45D7298B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ABFB-01C6-4C74-86AA-091F965F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B704-2F0B-4605-8355-B4D45D7298B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ABFB-01C6-4C74-86AA-091F965F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7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B704-2F0B-4605-8355-B4D45D7298B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ABFB-01C6-4C74-86AA-091F965F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B704-2F0B-4605-8355-B4D45D7298B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ABFB-01C6-4C74-86AA-091F965F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B704-2F0B-4605-8355-B4D45D7298B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ABFB-01C6-4C74-86AA-091F965F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B704-2F0B-4605-8355-B4D45D7298B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9ABFB-01C6-4C74-86AA-091F965F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38875"/>
            <a:ext cx="13144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267450"/>
            <a:ext cx="13811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440" y="6321227"/>
            <a:ext cx="2077693" cy="384373"/>
          </a:xfrm>
          <a:prstGeom prst="rect">
            <a:avLst/>
          </a:prstGeom>
        </p:spPr>
      </p:pic>
      <p:pic>
        <p:nvPicPr>
          <p:cNvPr id="11" name="Picture 7" descr="https://encrypted-tbn1.gstatic.com/images?q=tbn:ANd9GcSCt2c8zFXz3LXGVtpOUBYN-vEkcD9KczL4GF9cYUpVIW9drrNYa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79" y="6162675"/>
            <a:ext cx="1960821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6171570" cy="16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itle 5"/>
          <p:cNvSpPr txBox="1">
            <a:spLocks/>
          </p:cNvSpPr>
          <p:nvPr/>
        </p:nvSpPr>
        <p:spPr>
          <a:xfrm>
            <a:off x="708066" y="656651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pic>
        <p:nvPicPr>
          <p:cNvPr id="119" name="Picture 11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73" y="95250"/>
            <a:ext cx="19526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Introduction to automation testing</a:t>
            </a:r>
          </a:p>
          <a:p>
            <a:r>
              <a:rPr lang="en-US" dirty="0" smtClean="0"/>
              <a:t>Introduction to  Cucumber</a:t>
            </a:r>
          </a:p>
          <a:p>
            <a:r>
              <a:rPr lang="en-US" dirty="0" smtClean="0"/>
              <a:t>Why </a:t>
            </a:r>
            <a:r>
              <a:rPr lang="en-US" dirty="0"/>
              <a:t>BDD</a:t>
            </a:r>
            <a:r>
              <a:rPr lang="en-US" dirty="0" smtClean="0"/>
              <a:t>?</a:t>
            </a:r>
          </a:p>
          <a:p>
            <a:r>
              <a:rPr lang="en-US" dirty="0"/>
              <a:t>BDD with Ruby on Cucumber</a:t>
            </a:r>
            <a:endParaRPr lang="en-US" dirty="0" smtClean="0"/>
          </a:p>
          <a:p>
            <a:r>
              <a:rPr lang="en-US" dirty="0" smtClean="0"/>
              <a:t>Difference between TDD and BDD?</a:t>
            </a:r>
          </a:p>
          <a:p>
            <a:r>
              <a:rPr lang="en-US" dirty="0" smtClean="0"/>
              <a:t>Introduction to Gherkin language</a:t>
            </a:r>
          </a:p>
          <a:p>
            <a:r>
              <a:rPr lang="en-US" dirty="0" smtClean="0"/>
              <a:t>Install cucumber</a:t>
            </a:r>
          </a:p>
          <a:p>
            <a:r>
              <a:rPr lang="en-US" dirty="0"/>
              <a:t>Capybara </a:t>
            </a:r>
            <a:r>
              <a:rPr lang="en-US" dirty="0" smtClean="0"/>
              <a:t>Installation</a:t>
            </a:r>
          </a:p>
          <a:p>
            <a:r>
              <a:rPr lang="en-US" dirty="0" smtClean="0"/>
              <a:t>Set </a:t>
            </a:r>
            <a:r>
              <a:rPr lang="en-US" dirty="0"/>
              <a:t>up the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what </a:t>
            </a:r>
            <a:r>
              <a:rPr lang="en-US" dirty="0"/>
              <a:t>are features and scenarios and </a:t>
            </a:r>
            <a:r>
              <a:rPr lang="en-US" dirty="0" smtClean="0"/>
              <a:t>steps</a:t>
            </a:r>
          </a:p>
          <a:p>
            <a:r>
              <a:rPr lang="en-US" dirty="0" smtClean="0"/>
              <a:t>Describe </a:t>
            </a:r>
            <a:r>
              <a:rPr lang="en-US" dirty="0"/>
              <a:t>a </a:t>
            </a:r>
            <a:r>
              <a:rPr lang="en-US" dirty="0" smtClean="0"/>
              <a:t>feature</a:t>
            </a:r>
          </a:p>
          <a:p>
            <a:r>
              <a:rPr lang="en-US" dirty="0" smtClean="0"/>
              <a:t>Execute </a:t>
            </a:r>
            <a:r>
              <a:rPr lang="en-US" dirty="0"/>
              <a:t>the feature and Watch it </a:t>
            </a:r>
            <a:r>
              <a:rPr lang="en-US" dirty="0" smtClean="0"/>
              <a:t>fail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Capybara driver</a:t>
            </a:r>
          </a:p>
          <a:p>
            <a:r>
              <a:rPr lang="en-US" dirty="0" smtClean="0"/>
              <a:t>Testing </a:t>
            </a:r>
            <a:r>
              <a:rPr lang="en-US" dirty="0"/>
              <a:t>Web application functionality with </a:t>
            </a:r>
            <a:r>
              <a:rPr lang="en-US" dirty="0" smtClean="0"/>
              <a:t>Capybara driver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218249"/>
            <a:ext cx="13144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6232537"/>
            <a:ext cx="13811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0540" y="6286314"/>
            <a:ext cx="2077693" cy="384373"/>
          </a:xfrm>
          <a:prstGeom prst="rect">
            <a:avLst/>
          </a:prstGeom>
        </p:spPr>
      </p:pic>
      <p:pic>
        <p:nvPicPr>
          <p:cNvPr id="14" name="Picture 7" descr="https://encrypted-tbn1.gstatic.com/images?q=tbn:ANd9GcSCt2c8zFXz3LXGVtpOUBYN-vEkcD9KczL4GF9cYUpVIW9drrNYa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172200"/>
            <a:ext cx="1960821" cy="6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467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28552" y="2562431"/>
            <a:ext cx="5389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  <a:latin typeface="Cambria" pitchFamily="18" charset="0"/>
              </a:rPr>
              <a:t>Thank You!!</a:t>
            </a:r>
            <a:endParaRPr lang="en-US" sz="8000" dirty="0">
              <a:solidFill>
                <a:srgbClr val="C00000"/>
              </a:solidFill>
              <a:latin typeface="Cambria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73" y="276225"/>
            <a:ext cx="1952625" cy="36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1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3849</TotalTime>
  <Words>66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Lakshman Kamath</dc:creator>
  <cp:lastModifiedBy>Kirubanand Ramasamy</cp:lastModifiedBy>
  <cp:revision>227</cp:revision>
  <dcterms:created xsi:type="dcterms:W3CDTF">2016-06-29T06:51:19Z</dcterms:created>
  <dcterms:modified xsi:type="dcterms:W3CDTF">2016-10-13T10:20:48Z</dcterms:modified>
</cp:coreProperties>
</file>