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59B0-1FDC-48B8-BDB0-1BEF837E4CE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F36-7891-46DE-897C-12ED81AE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59B0-1FDC-48B8-BDB0-1BEF837E4CE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F36-7891-46DE-897C-12ED81AE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1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59B0-1FDC-48B8-BDB0-1BEF837E4CE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F36-7891-46DE-897C-12ED81AE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59B0-1FDC-48B8-BDB0-1BEF837E4CE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F36-7891-46DE-897C-12ED81AE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59B0-1FDC-48B8-BDB0-1BEF837E4CE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F36-7891-46DE-897C-12ED81AE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59B0-1FDC-48B8-BDB0-1BEF837E4CE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F36-7891-46DE-897C-12ED81AE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59B0-1FDC-48B8-BDB0-1BEF837E4CE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F36-7891-46DE-897C-12ED81AE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8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59B0-1FDC-48B8-BDB0-1BEF837E4CE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F36-7891-46DE-897C-12ED81AE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0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59B0-1FDC-48B8-BDB0-1BEF837E4CE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F36-7891-46DE-897C-12ED81AE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59B0-1FDC-48B8-BDB0-1BEF837E4CE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F36-7891-46DE-897C-12ED81AE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7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59B0-1FDC-48B8-BDB0-1BEF837E4CE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F36-7891-46DE-897C-12ED81AE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F59B0-1FDC-48B8-BDB0-1BEF837E4CE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0F36-7891-46DE-897C-12ED81AE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8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url.haxx.se/ca/cacert.pem" TargetMode="External"/><Relationship Id="rId2" Type="http://schemas.openxmlformats.org/officeDocument/2006/relationships/hyperlink" Target="https://superdevresources.com/ssl-error-ruby-gems-window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remove </a:t>
            </a:r>
            <a:r>
              <a:rPr lang="en-US" dirty="0" err="1" smtClean="0"/>
              <a:t>ssl</a:t>
            </a:r>
            <a:r>
              <a:rPr lang="en-US" dirty="0" smtClean="0"/>
              <a:t> certificate error in windows while downloading ruby gems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Kirubanand</a:t>
            </a:r>
            <a:r>
              <a:rPr lang="en-US" dirty="0" smtClean="0"/>
              <a:t> </a:t>
            </a:r>
            <a:r>
              <a:rPr lang="en-US" dirty="0" err="1" smtClean="0"/>
              <a:t>ramasamy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1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Navigate to </a:t>
            </a:r>
            <a:r>
              <a:rPr lang="en-US" dirty="0" smtClean="0">
                <a:hlinkClick r:id="rId2"/>
              </a:rPr>
              <a:t>https://superdevresources.com/ssl-error-ruby-gems-windows/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Download </a:t>
            </a:r>
          </a:p>
          <a:p>
            <a:r>
              <a:rPr lang="en-US" dirty="0"/>
              <a:t>Download the </a:t>
            </a:r>
            <a:r>
              <a:rPr lang="en-US" dirty="0" err="1">
                <a:hlinkClick r:id="rId3"/>
              </a:rPr>
              <a:t>cacert.pem</a:t>
            </a:r>
            <a:r>
              <a:rPr lang="en-US" dirty="0">
                <a:hlinkClick r:id="rId3"/>
              </a:rPr>
              <a:t> file</a:t>
            </a:r>
            <a:r>
              <a:rPr lang="en-US" dirty="0"/>
              <a:t> and save this file to C:\Rails\Installer\cacert.pem</a:t>
            </a:r>
          </a:p>
          <a:p>
            <a:r>
              <a:rPr lang="en-US" dirty="0"/>
              <a:t>Open System in Control Panel</a:t>
            </a:r>
          </a:p>
          <a:p>
            <a:r>
              <a:rPr lang="en-US" dirty="0"/>
              <a:t>Go to Advanced System Settings</a:t>
            </a:r>
          </a:p>
          <a:p>
            <a:r>
              <a:rPr lang="en-US" dirty="0"/>
              <a:t>Click on Environment Variables</a:t>
            </a:r>
          </a:p>
          <a:p>
            <a:r>
              <a:rPr lang="en-US" dirty="0"/>
              <a:t>Define a new System Variable with SSL_CERT_FILE=C:\Rails\Installer\cacert.pem as shown in screen-shot below</a:t>
            </a:r>
          </a:p>
          <a:p>
            <a:r>
              <a:rPr lang="en-US" dirty="0"/>
              <a:t>Close and reopen your command prompt for allowing the changes to take </a:t>
            </a:r>
            <a:r>
              <a:rPr lang="en-US" dirty="0" smtClean="0"/>
              <a:t>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1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SL Certificate on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13855"/>
            <a:ext cx="809625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72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How to remove ssl certificate error in windows while downloading ruby gems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remove ssl certificate error in windows while downloading ruby gems</dc:title>
  <dc:creator>Kirubanand Ramasamy</dc:creator>
  <cp:lastModifiedBy>Kirubanand Ramasamy</cp:lastModifiedBy>
  <cp:revision>1</cp:revision>
  <dcterms:created xsi:type="dcterms:W3CDTF">2016-10-25T06:49:01Z</dcterms:created>
  <dcterms:modified xsi:type="dcterms:W3CDTF">2016-10-25T06:51:52Z</dcterms:modified>
</cp:coreProperties>
</file>