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1350" autoAdjust="0"/>
  </p:normalViewPr>
  <p:slideViewPr>
    <p:cSldViewPr>
      <p:cViewPr varScale="1">
        <p:scale>
          <a:sx n="59" d="100"/>
          <a:sy n="59" d="100"/>
        </p:scale>
        <p:origin x="-16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98AB0-81BD-4520-A074-AEB2C338F8E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2A5D5-9CBF-4167-A1E3-D80CB6BC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Cuke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Sniffer - a ruby library used to root out smells in your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A5D5-9CBF-4167-A1E3-D80CB6BC95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46C6-B274-45B1-8034-4FCCEDAFDF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0146-770D-4B93-A818-3488DFD02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5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46C6-B274-45B1-8034-4FCCEDAFDF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0146-770D-4B93-A818-3488DFD02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46C6-B274-45B1-8034-4FCCEDAFDF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0146-770D-4B93-A818-3488DFD02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46C6-B274-45B1-8034-4FCCEDAFDF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0146-770D-4B93-A818-3488DFD02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46C6-B274-45B1-8034-4FCCEDAFDF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0146-770D-4B93-A818-3488DFD02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6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46C6-B274-45B1-8034-4FCCEDAFDF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0146-770D-4B93-A818-3488DFD02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46C6-B274-45B1-8034-4FCCEDAFDF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0146-770D-4B93-A818-3488DFD02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46C6-B274-45B1-8034-4FCCEDAFDF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0146-770D-4B93-A818-3488DFD02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1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46C6-B274-45B1-8034-4FCCEDAFDF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0146-770D-4B93-A818-3488DFD02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0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46C6-B274-45B1-8034-4FCCEDAFDF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0146-770D-4B93-A818-3488DFD02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9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46C6-B274-45B1-8034-4FCCEDAFDF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0146-770D-4B93-A818-3488DFD02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4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D46C6-B274-45B1-8034-4FCCEDAFDF2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0146-770D-4B93-A818-3488DFD02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6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ashikantjagtap.net/bdd-code-analysis-with-cuke_sniff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Cuke</a:t>
            </a:r>
            <a:r>
              <a:rPr lang="en-US" dirty="0" smtClean="0"/>
              <a:t> sniffer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Kirubanand</a:t>
            </a:r>
            <a:r>
              <a:rPr lang="en-US" dirty="0" smtClean="0"/>
              <a:t> </a:t>
            </a:r>
            <a:r>
              <a:rPr lang="en-US" dirty="0" err="1" smtClean="0"/>
              <a:t>ramasamy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5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Cuke</a:t>
            </a:r>
            <a:r>
              <a:rPr lang="en-US" dirty="0" smtClean="0"/>
              <a:t> sniffer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D:\zentis\zenith-cucumber-capybara\zenith_cucumber&gt;cuke_sniffer --out html Result\cuke_sniffer_report.html</a:t>
            </a:r>
          </a:p>
          <a:p>
            <a:r>
              <a:rPr lang="en-US" dirty="0" smtClean="0">
                <a:hlinkClick r:id="rId3"/>
              </a:rPr>
              <a:t>http://shashikantjagtap.net/bdd-code-analysis-with-cuke_sniffer/</a:t>
            </a:r>
            <a:endParaRPr lang="en-US" dirty="0" smtClean="0"/>
          </a:p>
          <a:p>
            <a:r>
              <a:rPr lang="en-US" dirty="0" smtClean="0"/>
              <a:t>http://shashikantjagtap.net/running-cucumber-features-in-parallel-and-aggregating-reports/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8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37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Cuke sniffer</vt:lpstr>
      <vt:lpstr>Cuke sniffer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</dc:title>
  <dc:creator>Kirubanand Ramasamy</dc:creator>
  <cp:lastModifiedBy>Kirubanand Ramasamy</cp:lastModifiedBy>
  <cp:revision>3</cp:revision>
  <dcterms:created xsi:type="dcterms:W3CDTF">2016-02-24T12:51:59Z</dcterms:created>
  <dcterms:modified xsi:type="dcterms:W3CDTF">2016-02-25T15:54:02Z</dcterms:modified>
</cp:coreProperties>
</file>