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  <p:sldId id="271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1704-CBD2-4DE5-9347-C3A9163175A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A384-1967-4514-99B7-D31929C1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</a:t>
            </a:r>
            <a:r>
              <a:rPr lang="en-US" dirty="0" err="1" smtClean="0"/>
              <a:t>intergration</a:t>
            </a:r>
            <a:r>
              <a:rPr lang="en-US" dirty="0" smtClean="0"/>
              <a:t> with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53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74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47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2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10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21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58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79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40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</Words>
  <Application>Microsoft Office PowerPoint</Application>
  <PresentationFormat>On-screen Show (4:3)</PresentationFormat>
  <Paragraphs>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Jenkins intergration with bitbucket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intergration with bitbucket</dc:title>
  <dc:creator>Kirubanand Ramasamy</dc:creator>
  <cp:lastModifiedBy>Kirubanand Ramasamy</cp:lastModifiedBy>
  <cp:revision>2</cp:revision>
  <dcterms:created xsi:type="dcterms:W3CDTF">2016-02-25T15:54:08Z</dcterms:created>
  <dcterms:modified xsi:type="dcterms:W3CDTF">2016-02-25T19:37:02Z</dcterms:modified>
</cp:coreProperties>
</file>