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79A7-AE88-4732-9C9B-6BB51BDF75A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DA81E-2311-4140-B439-E7DEE080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http://stackoverflow.com/questions/7612038/with-capybara-how-do-i-switch-to-the-new-window-for-links-with-blank-targets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81E-2311-4140-B439-E7DEE0800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8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683-4A34-44EC-9684-9D8932558D6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F153-B4EC-47D8-A7EF-75DEDBEC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 handling in capybara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response.driver.browser.window_handlesWhich</a:t>
            </a:r>
            <a:r>
              <a:rPr lang="en-US" dirty="0"/>
              <a:t> seems to be an array. The last item is always the window that was most recently opened, meaning you can do the following to switch to it.</a:t>
            </a:r>
          </a:p>
          <a:p>
            <a:r>
              <a:rPr lang="en-US" dirty="0"/>
              <a:t>Within a block:</a:t>
            </a:r>
          </a:p>
          <a:p>
            <a:r>
              <a:rPr lang="en-US" dirty="0" err="1"/>
              <a:t>new_window</a:t>
            </a:r>
            <a:r>
              <a:rPr lang="en-US" dirty="0"/>
              <a:t>=</a:t>
            </a:r>
            <a:r>
              <a:rPr lang="en-US" dirty="0" err="1"/>
              <a:t>page.driver.browser.window_handles.last</a:t>
            </a:r>
            <a:r>
              <a:rPr lang="en-US" dirty="0"/>
              <a:t> </a:t>
            </a:r>
            <a:r>
              <a:rPr lang="en-US" dirty="0" err="1"/>
              <a:t>page.within_window</a:t>
            </a:r>
            <a:r>
              <a:rPr lang="en-US" dirty="0"/>
              <a:t> </a:t>
            </a:r>
            <a:r>
              <a:rPr lang="en-US" dirty="0" err="1"/>
              <a:t>new_window</a:t>
            </a:r>
            <a:r>
              <a:rPr lang="en-US" dirty="0"/>
              <a:t> do #code </a:t>
            </a:r>
            <a:r>
              <a:rPr lang="en-US" dirty="0" err="1"/>
              <a:t>endSimply</a:t>
            </a:r>
            <a:r>
              <a:rPr lang="en-US" dirty="0"/>
              <a:t> refocus for current session:</a:t>
            </a:r>
          </a:p>
          <a:p>
            <a:r>
              <a:rPr lang="en-US" dirty="0" err="1"/>
              <a:t>session.driver.browser.switch_to.window</a:t>
            </a:r>
            <a:r>
              <a:rPr lang="en-US" dirty="0"/>
              <a:t>(</a:t>
            </a:r>
            <a:r>
              <a:rPr lang="en-US" dirty="0" err="1"/>
              <a:t>page.driver.browser.window_handles.last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8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60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Window handling in capybara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handling in capybara</dc:title>
  <dc:creator>Kirubanand Ramasamy</dc:creator>
  <cp:lastModifiedBy>Kirubanand Ramasamy</cp:lastModifiedBy>
  <cp:revision>4</cp:revision>
  <dcterms:created xsi:type="dcterms:W3CDTF">2016-02-25T19:37:08Z</dcterms:created>
  <dcterms:modified xsi:type="dcterms:W3CDTF">2016-02-26T05:32:03Z</dcterms:modified>
</cp:coreProperties>
</file>