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9526-C433-4691-935F-7D1C470423C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3D927-CDE2-45D5-B868-B5A2F8CC2B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lounge.com/viewtopic.php?t=57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and setup </a:t>
            </a:r>
            <a:r>
              <a:rPr lang="en-US" dirty="0" err="1" smtClean="0"/>
              <a:t>Behat</a:t>
            </a:r>
            <a:r>
              <a:rPr lang="en-US" dirty="0" smtClean="0"/>
              <a:t> in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kirubanand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step: download </a:t>
            </a:r>
            <a:r>
              <a:rPr lang="en-US" dirty="0" err="1" smtClean="0"/>
              <a:t>php</a:t>
            </a:r>
            <a:r>
              <a:rPr lang="en-US" dirty="0" smtClean="0"/>
              <a:t> 5.3 to 5.5 because 5.6 is not working with </a:t>
            </a:r>
            <a:r>
              <a:rPr lang="en-US" dirty="0" err="1" smtClean="0"/>
              <a:t>behat</a:t>
            </a:r>
            <a:r>
              <a:rPr lang="en-US" dirty="0" smtClean="0"/>
              <a:t> framework.</a:t>
            </a:r>
          </a:p>
          <a:p>
            <a:r>
              <a:rPr lang="en-US" dirty="0" smtClean="0"/>
              <a:t>Navigate to </a:t>
            </a:r>
            <a:r>
              <a:rPr lang="en-US" dirty="0" smtClean="0">
                <a:hlinkClick r:id="rId2"/>
              </a:rPr>
              <a:t>https://www.apachelounge.com/viewtopic.php?t=5702</a:t>
            </a:r>
            <a:r>
              <a:rPr lang="en-US" dirty="0" smtClean="0"/>
              <a:t>  </a:t>
            </a:r>
          </a:p>
          <a:p>
            <a:r>
              <a:rPr lang="en-US" dirty="0" smtClean="0"/>
              <a:t>Download 5.3 version and copy php-development.ini.</a:t>
            </a:r>
          </a:p>
          <a:p>
            <a:r>
              <a:rPr lang="en-US" dirty="0" smtClean="0"/>
              <a:t>Rename php.ini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remove ; in 821 line </a:t>
            </a:r>
            <a:r>
              <a:rPr lang="en-US" dirty="0" err="1" smtClean="0"/>
              <a:t>extension_dir</a:t>
            </a:r>
            <a:r>
              <a:rPr lang="en-US" dirty="0" smtClean="0"/>
              <a:t> = "ext“</a:t>
            </a:r>
          </a:p>
          <a:p>
            <a:pPr>
              <a:buNone/>
            </a:pPr>
            <a:r>
              <a:rPr lang="en-US" dirty="0" smtClean="0"/>
              <a:t>Remove ; in 975 line extension=php_openssl.dll</a:t>
            </a:r>
          </a:p>
          <a:p>
            <a:pPr>
              <a:buNone/>
            </a:pPr>
            <a:r>
              <a:rPr lang="en-US" dirty="0" smtClean="0"/>
              <a:t>Remove ; in 960 line extension=php_curl.dll</a:t>
            </a:r>
          </a:p>
          <a:p>
            <a:pPr>
              <a:buNone/>
            </a:pPr>
            <a:r>
              <a:rPr lang="en-US" dirty="0" smtClean="0"/>
              <a:t>Remove ; in 961 line extension=php_fileinfo.dll</a:t>
            </a:r>
          </a:p>
          <a:p>
            <a:pPr>
              <a:buNone/>
            </a:pPr>
            <a:r>
              <a:rPr lang="en-US" dirty="0" smtClean="0"/>
              <a:t> Remove ; in 969 line         extension=php_mbstring.dll</a:t>
            </a:r>
          </a:p>
          <a:p>
            <a:pPr>
              <a:buNone/>
            </a:pPr>
            <a:r>
              <a:rPr lang="en-US" dirty="0" smtClean="0"/>
              <a:t> Remove ; in 970 line                    extension=php_exif.dll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Navigate  to https://getcomposer.org/download/</a:t>
            </a:r>
          </a:p>
          <a:p>
            <a:r>
              <a:rPr lang="en-US" dirty="0" smtClean="0"/>
              <a:t>And to download composer.</a:t>
            </a:r>
          </a:p>
          <a:p>
            <a:r>
              <a:rPr lang="en-US" dirty="0" smtClean="0"/>
              <a:t>Then create two files </a:t>
            </a:r>
            <a:r>
              <a:rPr lang="en-US" dirty="0" err="1" smtClean="0"/>
              <a:t>composer.phar</a:t>
            </a:r>
            <a:r>
              <a:rPr lang="en-US" dirty="0" smtClean="0"/>
              <a:t> and </a:t>
            </a:r>
            <a:r>
              <a:rPr lang="en-US" dirty="0" err="1" smtClean="0"/>
              <a:t>composer.json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 command prompt run following commands</a:t>
            </a:r>
          </a:p>
          <a:p>
            <a:pPr>
              <a:buNone/>
            </a:pPr>
            <a:r>
              <a:rPr lang="en-US" dirty="0" smtClean="0"/>
              <a:t>   $ curl http://getcomposer.org/installer |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$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composer.phar</a:t>
            </a:r>
            <a:r>
              <a:rPr lang="en-US" dirty="0" smtClean="0"/>
              <a:t> install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composer.json</a:t>
            </a:r>
            <a:r>
              <a:rPr lang="en-US" dirty="0" smtClean="0"/>
              <a:t> and </a:t>
            </a:r>
            <a:r>
              <a:rPr lang="en-US" dirty="0" err="1" smtClean="0"/>
              <a:t>composer.phar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Execute command--bin\behat.bat --</a:t>
            </a:r>
            <a:r>
              <a:rPr lang="en-US" dirty="0" err="1" smtClean="0"/>
              <a:t>init.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to generate feature folder.</a:t>
            </a:r>
          </a:p>
          <a:p>
            <a:pPr>
              <a:buNone/>
            </a:pPr>
            <a:r>
              <a:rPr lang="en-US" dirty="0" smtClean="0"/>
              <a:t> where we need to add all extensions in </a:t>
            </a:r>
            <a:r>
              <a:rPr lang="en-US" dirty="0" err="1" smtClean="0"/>
              <a:t>composer.json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For reference:</a:t>
            </a:r>
          </a:p>
          <a:p>
            <a:pPr>
              <a:buNone/>
            </a:pPr>
            <a:r>
              <a:rPr lang="en-US" dirty="0" smtClean="0"/>
              <a:t>https://github.com/Behat/en-mink.behat.org/blob/master/index.rst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160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Installation and setup Behat in windows</vt:lpstr>
      <vt:lpstr>Installation process</vt:lpstr>
      <vt:lpstr>Slide 3</vt:lpstr>
      <vt:lpstr>Slide 4</vt:lpstr>
      <vt:lpstr>About composer.json and composer.phar 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setup Behat in windows</dc:title>
  <dc:creator>kkiruban</dc:creator>
  <cp:lastModifiedBy>kkiruban</cp:lastModifiedBy>
  <cp:revision>2</cp:revision>
  <dcterms:created xsi:type="dcterms:W3CDTF">2015-06-10T09:16:26Z</dcterms:created>
  <dcterms:modified xsi:type="dcterms:W3CDTF">2015-06-10T09:17:41Z</dcterms:modified>
</cp:coreProperties>
</file>