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4050" autoAdjust="0"/>
  </p:normalViewPr>
  <p:slideViewPr>
    <p:cSldViewPr>
      <p:cViewPr>
        <p:scale>
          <a:sx n="75" d="100"/>
          <a:sy n="75" d="100"/>
        </p:scale>
        <p:origin x="-124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7799-43EA-49A9-8790-7A96639B6D70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3109C-6FE2-4894-87AB-C4C22251E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is to do web automation</a:t>
            </a:r>
          </a:p>
          <a:p>
            <a:r>
              <a:rPr lang="en-US" dirty="0" smtClean="0"/>
              <a:t>So what is the </a:t>
            </a:r>
            <a:r>
              <a:rPr lang="en-US" dirty="0" err="1" smtClean="0"/>
              <a:t>watir</a:t>
            </a:r>
            <a:r>
              <a:rPr lang="en-US" dirty="0" smtClean="0"/>
              <a:t> or capybara</a:t>
            </a:r>
          </a:p>
          <a:p>
            <a:r>
              <a:rPr lang="en-US" dirty="0" smtClean="0"/>
              <a:t>They are nothing</a:t>
            </a:r>
            <a:r>
              <a:rPr lang="en-US" baseline="0" dirty="0" smtClean="0"/>
              <a:t> but they have some simple command</a:t>
            </a:r>
          </a:p>
          <a:p>
            <a:r>
              <a:rPr lang="en-US" baseline="0" dirty="0" smtClean="0"/>
              <a:t>So if we want to visit website then we can use visit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0414-9511-472A-A606-58CB317988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347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0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8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91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23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48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2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69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7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12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7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89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31607-D5F2-4DCB-9EF1-0055F9CBDDD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CE316-E873-47EB-B880-C0ECFDB1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29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err="1" smtClean="0"/>
              <a:t>watir</a:t>
            </a:r>
            <a:r>
              <a:rPr lang="en-US" dirty="0" smtClean="0"/>
              <a:t> or capybara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438400"/>
            <a:ext cx="1219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-1143000" y="990600"/>
            <a:ext cx="2590800" cy="1333084"/>
          </a:xfrm>
          <a:prstGeom prst="wedgeEllipseCallout">
            <a:avLst>
              <a:gd name="adj1" fmla="val 56039"/>
              <a:gd name="adj2" fmla="val 79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code written inside this is ruby code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46965" y="2362200"/>
            <a:ext cx="1371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2286000"/>
            <a:ext cx="472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1905000"/>
            <a:ext cx="1094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ruby code to perform some operation in web application but by itself ruby can not do so we are adding </a:t>
            </a:r>
            <a:r>
              <a:rPr lang="en-US" dirty="0" err="1" smtClean="0"/>
              <a:t>watir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480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87484" y="2971800"/>
            <a:ext cx="1208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Ruby code</a:t>
            </a:r>
          </a:p>
          <a:p>
            <a:r>
              <a:rPr lang="en-US" dirty="0"/>
              <a:t> </a:t>
            </a:r>
            <a:r>
              <a:rPr lang="en-US" dirty="0" smtClean="0"/>
              <a:t>  +</a:t>
            </a:r>
          </a:p>
          <a:p>
            <a:r>
              <a:rPr lang="en-US" dirty="0" smtClean="0"/>
              <a:t>Watir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capybara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5715000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netbeans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0"/>
            <a:endCxn id="5" idx="2"/>
          </p:cNvCxnSpPr>
          <p:nvPr/>
        </p:nvCxnSpPr>
        <p:spPr>
          <a:xfrm flipH="1" flipV="1">
            <a:off x="2286000" y="4953000"/>
            <a:ext cx="14754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14800" y="2743200"/>
            <a:ext cx="1219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driver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  <a:endCxn id="21" idx="1"/>
          </p:cNvCxnSpPr>
          <p:nvPr/>
        </p:nvCxnSpPr>
        <p:spPr>
          <a:xfrm>
            <a:off x="2895600" y="3695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6600" y="4191000"/>
            <a:ext cx="4095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</a:t>
            </a:r>
            <a:r>
              <a:rPr lang="en-US" dirty="0" err="1" smtClean="0"/>
              <a:t>watir</a:t>
            </a:r>
            <a:endParaRPr lang="en-US" dirty="0"/>
          </a:p>
          <a:p>
            <a:r>
              <a:rPr lang="en-US" dirty="0" smtClean="0"/>
              <a:t>Need some driver to </a:t>
            </a:r>
          </a:p>
          <a:p>
            <a:r>
              <a:rPr lang="en-US" dirty="0" smtClean="0"/>
              <a:t>Perform operation that is selenium driver.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  <a:endCxn id="8" idx="1"/>
          </p:cNvCxnSpPr>
          <p:nvPr/>
        </p:nvCxnSpPr>
        <p:spPr>
          <a:xfrm flipV="1">
            <a:off x="5334000" y="3581400"/>
            <a:ext cx="1312965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2667000"/>
            <a:ext cx="1219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Cucumber </a:t>
            </a:r>
          </a:p>
          <a:p>
            <a:pPr algn="ctr"/>
            <a:r>
              <a:rPr lang="en-US" dirty="0" smtClean="0"/>
              <a:t>(gherkin language)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8" idx="3"/>
            <a:endCxn id="16" idx="1"/>
          </p:cNvCxnSpPr>
          <p:nvPr/>
        </p:nvCxnSpPr>
        <p:spPr>
          <a:xfrm>
            <a:off x="1219200" y="3695700"/>
            <a:ext cx="468284" cy="1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72701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cucumber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cucumber features\personal-user-creation-</a:t>
            </a:r>
            <a:r>
              <a:rPr lang="en-US" dirty="0" err="1" smtClean="0"/>
              <a:t>test.feature</a:t>
            </a:r>
            <a:r>
              <a:rPr lang="en-US" dirty="0" smtClean="0"/>
              <a:t> --format html --out .\report.html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116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Ruby watir or capybara workflow</vt:lpstr>
      <vt:lpstr>To run cucumber scripts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kiruba the great</dc:creator>
  <cp:lastModifiedBy>kkiruban</cp:lastModifiedBy>
  <cp:revision>65</cp:revision>
  <dcterms:created xsi:type="dcterms:W3CDTF">2015-08-26T19:56:14Z</dcterms:created>
  <dcterms:modified xsi:type="dcterms:W3CDTF">2015-09-15T12:08:52Z</dcterms:modified>
</cp:coreProperties>
</file>