
<file path=[Content_Types].xml><?xml version="1.0" encoding="utf-8"?>
<Types xmlns="http://schemas.openxmlformats.org/package/2006/content-types">
  <Override PartName="/ppt/slideMasters/slideMaster3.xml" ContentType="application/vnd.openxmlformats-officedocument.presentationml.slideMaster+xml"/>
  <Override PartName="/ppt/tags/tag8.xml" ContentType="application/vnd.openxmlformats-officedocument.presentationml.tags+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wmf" ContentType="image/x-wmf"/>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tags/tag29.xml" ContentType="application/vnd.openxmlformats-officedocument.presentationml.tags+xml"/>
  <Override PartName="/ppt/tags/tag38.xml" ContentType="application/vnd.openxmlformats-officedocument.presentationml.tags+xml"/>
  <Override PartName="/ppt/theme/themeOverride1.xml" ContentType="application/vnd.openxmlformats-officedocument.themeOverride+xml"/>
  <Override PartName="/ppt/tags/tag47.xml" ContentType="application/vnd.openxmlformats-officedocument.presentationml.tags+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ppt/tags/tag36.xml" ContentType="application/vnd.openxmlformats-officedocument.presentationml.tags+xml"/>
  <Override PartName="/ppt/slideLayouts/slideLayout11.xml" ContentType="application/vnd.openxmlformats-officedocument.presentationml.slideLayout+xml"/>
  <Override PartName="/ppt/tags/tag45.xml" ContentType="application/vnd.openxmlformats-officedocument.presentationml.tags+xml"/>
  <Default Extension="pptx" ContentType="application/vnd.openxmlformats-officedocument.presentationml.presentation"/>
  <Override PartName="/ppt/tags/tag14.xml" ContentType="application/vnd.openxmlformats-officedocument.presentationml.tags+xml"/>
  <Override PartName="/ppt/tags/tag25.xml" ContentType="application/vnd.openxmlformats-officedocument.presentationml.tags+xml"/>
  <Override PartName="/ppt/tags/tag34.xml" ContentType="application/vnd.openxmlformats-officedocument.presentationml.tags+xml"/>
  <Override PartName="/ppt/tags/tag43.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tags/tag41.xml" ContentType="application/vnd.openxmlformats-officedocument.presentationml.tags+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ags/tag7.xml" ContentType="application/vnd.openxmlformats-officedocument.presentationml.tags+xml"/>
  <Default Extension="bin" ContentType="application/vnd.openxmlformats-officedocument.oleObject"/>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Default Extension="jpeg" ContentType="image/jpeg"/>
  <Override PartName="/ppt/tags/tag39.xml" ContentType="application/vnd.openxmlformats-officedocument.presentationml.tags+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Override PartName="/ppt/slideLayouts/slideLayout10.xml" ContentType="application/vnd.openxmlformats-officedocument.presentationml.slideLayout+xml"/>
  <Override PartName="/ppt/tags/tag33.xml" ContentType="application/vnd.openxmlformats-officedocument.presentationml.tags+xml"/>
  <Override PartName="/ppt/tags/tag44.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diagrams/colors1.xml" ContentType="application/vnd.openxmlformats-officedocument.drawingml.diagramColor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76" r:id="rId2"/>
    <p:sldMasterId id="2147483946" r:id="rId3"/>
  </p:sldMasterIdLst>
  <p:notesMasterIdLst>
    <p:notesMasterId r:id="rId17"/>
  </p:notesMasterIdLst>
  <p:handoutMasterIdLst>
    <p:handoutMasterId r:id="rId18"/>
  </p:handoutMasterIdLst>
  <p:sldIdLst>
    <p:sldId id="311" r:id="rId4"/>
    <p:sldId id="342" r:id="rId5"/>
    <p:sldId id="343" r:id="rId6"/>
    <p:sldId id="350" r:id="rId7"/>
    <p:sldId id="345" r:id="rId8"/>
    <p:sldId id="347" r:id="rId9"/>
    <p:sldId id="339" r:id="rId10"/>
    <p:sldId id="351" r:id="rId11"/>
    <p:sldId id="336" r:id="rId12"/>
    <p:sldId id="352" r:id="rId13"/>
    <p:sldId id="349" r:id="rId14"/>
    <p:sldId id="338" r:id="rId15"/>
    <p:sldId id="341" r:id="rId16"/>
  </p:sldIdLst>
  <p:sldSz cx="9906000" cy="6858000" type="A4"/>
  <p:notesSz cx="6797675" cy="9874250"/>
  <p:custDataLst>
    <p:tags r:id="rId19"/>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66"/>
    <a:srgbClr val="FFCC66"/>
    <a:srgbClr val="FFBC1D"/>
    <a:srgbClr val="FFCC00"/>
    <a:srgbClr val="FF3300"/>
    <a:srgbClr val="000000"/>
    <a:srgbClr val="D5EBFF"/>
    <a:srgbClr val="E1F7FF"/>
    <a:srgbClr val="A91F5B"/>
    <a:srgbClr val="71205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84" autoAdjust="0"/>
    <p:restoredTop sz="95686" autoAdjust="0"/>
  </p:normalViewPr>
  <p:slideViewPr>
    <p:cSldViewPr snapToGrid="0">
      <p:cViewPr varScale="1">
        <p:scale>
          <a:sx n="97" d="100"/>
          <a:sy n="97" d="100"/>
        </p:scale>
        <p:origin x="-108" y="-192"/>
      </p:cViewPr>
      <p:guideLst>
        <p:guide orient="horz" pos="3948"/>
        <p:guide orient="horz" pos="942"/>
        <p:guide orient="horz" pos="3504"/>
        <p:guide orient="horz" pos="3290"/>
        <p:guide orient="horz" pos="1354"/>
        <p:guide pos="3120"/>
        <p:guide pos="6025"/>
        <p:guide pos="3062"/>
        <p:guide pos="3179"/>
        <p:guide pos="215"/>
        <p:guide pos="387"/>
        <p:guide pos="584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1" d="100"/>
          <a:sy n="71" d="100"/>
        </p:scale>
        <p:origin x="-3372" y="-120"/>
      </p:cViewPr>
      <p:guideLst>
        <p:guide orient="horz" pos="3110"/>
        <p:guide pos="214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tags" Target="tags/tag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A847D7-DC69-47BF-B77F-AEC797835AC3}"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en-US"/>
        </a:p>
      </dgm:t>
    </dgm:pt>
    <dgm:pt modelId="{16E4BB70-E5FF-4E68-A93C-56130A930E52}">
      <dgm:prSet phldrT="[Text]" custT="1"/>
      <dgm:spPr/>
      <dgm:t>
        <a:bodyPr/>
        <a:lstStyle/>
        <a:p>
          <a:r>
            <a:rPr lang="en-US" sz="2000" dirty="0" smtClean="0"/>
            <a:t>Functional Testing</a:t>
          </a:r>
          <a:endParaRPr lang="en-US" sz="2000" dirty="0"/>
        </a:p>
      </dgm:t>
    </dgm:pt>
    <dgm:pt modelId="{03718EFF-07A7-421D-A0DE-7B6A3E1AE97C}" type="parTrans" cxnId="{B46693EA-3CE7-4146-A220-B79A017A002A}">
      <dgm:prSet/>
      <dgm:spPr/>
      <dgm:t>
        <a:bodyPr/>
        <a:lstStyle/>
        <a:p>
          <a:endParaRPr lang="en-US"/>
        </a:p>
      </dgm:t>
    </dgm:pt>
    <dgm:pt modelId="{B4360273-2778-4547-A5F9-C0CF957FCA62}" type="sibTrans" cxnId="{B46693EA-3CE7-4146-A220-B79A017A002A}">
      <dgm:prSet/>
      <dgm:spPr/>
      <dgm:t>
        <a:bodyPr/>
        <a:lstStyle/>
        <a:p>
          <a:endParaRPr lang="en-US"/>
        </a:p>
      </dgm:t>
    </dgm:pt>
    <dgm:pt modelId="{7752C0D9-7D67-46CD-8A18-856A30CA34B7}">
      <dgm:prSet phldrT="[Text]" custT="1"/>
      <dgm:spPr/>
      <dgm:t>
        <a:bodyPr/>
        <a:lstStyle/>
        <a:p>
          <a:r>
            <a:rPr lang="en-US" sz="1800" dirty="0" smtClean="0">
              <a:latin typeface="Calibri" pitchFamily="34" charset="0"/>
            </a:rPr>
            <a:t>Daily Smoke Test</a:t>
          </a:r>
          <a:endParaRPr lang="en-US" sz="1800" dirty="0"/>
        </a:p>
      </dgm:t>
    </dgm:pt>
    <dgm:pt modelId="{230BCF5C-DD63-4245-AB24-567327E502D5}" type="parTrans" cxnId="{E3D90F11-391A-42CB-8050-7EF9B994BE30}">
      <dgm:prSet/>
      <dgm:spPr/>
      <dgm:t>
        <a:bodyPr/>
        <a:lstStyle/>
        <a:p>
          <a:endParaRPr lang="en-US"/>
        </a:p>
      </dgm:t>
    </dgm:pt>
    <dgm:pt modelId="{8EB63565-6FFE-433E-B43A-6854D1CF820E}" type="sibTrans" cxnId="{E3D90F11-391A-42CB-8050-7EF9B994BE30}">
      <dgm:prSet/>
      <dgm:spPr/>
      <dgm:t>
        <a:bodyPr/>
        <a:lstStyle/>
        <a:p>
          <a:endParaRPr lang="en-US"/>
        </a:p>
      </dgm:t>
    </dgm:pt>
    <dgm:pt modelId="{19250641-C480-4BA9-B46D-5858EF79B370}">
      <dgm:prSet phldrT="[Text]" custT="1"/>
      <dgm:spPr/>
      <dgm:t>
        <a:bodyPr/>
        <a:lstStyle/>
        <a:p>
          <a:r>
            <a:rPr lang="en-US" sz="2000" dirty="0" smtClean="0"/>
            <a:t>Non-functional Testing</a:t>
          </a:r>
          <a:endParaRPr lang="en-US" sz="2000" dirty="0"/>
        </a:p>
      </dgm:t>
    </dgm:pt>
    <dgm:pt modelId="{71246D25-32BA-46BC-B395-CF44318E715B}" type="parTrans" cxnId="{3BC53543-5D92-4F8F-BA0F-246A82E0A971}">
      <dgm:prSet/>
      <dgm:spPr/>
      <dgm:t>
        <a:bodyPr/>
        <a:lstStyle/>
        <a:p>
          <a:endParaRPr lang="en-US"/>
        </a:p>
      </dgm:t>
    </dgm:pt>
    <dgm:pt modelId="{CA6D55F1-EF47-42E8-933D-5119AADE66EA}" type="sibTrans" cxnId="{3BC53543-5D92-4F8F-BA0F-246A82E0A971}">
      <dgm:prSet/>
      <dgm:spPr/>
      <dgm:t>
        <a:bodyPr/>
        <a:lstStyle/>
        <a:p>
          <a:endParaRPr lang="en-US"/>
        </a:p>
      </dgm:t>
    </dgm:pt>
    <dgm:pt modelId="{909AE630-AA86-498C-B6A3-946896196270}">
      <dgm:prSet phldrT="[Text]" custT="1"/>
      <dgm:spPr/>
      <dgm:t>
        <a:bodyPr/>
        <a:lstStyle/>
        <a:p>
          <a:r>
            <a:rPr lang="en-US" sz="1800" dirty="0" smtClean="0">
              <a:latin typeface="Calibri" pitchFamily="34" charset="0"/>
            </a:rPr>
            <a:t>Performance Testing </a:t>
          </a:r>
          <a:endParaRPr lang="en-US" sz="1800" dirty="0"/>
        </a:p>
      </dgm:t>
    </dgm:pt>
    <dgm:pt modelId="{79A110E8-76BB-4CE4-B6A3-7DAB7398CB84}" type="parTrans" cxnId="{F34EE404-D713-45A8-8424-EF7CC2708878}">
      <dgm:prSet/>
      <dgm:spPr/>
      <dgm:t>
        <a:bodyPr/>
        <a:lstStyle/>
        <a:p>
          <a:endParaRPr lang="en-US"/>
        </a:p>
      </dgm:t>
    </dgm:pt>
    <dgm:pt modelId="{82FBC539-80DF-4B1B-88E5-A8078945E546}" type="sibTrans" cxnId="{F34EE404-D713-45A8-8424-EF7CC2708878}">
      <dgm:prSet/>
      <dgm:spPr/>
      <dgm:t>
        <a:bodyPr/>
        <a:lstStyle/>
        <a:p>
          <a:endParaRPr lang="en-US"/>
        </a:p>
      </dgm:t>
    </dgm:pt>
    <dgm:pt modelId="{409388F4-19B8-4741-91E0-286A469DFD66}">
      <dgm:prSet phldrT="[Text]" custT="1"/>
      <dgm:spPr/>
      <dgm:t>
        <a:bodyPr/>
        <a:lstStyle/>
        <a:p>
          <a:r>
            <a:rPr lang="en-US" sz="2000" dirty="0" smtClean="0"/>
            <a:t>Automation Testing</a:t>
          </a:r>
          <a:endParaRPr lang="en-US" sz="2000" dirty="0"/>
        </a:p>
      </dgm:t>
    </dgm:pt>
    <dgm:pt modelId="{290957F4-748B-492B-BE7B-414B6EB3D3A3}" type="parTrans" cxnId="{45C2BF1B-A046-4031-8B0E-E12D5C71D647}">
      <dgm:prSet/>
      <dgm:spPr/>
      <dgm:t>
        <a:bodyPr/>
        <a:lstStyle/>
        <a:p>
          <a:endParaRPr lang="en-US"/>
        </a:p>
      </dgm:t>
    </dgm:pt>
    <dgm:pt modelId="{FB3E2D35-780B-4DB5-9AD5-7F3CE000D908}" type="sibTrans" cxnId="{45C2BF1B-A046-4031-8B0E-E12D5C71D647}">
      <dgm:prSet/>
      <dgm:spPr/>
      <dgm:t>
        <a:bodyPr/>
        <a:lstStyle/>
        <a:p>
          <a:endParaRPr lang="en-US"/>
        </a:p>
      </dgm:t>
    </dgm:pt>
    <dgm:pt modelId="{CC2DA907-3B32-4B69-A1FF-3B49C1176F28}">
      <dgm:prSet phldrT="[Text]" custT="1"/>
      <dgm:spPr/>
      <dgm:t>
        <a:bodyPr/>
        <a:lstStyle/>
        <a:p>
          <a:r>
            <a:rPr lang="en-US" sz="1800" b="0" dirty="0" err="1" smtClean="0">
              <a:latin typeface="Calibri" pitchFamily="34" charset="0"/>
            </a:rPr>
            <a:t>Behat</a:t>
          </a:r>
          <a:r>
            <a:rPr lang="en-US" sz="1800" b="0" dirty="0" smtClean="0">
              <a:latin typeface="Calibri" pitchFamily="34" charset="0"/>
            </a:rPr>
            <a:t> Automation Testing </a:t>
          </a:r>
          <a:endParaRPr lang="en-US" sz="1800" dirty="0"/>
        </a:p>
      </dgm:t>
    </dgm:pt>
    <dgm:pt modelId="{F8B15472-C8E2-4EA3-87A5-38D6AECE8366}" type="parTrans" cxnId="{0D3FCEAE-B72F-4933-9295-2C1BDF9D280E}">
      <dgm:prSet/>
      <dgm:spPr/>
      <dgm:t>
        <a:bodyPr/>
        <a:lstStyle/>
        <a:p>
          <a:endParaRPr lang="en-US"/>
        </a:p>
      </dgm:t>
    </dgm:pt>
    <dgm:pt modelId="{0A63C75F-E8BB-4A97-943B-B2D28134A756}" type="sibTrans" cxnId="{0D3FCEAE-B72F-4933-9295-2C1BDF9D280E}">
      <dgm:prSet/>
      <dgm:spPr/>
      <dgm:t>
        <a:bodyPr/>
        <a:lstStyle/>
        <a:p>
          <a:endParaRPr lang="en-US"/>
        </a:p>
      </dgm:t>
    </dgm:pt>
    <dgm:pt modelId="{6FA253AE-34B8-4426-A67E-68085E0E28DE}">
      <dgm:prSet custT="1"/>
      <dgm:spPr/>
      <dgm:t>
        <a:bodyPr/>
        <a:lstStyle/>
        <a:p>
          <a:r>
            <a:rPr lang="en-US" sz="1800" dirty="0" smtClean="0">
              <a:latin typeface="Calibri" pitchFamily="34" charset="0"/>
            </a:rPr>
            <a:t>Regression Testing </a:t>
          </a:r>
          <a:endParaRPr lang="en-US" sz="1800" dirty="0">
            <a:latin typeface="Calibri" pitchFamily="34" charset="0"/>
          </a:endParaRPr>
        </a:p>
      </dgm:t>
    </dgm:pt>
    <dgm:pt modelId="{CE2ECC61-984D-4DD6-8E04-4BCE835A309A}" type="parTrans" cxnId="{30060F3F-5A52-4672-BC30-33F8FD5A8C28}">
      <dgm:prSet/>
      <dgm:spPr/>
      <dgm:t>
        <a:bodyPr/>
        <a:lstStyle/>
        <a:p>
          <a:endParaRPr lang="en-US"/>
        </a:p>
      </dgm:t>
    </dgm:pt>
    <dgm:pt modelId="{525F8ACB-C22A-461C-A54E-FEDA17FF26C1}" type="sibTrans" cxnId="{30060F3F-5A52-4672-BC30-33F8FD5A8C28}">
      <dgm:prSet/>
      <dgm:spPr/>
      <dgm:t>
        <a:bodyPr/>
        <a:lstStyle/>
        <a:p>
          <a:endParaRPr lang="en-US"/>
        </a:p>
      </dgm:t>
    </dgm:pt>
    <dgm:pt modelId="{2854E21C-222D-45B9-913D-01ACE9CCBC50}">
      <dgm:prSet custT="1"/>
      <dgm:spPr/>
      <dgm:t>
        <a:bodyPr/>
        <a:lstStyle/>
        <a:p>
          <a:r>
            <a:rPr lang="en-US" sz="1800" dirty="0" smtClean="0">
              <a:latin typeface="Calibri" pitchFamily="34" charset="0"/>
            </a:rPr>
            <a:t>JIRA- Defect /User Story based Testing</a:t>
          </a:r>
        </a:p>
      </dgm:t>
    </dgm:pt>
    <dgm:pt modelId="{743F3CF3-B8E0-4C57-B74C-99BCD3F519BA}" type="parTrans" cxnId="{894B7FDD-967A-4A24-A056-CB358A7AE896}">
      <dgm:prSet/>
      <dgm:spPr/>
      <dgm:t>
        <a:bodyPr/>
        <a:lstStyle/>
        <a:p>
          <a:endParaRPr lang="en-US"/>
        </a:p>
      </dgm:t>
    </dgm:pt>
    <dgm:pt modelId="{72935ABD-EFDF-4EFA-892A-EC7C9310F335}" type="sibTrans" cxnId="{894B7FDD-967A-4A24-A056-CB358A7AE896}">
      <dgm:prSet/>
      <dgm:spPr/>
      <dgm:t>
        <a:bodyPr/>
        <a:lstStyle/>
        <a:p>
          <a:endParaRPr lang="en-US"/>
        </a:p>
      </dgm:t>
    </dgm:pt>
    <dgm:pt modelId="{AC605B52-B069-47AC-927D-22522E815A87}">
      <dgm:prSet custT="1"/>
      <dgm:spPr/>
      <dgm:t>
        <a:bodyPr/>
        <a:lstStyle/>
        <a:p>
          <a:r>
            <a:rPr lang="en-US" sz="1800" dirty="0" smtClean="0">
              <a:latin typeface="Calibri" pitchFamily="34" charset="0"/>
            </a:rPr>
            <a:t>Skim Testing before Performance</a:t>
          </a:r>
        </a:p>
      </dgm:t>
    </dgm:pt>
    <dgm:pt modelId="{117B60FF-56B9-45C1-9805-AC4B5D24F519}" type="parTrans" cxnId="{A60E68CD-1695-4FC2-A06D-86BCC40AE4CD}">
      <dgm:prSet/>
      <dgm:spPr/>
      <dgm:t>
        <a:bodyPr/>
        <a:lstStyle/>
        <a:p>
          <a:endParaRPr lang="en-US"/>
        </a:p>
      </dgm:t>
    </dgm:pt>
    <dgm:pt modelId="{29D26039-E0CA-49E9-BB4F-7D31E23C0E2A}" type="sibTrans" cxnId="{A60E68CD-1695-4FC2-A06D-86BCC40AE4CD}">
      <dgm:prSet/>
      <dgm:spPr/>
      <dgm:t>
        <a:bodyPr/>
        <a:lstStyle/>
        <a:p>
          <a:endParaRPr lang="en-US"/>
        </a:p>
      </dgm:t>
    </dgm:pt>
    <dgm:pt modelId="{7BABABB4-67C1-4FD4-A4FF-216E16BE26C0}">
      <dgm:prSet custT="1"/>
      <dgm:spPr/>
      <dgm:t>
        <a:bodyPr/>
        <a:lstStyle/>
        <a:p>
          <a:r>
            <a:rPr lang="en-US" sz="1800" b="0" dirty="0" smtClean="0">
              <a:latin typeface="Calibri" pitchFamily="34" charset="0"/>
            </a:rPr>
            <a:t>Exploratory Testing </a:t>
          </a:r>
        </a:p>
      </dgm:t>
    </dgm:pt>
    <dgm:pt modelId="{B5D7A5AC-99EC-4E08-9C40-B8227F5D0B27}" type="parTrans" cxnId="{5092B950-A88F-49C8-A493-6957B62C0D68}">
      <dgm:prSet/>
      <dgm:spPr/>
      <dgm:t>
        <a:bodyPr/>
        <a:lstStyle/>
        <a:p>
          <a:endParaRPr lang="en-US"/>
        </a:p>
      </dgm:t>
    </dgm:pt>
    <dgm:pt modelId="{380CE2F9-64AE-4E8E-939A-859F0EAD8029}" type="sibTrans" cxnId="{5092B950-A88F-49C8-A493-6957B62C0D68}">
      <dgm:prSet/>
      <dgm:spPr/>
      <dgm:t>
        <a:bodyPr/>
        <a:lstStyle/>
        <a:p>
          <a:endParaRPr lang="en-US"/>
        </a:p>
      </dgm:t>
    </dgm:pt>
    <dgm:pt modelId="{B125622B-3CE3-4F1A-AA72-2A14283F6CB4}">
      <dgm:prSet custT="1"/>
      <dgm:spPr/>
      <dgm:t>
        <a:bodyPr/>
        <a:lstStyle/>
        <a:p>
          <a:r>
            <a:rPr lang="en-US" sz="1800" b="0" dirty="0" smtClean="0">
              <a:latin typeface="Calibri" pitchFamily="34" charset="0"/>
            </a:rPr>
            <a:t>End to End </a:t>
          </a:r>
          <a:r>
            <a:rPr lang="en-US" sz="1800" dirty="0" smtClean="0">
              <a:latin typeface="Calibri" pitchFamily="34" charset="0"/>
            </a:rPr>
            <a:t>T</a:t>
          </a:r>
          <a:r>
            <a:rPr lang="en-US" sz="1800" b="0" dirty="0" smtClean="0">
              <a:latin typeface="Calibri" pitchFamily="34" charset="0"/>
            </a:rPr>
            <a:t>esting for </a:t>
          </a:r>
          <a:r>
            <a:rPr lang="en-US" sz="1800" b="0" dirty="0" err="1" smtClean="0">
              <a:latin typeface="Calibri" pitchFamily="34" charset="0"/>
            </a:rPr>
            <a:t>eCommerce</a:t>
          </a:r>
          <a:r>
            <a:rPr lang="en-US" sz="1800" b="0" dirty="0" smtClean="0">
              <a:latin typeface="Calibri" pitchFamily="34" charset="0"/>
            </a:rPr>
            <a:t> Applications </a:t>
          </a:r>
        </a:p>
      </dgm:t>
    </dgm:pt>
    <dgm:pt modelId="{3CB9C260-CAD9-4527-8039-B02CBFD47578}" type="parTrans" cxnId="{ECFD6C2A-EF55-4F6F-A209-8EB9ABE418AA}">
      <dgm:prSet/>
      <dgm:spPr/>
      <dgm:t>
        <a:bodyPr/>
        <a:lstStyle/>
        <a:p>
          <a:endParaRPr lang="en-US"/>
        </a:p>
      </dgm:t>
    </dgm:pt>
    <dgm:pt modelId="{AFD9B526-196E-4510-AC92-4163A9A6F953}" type="sibTrans" cxnId="{ECFD6C2A-EF55-4F6F-A209-8EB9ABE418AA}">
      <dgm:prSet/>
      <dgm:spPr/>
      <dgm:t>
        <a:bodyPr/>
        <a:lstStyle/>
        <a:p>
          <a:endParaRPr lang="en-US"/>
        </a:p>
      </dgm:t>
    </dgm:pt>
    <dgm:pt modelId="{E1ACE005-2C62-4C37-B177-24A34659D854}">
      <dgm:prSet custT="1"/>
      <dgm:spPr/>
      <dgm:t>
        <a:bodyPr/>
        <a:lstStyle/>
        <a:p>
          <a:r>
            <a:rPr lang="en-US" sz="1800" dirty="0" smtClean="0">
              <a:latin typeface="Calibri" pitchFamily="34" charset="0"/>
            </a:rPr>
            <a:t>Live Support Test</a:t>
          </a:r>
          <a:endParaRPr lang="en-US" sz="1800" dirty="0"/>
        </a:p>
      </dgm:t>
    </dgm:pt>
    <dgm:pt modelId="{2953D0C6-B1E1-4261-85A8-75E2E75F45F6}" type="parTrans" cxnId="{290FD0A7-2DED-4AAE-8271-8A087CA6F477}">
      <dgm:prSet/>
      <dgm:spPr/>
      <dgm:t>
        <a:bodyPr/>
        <a:lstStyle/>
        <a:p>
          <a:endParaRPr lang="en-US"/>
        </a:p>
      </dgm:t>
    </dgm:pt>
    <dgm:pt modelId="{1F411889-C2DC-490D-8F55-B3C6ADF56267}" type="sibTrans" cxnId="{290FD0A7-2DED-4AAE-8271-8A087CA6F477}">
      <dgm:prSet/>
      <dgm:spPr/>
      <dgm:t>
        <a:bodyPr/>
        <a:lstStyle/>
        <a:p>
          <a:endParaRPr lang="en-US"/>
        </a:p>
      </dgm:t>
    </dgm:pt>
    <dgm:pt modelId="{F7DFF418-698F-485C-8AFF-07D68BB30C9B}">
      <dgm:prSet custT="1"/>
      <dgm:spPr/>
      <dgm:t>
        <a:bodyPr/>
        <a:lstStyle/>
        <a:p>
          <a:r>
            <a:rPr lang="en-US" sz="1800" b="0" dirty="0" smtClean="0">
              <a:latin typeface="Calibri" pitchFamily="34" charset="0"/>
            </a:rPr>
            <a:t>Accessibility Testing </a:t>
          </a:r>
        </a:p>
      </dgm:t>
    </dgm:pt>
    <dgm:pt modelId="{CC260DDB-F631-43E5-8645-99417F618ADC}" type="parTrans" cxnId="{940B25A7-39A1-4EE2-81AF-8265B80DD9FA}">
      <dgm:prSet/>
      <dgm:spPr/>
      <dgm:t>
        <a:bodyPr/>
        <a:lstStyle/>
        <a:p>
          <a:endParaRPr lang="en-US"/>
        </a:p>
      </dgm:t>
    </dgm:pt>
    <dgm:pt modelId="{AE9F83D4-DE75-4C85-9FC0-F94A9C657CCB}" type="sibTrans" cxnId="{940B25A7-39A1-4EE2-81AF-8265B80DD9FA}">
      <dgm:prSet/>
      <dgm:spPr/>
      <dgm:t>
        <a:bodyPr/>
        <a:lstStyle/>
        <a:p>
          <a:endParaRPr lang="en-US"/>
        </a:p>
      </dgm:t>
    </dgm:pt>
    <dgm:pt modelId="{7E8CB99D-66FE-424E-A82B-07EFC10775C2}">
      <dgm:prSet custT="1"/>
      <dgm:spPr/>
      <dgm:t>
        <a:bodyPr/>
        <a:lstStyle/>
        <a:p>
          <a:r>
            <a:rPr lang="en-US" sz="1800" dirty="0" smtClean="0">
              <a:latin typeface="Calibri" pitchFamily="34" charset="0"/>
            </a:rPr>
            <a:t>Cross Browser Testing</a:t>
          </a:r>
        </a:p>
      </dgm:t>
    </dgm:pt>
    <dgm:pt modelId="{363F08FF-53C3-49CD-BAD2-BD338021F318}" type="parTrans" cxnId="{036FE127-896D-46AD-B595-8873E82FCE9B}">
      <dgm:prSet/>
      <dgm:spPr/>
      <dgm:t>
        <a:bodyPr/>
        <a:lstStyle/>
        <a:p>
          <a:endParaRPr lang="en-US"/>
        </a:p>
      </dgm:t>
    </dgm:pt>
    <dgm:pt modelId="{81E22716-FA5A-4F4A-B28D-D39A8C573DAB}" type="sibTrans" cxnId="{036FE127-896D-46AD-B595-8873E82FCE9B}">
      <dgm:prSet/>
      <dgm:spPr/>
      <dgm:t>
        <a:bodyPr/>
        <a:lstStyle/>
        <a:p>
          <a:endParaRPr lang="en-US"/>
        </a:p>
      </dgm:t>
    </dgm:pt>
    <dgm:pt modelId="{19CDF1E9-3D7A-4C5E-B1C8-937B877E3923}">
      <dgm:prSet custT="1"/>
      <dgm:spPr/>
      <dgm:t>
        <a:bodyPr/>
        <a:lstStyle/>
        <a:p>
          <a:r>
            <a:rPr lang="en-US" sz="1800" b="0" dirty="0" err="1" smtClean="0">
              <a:latin typeface="Calibri" pitchFamily="34" charset="0"/>
            </a:rPr>
            <a:t>iPad</a:t>
          </a:r>
          <a:r>
            <a:rPr lang="en-US" sz="1800" b="0" dirty="0" smtClean="0">
              <a:latin typeface="Calibri" pitchFamily="34" charset="0"/>
            </a:rPr>
            <a:t> Testing</a:t>
          </a:r>
        </a:p>
      </dgm:t>
    </dgm:pt>
    <dgm:pt modelId="{6426E41F-B8EF-427F-8853-97377F6E077A}" type="parTrans" cxnId="{B193BD87-779F-4F40-991A-E80E53FB97F7}">
      <dgm:prSet/>
      <dgm:spPr/>
      <dgm:t>
        <a:bodyPr/>
        <a:lstStyle/>
        <a:p>
          <a:endParaRPr lang="en-US"/>
        </a:p>
      </dgm:t>
    </dgm:pt>
    <dgm:pt modelId="{106928DE-F15A-493F-AAFF-BFC47C8CAB82}" type="sibTrans" cxnId="{B193BD87-779F-4F40-991A-E80E53FB97F7}">
      <dgm:prSet/>
      <dgm:spPr/>
      <dgm:t>
        <a:bodyPr/>
        <a:lstStyle/>
        <a:p>
          <a:endParaRPr lang="en-US"/>
        </a:p>
      </dgm:t>
    </dgm:pt>
    <dgm:pt modelId="{330FADC4-7379-441F-998D-8A9D9F00D3EF}">
      <dgm:prSet custT="1"/>
      <dgm:spPr/>
      <dgm:t>
        <a:bodyPr/>
        <a:lstStyle/>
        <a:p>
          <a:r>
            <a:rPr lang="en-US" sz="1800" dirty="0" smtClean="0">
              <a:latin typeface="Calibri" pitchFamily="34" charset="0"/>
            </a:rPr>
            <a:t>Mobile Testing</a:t>
          </a:r>
        </a:p>
      </dgm:t>
    </dgm:pt>
    <dgm:pt modelId="{676E7DB1-84F6-4653-ABF2-459FDA3860A4}" type="parTrans" cxnId="{BEFD9138-EC45-43F3-BCCC-C86620E37230}">
      <dgm:prSet/>
      <dgm:spPr/>
      <dgm:t>
        <a:bodyPr/>
        <a:lstStyle/>
        <a:p>
          <a:endParaRPr lang="en-US"/>
        </a:p>
      </dgm:t>
    </dgm:pt>
    <dgm:pt modelId="{F2E2A698-AB33-4858-B93B-EAD50C28F315}" type="sibTrans" cxnId="{BEFD9138-EC45-43F3-BCCC-C86620E37230}">
      <dgm:prSet/>
      <dgm:spPr/>
      <dgm:t>
        <a:bodyPr/>
        <a:lstStyle/>
        <a:p>
          <a:endParaRPr lang="en-US"/>
        </a:p>
      </dgm:t>
    </dgm:pt>
    <dgm:pt modelId="{29F3F57D-B20A-4C92-B3A5-7E422A614979}">
      <dgm:prSet custT="1"/>
      <dgm:spPr/>
      <dgm:t>
        <a:bodyPr/>
        <a:lstStyle/>
        <a:p>
          <a:r>
            <a:rPr lang="en-US" sz="1800" b="0" dirty="0" smtClean="0">
              <a:latin typeface="Calibri" pitchFamily="34" charset="0"/>
            </a:rPr>
            <a:t>Content Management System (CMS) Testing</a:t>
          </a:r>
        </a:p>
      </dgm:t>
    </dgm:pt>
    <dgm:pt modelId="{EF2EB459-2B06-4CB5-8DA4-4D37C69DF682}" type="parTrans" cxnId="{A98CEC1A-EBE2-42A9-AC1B-F98EF94B43CD}">
      <dgm:prSet/>
      <dgm:spPr/>
      <dgm:t>
        <a:bodyPr/>
        <a:lstStyle/>
        <a:p>
          <a:endParaRPr lang="en-US"/>
        </a:p>
      </dgm:t>
    </dgm:pt>
    <dgm:pt modelId="{FE3C457F-089B-4AAA-85D9-40EE6B047EA2}" type="sibTrans" cxnId="{A98CEC1A-EBE2-42A9-AC1B-F98EF94B43CD}">
      <dgm:prSet/>
      <dgm:spPr/>
      <dgm:t>
        <a:bodyPr/>
        <a:lstStyle/>
        <a:p>
          <a:endParaRPr lang="en-US"/>
        </a:p>
      </dgm:t>
    </dgm:pt>
    <dgm:pt modelId="{BEABE8E1-CB6F-4A88-8E1E-727CE96335AA}">
      <dgm:prSet custT="1"/>
      <dgm:spPr/>
      <dgm:t>
        <a:bodyPr/>
        <a:lstStyle/>
        <a:p>
          <a:r>
            <a:rPr lang="en-US" sz="1800" dirty="0" smtClean="0">
              <a:latin typeface="Calibri" pitchFamily="34" charset="0"/>
            </a:rPr>
            <a:t>Google Analytics</a:t>
          </a:r>
        </a:p>
      </dgm:t>
    </dgm:pt>
    <dgm:pt modelId="{BEABA8E8-410B-40BB-8C26-4BC735965BA3}" type="parTrans" cxnId="{AF2823B6-9027-4A2F-9EF7-DA356B22CEE8}">
      <dgm:prSet/>
      <dgm:spPr/>
      <dgm:t>
        <a:bodyPr/>
        <a:lstStyle/>
        <a:p>
          <a:endParaRPr lang="en-US"/>
        </a:p>
      </dgm:t>
    </dgm:pt>
    <dgm:pt modelId="{22BA14C7-13BD-428A-AE0F-0EA668FEA65C}" type="sibTrans" cxnId="{AF2823B6-9027-4A2F-9EF7-DA356B22CEE8}">
      <dgm:prSet/>
      <dgm:spPr/>
      <dgm:t>
        <a:bodyPr/>
        <a:lstStyle/>
        <a:p>
          <a:endParaRPr lang="en-US"/>
        </a:p>
      </dgm:t>
    </dgm:pt>
    <dgm:pt modelId="{7491CFD0-4000-4609-945D-FEF8727DF5BA}">
      <dgm:prSet custT="1"/>
      <dgm:spPr/>
      <dgm:t>
        <a:bodyPr/>
        <a:lstStyle/>
        <a:p>
          <a:r>
            <a:rPr lang="en-US" sz="1800" b="0" dirty="0" err="1" smtClean="0">
              <a:latin typeface="Calibri" pitchFamily="34" charset="0"/>
            </a:rPr>
            <a:t>Omniture</a:t>
          </a:r>
          <a:endParaRPr lang="en-US" sz="1800" b="0" dirty="0" smtClean="0">
            <a:latin typeface="Calibri" pitchFamily="34" charset="0"/>
          </a:endParaRPr>
        </a:p>
      </dgm:t>
    </dgm:pt>
    <dgm:pt modelId="{EE680D0F-A1CA-4546-B466-B9657E719416}" type="parTrans" cxnId="{3A6F90C3-3DC2-41DB-B43D-A0DA2E00E38A}">
      <dgm:prSet/>
      <dgm:spPr/>
      <dgm:t>
        <a:bodyPr/>
        <a:lstStyle/>
        <a:p>
          <a:endParaRPr lang="en-US"/>
        </a:p>
      </dgm:t>
    </dgm:pt>
    <dgm:pt modelId="{066F3BC0-625C-4E58-8404-AA3EAD723EA3}" type="sibTrans" cxnId="{3A6F90C3-3DC2-41DB-B43D-A0DA2E00E38A}">
      <dgm:prSet/>
      <dgm:spPr/>
      <dgm:t>
        <a:bodyPr/>
        <a:lstStyle/>
        <a:p>
          <a:endParaRPr lang="en-US"/>
        </a:p>
      </dgm:t>
    </dgm:pt>
    <dgm:pt modelId="{21F1D864-86E4-4574-BFE4-A4B535EFC443}">
      <dgm:prSet custT="1"/>
      <dgm:spPr/>
      <dgm:t>
        <a:bodyPr/>
        <a:lstStyle/>
        <a:p>
          <a:r>
            <a:rPr lang="en-US" sz="1800" dirty="0" err="1" smtClean="0">
              <a:latin typeface="Calibri" pitchFamily="34" charset="0"/>
            </a:rPr>
            <a:t>Tealium</a:t>
          </a:r>
          <a:endParaRPr lang="en-US" sz="1800" dirty="0"/>
        </a:p>
      </dgm:t>
    </dgm:pt>
    <dgm:pt modelId="{CC169148-A52A-4F33-9253-54BA371B6A3A}" type="parTrans" cxnId="{53751142-AB17-4F5B-83AB-37081AAA3177}">
      <dgm:prSet/>
      <dgm:spPr/>
      <dgm:t>
        <a:bodyPr/>
        <a:lstStyle/>
        <a:p>
          <a:endParaRPr lang="en-US"/>
        </a:p>
      </dgm:t>
    </dgm:pt>
    <dgm:pt modelId="{410C133E-6449-47CA-8C0C-1150639718B4}" type="sibTrans" cxnId="{53751142-AB17-4F5B-83AB-37081AAA3177}">
      <dgm:prSet/>
      <dgm:spPr/>
      <dgm:t>
        <a:bodyPr/>
        <a:lstStyle/>
        <a:p>
          <a:endParaRPr lang="en-US"/>
        </a:p>
      </dgm:t>
    </dgm:pt>
    <dgm:pt modelId="{E454DD53-59A3-471F-AAF3-4EC9C71D7AFB}">
      <dgm:prSet custT="1"/>
      <dgm:spPr/>
      <dgm:t>
        <a:bodyPr/>
        <a:lstStyle/>
        <a:p>
          <a:r>
            <a:rPr lang="en-US" sz="1800" dirty="0" smtClean="0">
              <a:latin typeface="Calibri" pitchFamily="34" charset="0"/>
            </a:rPr>
            <a:t>Selenium Automation</a:t>
          </a:r>
        </a:p>
      </dgm:t>
    </dgm:pt>
    <dgm:pt modelId="{E095FAE6-2CD8-4A0B-B85D-6A677F72195D}" type="parTrans" cxnId="{B6C913FB-6D85-4C7F-87DE-AD783F2B035B}">
      <dgm:prSet/>
      <dgm:spPr/>
      <dgm:t>
        <a:bodyPr/>
        <a:lstStyle/>
        <a:p>
          <a:endParaRPr lang="en-US"/>
        </a:p>
      </dgm:t>
    </dgm:pt>
    <dgm:pt modelId="{5E56D504-5E02-4DE5-8892-B0E7D79B7EA8}" type="sibTrans" cxnId="{B6C913FB-6D85-4C7F-87DE-AD783F2B035B}">
      <dgm:prSet/>
      <dgm:spPr/>
      <dgm:t>
        <a:bodyPr/>
        <a:lstStyle/>
        <a:p>
          <a:endParaRPr lang="en-US"/>
        </a:p>
      </dgm:t>
    </dgm:pt>
    <dgm:pt modelId="{3FB38F1A-FA8E-400A-B254-084ECD09EE40}">
      <dgm:prSet custT="1"/>
      <dgm:spPr/>
      <dgm:t>
        <a:bodyPr/>
        <a:lstStyle/>
        <a:p>
          <a:r>
            <a:rPr lang="en-US" sz="1800" b="0" dirty="0" smtClean="0">
              <a:latin typeface="Calibri" pitchFamily="34" charset="0"/>
            </a:rPr>
            <a:t>Gherkin Language user stories</a:t>
          </a:r>
        </a:p>
      </dgm:t>
    </dgm:pt>
    <dgm:pt modelId="{4A9D67C6-CF75-445D-B52D-80BE9782C6AC}" type="parTrans" cxnId="{0C834676-485D-43E0-9333-E883E7D591DE}">
      <dgm:prSet/>
      <dgm:spPr/>
      <dgm:t>
        <a:bodyPr/>
        <a:lstStyle/>
        <a:p>
          <a:endParaRPr lang="en-US"/>
        </a:p>
      </dgm:t>
    </dgm:pt>
    <dgm:pt modelId="{4ED3D264-D221-4928-A720-C048A3761224}" type="sibTrans" cxnId="{0C834676-485D-43E0-9333-E883E7D591DE}">
      <dgm:prSet/>
      <dgm:spPr/>
      <dgm:t>
        <a:bodyPr/>
        <a:lstStyle/>
        <a:p>
          <a:endParaRPr lang="en-US"/>
        </a:p>
      </dgm:t>
    </dgm:pt>
    <dgm:pt modelId="{D82EEB2D-BE65-4B71-9C55-0DADF50046B9}" type="pres">
      <dgm:prSet presAssocID="{50A847D7-DC69-47BF-B77F-AEC797835AC3}" presName="Name0" presStyleCnt="0">
        <dgm:presLayoutVars>
          <dgm:dir/>
          <dgm:animLvl val="lvl"/>
          <dgm:resizeHandles val="exact"/>
        </dgm:presLayoutVars>
      </dgm:prSet>
      <dgm:spPr/>
      <dgm:t>
        <a:bodyPr/>
        <a:lstStyle/>
        <a:p>
          <a:endParaRPr lang="en-US"/>
        </a:p>
      </dgm:t>
    </dgm:pt>
    <dgm:pt modelId="{DAA1E997-74A3-489F-9595-B50155E33658}" type="pres">
      <dgm:prSet presAssocID="{16E4BB70-E5FF-4E68-A93C-56130A930E52}" presName="composite" presStyleCnt="0"/>
      <dgm:spPr/>
    </dgm:pt>
    <dgm:pt modelId="{34D32DA0-A3C0-49F4-B454-BDDB7181F21E}" type="pres">
      <dgm:prSet presAssocID="{16E4BB70-E5FF-4E68-A93C-56130A930E52}" presName="parTx" presStyleLbl="alignNode1" presStyleIdx="0" presStyleCnt="3">
        <dgm:presLayoutVars>
          <dgm:chMax val="0"/>
          <dgm:chPref val="0"/>
          <dgm:bulletEnabled val="1"/>
        </dgm:presLayoutVars>
      </dgm:prSet>
      <dgm:spPr/>
      <dgm:t>
        <a:bodyPr/>
        <a:lstStyle/>
        <a:p>
          <a:endParaRPr lang="en-US"/>
        </a:p>
      </dgm:t>
    </dgm:pt>
    <dgm:pt modelId="{2F4A275B-E206-4E33-9FD5-3C8AA3C52F88}" type="pres">
      <dgm:prSet presAssocID="{16E4BB70-E5FF-4E68-A93C-56130A930E52}" presName="desTx" presStyleLbl="alignAccFollowNode1" presStyleIdx="0" presStyleCnt="3">
        <dgm:presLayoutVars>
          <dgm:bulletEnabled val="1"/>
        </dgm:presLayoutVars>
      </dgm:prSet>
      <dgm:spPr/>
      <dgm:t>
        <a:bodyPr/>
        <a:lstStyle/>
        <a:p>
          <a:endParaRPr lang="en-US"/>
        </a:p>
      </dgm:t>
    </dgm:pt>
    <dgm:pt modelId="{D901A27D-6C7D-4A78-A398-BA6B152973D5}" type="pres">
      <dgm:prSet presAssocID="{B4360273-2778-4547-A5F9-C0CF957FCA62}" presName="space" presStyleCnt="0"/>
      <dgm:spPr/>
    </dgm:pt>
    <dgm:pt modelId="{5A7D30E5-48A5-45C9-82D9-008A63E0CBED}" type="pres">
      <dgm:prSet presAssocID="{19250641-C480-4BA9-B46D-5858EF79B370}" presName="composite" presStyleCnt="0"/>
      <dgm:spPr/>
    </dgm:pt>
    <dgm:pt modelId="{B86B2F0B-BE5F-4CAE-9B7F-E8387FA6F97E}" type="pres">
      <dgm:prSet presAssocID="{19250641-C480-4BA9-B46D-5858EF79B370}" presName="parTx" presStyleLbl="alignNode1" presStyleIdx="1" presStyleCnt="3">
        <dgm:presLayoutVars>
          <dgm:chMax val="0"/>
          <dgm:chPref val="0"/>
          <dgm:bulletEnabled val="1"/>
        </dgm:presLayoutVars>
      </dgm:prSet>
      <dgm:spPr/>
      <dgm:t>
        <a:bodyPr/>
        <a:lstStyle/>
        <a:p>
          <a:endParaRPr lang="en-US"/>
        </a:p>
      </dgm:t>
    </dgm:pt>
    <dgm:pt modelId="{7EBA7964-A0DF-42C9-A7DE-C90D33404577}" type="pres">
      <dgm:prSet presAssocID="{19250641-C480-4BA9-B46D-5858EF79B370}" presName="desTx" presStyleLbl="alignAccFollowNode1" presStyleIdx="1" presStyleCnt="3">
        <dgm:presLayoutVars>
          <dgm:bulletEnabled val="1"/>
        </dgm:presLayoutVars>
      </dgm:prSet>
      <dgm:spPr/>
      <dgm:t>
        <a:bodyPr/>
        <a:lstStyle/>
        <a:p>
          <a:endParaRPr lang="en-US"/>
        </a:p>
      </dgm:t>
    </dgm:pt>
    <dgm:pt modelId="{65773A7D-89D9-4D81-B318-2DEA3B8372A9}" type="pres">
      <dgm:prSet presAssocID="{CA6D55F1-EF47-42E8-933D-5119AADE66EA}" presName="space" presStyleCnt="0"/>
      <dgm:spPr/>
    </dgm:pt>
    <dgm:pt modelId="{66B60B13-BFA1-4969-9E53-599584014364}" type="pres">
      <dgm:prSet presAssocID="{409388F4-19B8-4741-91E0-286A469DFD66}" presName="composite" presStyleCnt="0"/>
      <dgm:spPr/>
    </dgm:pt>
    <dgm:pt modelId="{B396A0D7-2D5B-4E6E-9F17-6F6AD4121CFA}" type="pres">
      <dgm:prSet presAssocID="{409388F4-19B8-4741-91E0-286A469DFD66}" presName="parTx" presStyleLbl="alignNode1" presStyleIdx="2" presStyleCnt="3">
        <dgm:presLayoutVars>
          <dgm:chMax val="0"/>
          <dgm:chPref val="0"/>
          <dgm:bulletEnabled val="1"/>
        </dgm:presLayoutVars>
      </dgm:prSet>
      <dgm:spPr/>
      <dgm:t>
        <a:bodyPr/>
        <a:lstStyle/>
        <a:p>
          <a:endParaRPr lang="en-US"/>
        </a:p>
      </dgm:t>
    </dgm:pt>
    <dgm:pt modelId="{B55EC9D1-B082-4F4F-9F3F-9EE8C8B37114}" type="pres">
      <dgm:prSet presAssocID="{409388F4-19B8-4741-91E0-286A469DFD66}" presName="desTx" presStyleLbl="alignAccFollowNode1" presStyleIdx="2" presStyleCnt="3">
        <dgm:presLayoutVars>
          <dgm:bulletEnabled val="1"/>
        </dgm:presLayoutVars>
      </dgm:prSet>
      <dgm:spPr/>
      <dgm:t>
        <a:bodyPr/>
        <a:lstStyle/>
        <a:p>
          <a:endParaRPr lang="en-US"/>
        </a:p>
      </dgm:t>
    </dgm:pt>
  </dgm:ptLst>
  <dgm:cxnLst>
    <dgm:cxn modelId="{3A6F90C3-3DC2-41DB-B43D-A0DA2E00E38A}" srcId="{19250641-C480-4BA9-B46D-5858EF79B370}" destId="{7491CFD0-4000-4609-945D-FEF8727DF5BA}" srcOrd="7" destOrd="0" parTransId="{EE680D0F-A1CA-4546-B466-B9657E719416}" sibTransId="{066F3BC0-625C-4E58-8404-AA3EAD723EA3}"/>
    <dgm:cxn modelId="{BEFD9138-EC45-43F3-BCCC-C86620E37230}" srcId="{19250641-C480-4BA9-B46D-5858EF79B370}" destId="{330FADC4-7379-441F-998D-8A9D9F00D3EF}" srcOrd="4" destOrd="0" parTransId="{676E7DB1-84F6-4653-ABF2-459FDA3860A4}" sibTransId="{F2E2A698-AB33-4858-B93B-EAD50C28F315}"/>
    <dgm:cxn modelId="{B46693EA-3CE7-4146-A220-B79A017A002A}" srcId="{50A847D7-DC69-47BF-B77F-AEC797835AC3}" destId="{16E4BB70-E5FF-4E68-A93C-56130A930E52}" srcOrd="0" destOrd="0" parTransId="{03718EFF-07A7-421D-A0DE-7B6A3E1AE97C}" sibTransId="{B4360273-2778-4547-A5F9-C0CF957FCA62}"/>
    <dgm:cxn modelId="{AFC9BF6C-942D-494D-99C3-D7FA895F8067}" type="presOf" srcId="{F7DFF418-698F-485C-8AFF-07D68BB30C9B}" destId="{7EBA7964-A0DF-42C9-A7DE-C90D33404577}" srcOrd="0" destOrd="1" presId="urn:microsoft.com/office/officeart/2005/8/layout/hList1"/>
    <dgm:cxn modelId="{A60E68CD-1695-4FC2-A06D-86BCC40AE4CD}" srcId="{16E4BB70-E5FF-4E68-A93C-56130A930E52}" destId="{AC605B52-B069-47AC-927D-22522E815A87}" srcOrd="3" destOrd="0" parTransId="{117B60FF-56B9-45C1-9805-AC4B5D24F519}" sibTransId="{29D26039-E0CA-49E9-BB4F-7D31E23C0E2A}"/>
    <dgm:cxn modelId="{E3D90F11-391A-42CB-8050-7EF9B994BE30}" srcId="{16E4BB70-E5FF-4E68-A93C-56130A930E52}" destId="{7752C0D9-7D67-46CD-8A18-856A30CA34B7}" srcOrd="0" destOrd="0" parTransId="{230BCF5C-DD63-4245-AB24-567327E502D5}" sibTransId="{8EB63565-6FFE-433E-B43A-6854D1CF820E}"/>
    <dgm:cxn modelId="{036FE127-896D-46AD-B595-8873E82FCE9B}" srcId="{19250641-C480-4BA9-B46D-5858EF79B370}" destId="{7E8CB99D-66FE-424E-A82B-07EFC10775C2}" srcOrd="2" destOrd="0" parTransId="{363F08FF-53C3-49CD-BAD2-BD338021F318}" sibTransId="{81E22716-FA5A-4F4A-B28D-D39A8C573DAB}"/>
    <dgm:cxn modelId="{FCF06292-4935-4A7D-BF4C-429581869A7D}" type="presOf" srcId="{BEABE8E1-CB6F-4A88-8E1E-727CE96335AA}" destId="{7EBA7964-A0DF-42C9-A7DE-C90D33404577}" srcOrd="0" destOrd="6" presId="urn:microsoft.com/office/officeart/2005/8/layout/hList1"/>
    <dgm:cxn modelId="{30060F3F-5A52-4672-BC30-33F8FD5A8C28}" srcId="{16E4BB70-E5FF-4E68-A93C-56130A930E52}" destId="{6FA253AE-34B8-4426-A67E-68085E0E28DE}" srcOrd="1" destOrd="0" parTransId="{CE2ECC61-984D-4DD6-8E04-4BCE835A309A}" sibTransId="{525F8ACB-C22A-461C-A54E-FEDA17FF26C1}"/>
    <dgm:cxn modelId="{0E17610C-39F9-4A61-B07F-95A5AE1F3E11}" type="presOf" srcId="{7752C0D9-7D67-46CD-8A18-856A30CA34B7}" destId="{2F4A275B-E206-4E33-9FD5-3C8AA3C52F88}" srcOrd="0" destOrd="0" presId="urn:microsoft.com/office/officeart/2005/8/layout/hList1"/>
    <dgm:cxn modelId="{F34EE404-D713-45A8-8424-EF7CC2708878}" srcId="{19250641-C480-4BA9-B46D-5858EF79B370}" destId="{909AE630-AA86-498C-B6A3-946896196270}" srcOrd="0" destOrd="0" parTransId="{79A110E8-76BB-4CE4-B6A3-7DAB7398CB84}" sibTransId="{82FBC539-80DF-4B1B-88E5-A8078945E546}"/>
    <dgm:cxn modelId="{B06373DD-F5FF-4743-8583-8E021343A784}" type="presOf" srcId="{7E8CB99D-66FE-424E-A82B-07EFC10775C2}" destId="{7EBA7964-A0DF-42C9-A7DE-C90D33404577}" srcOrd="0" destOrd="2" presId="urn:microsoft.com/office/officeart/2005/8/layout/hList1"/>
    <dgm:cxn modelId="{53751142-AB17-4F5B-83AB-37081AAA3177}" srcId="{19250641-C480-4BA9-B46D-5858EF79B370}" destId="{21F1D864-86E4-4574-BFE4-A4B535EFC443}" srcOrd="8" destOrd="0" parTransId="{CC169148-A52A-4F33-9253-54BA371B6A3A}" sibTransId="{410C133E-6449-47CA-8C0C-1150639718B4}"/>
    <dgm:cxn modelId="{B9F14FE7-5010-4FCB-A240-0195BAF16652}" type="presOf" srcId="{21F1D864-86E4-4574-BFE4-A4B535EFC443}" destId="{7EBA7964-A0DF-42C9-A7DE-C90D33404577}" srcOrd="0" destOrd="8" presId="urn:microsoft.com/office/officeart/2005/8/layout/hList1"/>
    <dgm:cxn modelId="{290FD0A7-2DED-4AAE-8271-8A087CA6F477}" srcId="{16E4BB70-E5FF-4E68-A93C-56130A930E52}" destId="{E1ACE005-2C62-4C37-B177-24A34659D854}" srcOrd="6" destOrd="0" parTransId="{2953D0C6-B1E1-4261-85A8-75E2E75F45F6}" sibTransId="{1F411889-C2DC-490D-8F55-B3C6ADF56267}"/>
    <dgm:cxn modelId="{E885B776-7040-49C1-A08D-4E5A198B94D2}" type="presOf" srcId="{2854E21C-222D-45B9-913D-01ACE9CCBC50}" destId="{2F4A275B-E206-4E33-9FD5-3C8AA3C52F88}" srcOrd="0" destOrd="2" presId="urn:microsoft.com/office/officeart/2005/8/layout/hList1"/>
    <dgm:cxn modelId="{5092B950-A88F-49C8-A493-6957B62C0D68}" srcId="{16E4BB70-E5FF-4E68-A93C-56130A930E52}" destId="{7BABABB4-67C1-4FD4-A4FF-216E16BE26C0}" srcOrd="4" destOrd="0" parTransId="{B5D7A5AC-99EC-4E08-9C40-B8227F5D0B27}" sibTransId="{380CE2F9-64AE-4E8E-939A-859F0EAD8029}"/>
    <dgm:cxn modelId="{B6C913FB-6D85-4C7F-87DE-AD783F2B035B}" srcId="{409388F4-19B8-4741-91E0-286A469DFD66}" destId="{E454DD53-59A3-471F-AAF3-4EC9C71D7AFB}" srcOrd="1" destOrd="0" parTransId="{E095FAE6-2CD8-4A0B-B85D-6A677F72195D}" sibTransId="{5E56D504-5E02-4DE5-8892-B0E7D79B7EA8}"/>
    <dgm:cxn modelId="{45C2BF1B-A046-4031-8B0E-E12D5C71D647}" srcId="{50A847D7-DC69-47BF-B77F-AEC797835AC3}" destId="{409388F4-19B8-4741-91E0-286A469DFD66}" srcOrd="2" destOrd="0" parTransId="{290957F4-748B-492B-BE7B-414B6EB3D3A3}" sibTransId="{FB3E2D35-780B-4DB5-9AD5-7F3CE000D908}"/>
    <dgm:cxn modelId="{A604C751-F959-4098-9D21-AB055C531AE2}" type="presOf" srcId="{7491CFD0-4000-4609-945D-FEF8727DF5BA}" destId="{7EBA7964-A0DF-42C9-A7DE-C90D33404577}" srcOrd="0" destOrd="7" presId="urn:microsoft.com/office/officeart/2005/8/layout/hList1"/>
    <dgm:cxn modelId="{E19B315E-A772-485C-9276-8DD3916F73C8}" type="presOf" srcId="{330FADC4-7379-441F-998D-8A9D9F00D3EF}" destId="{7EBA7964-A0DF-42C9-A7DE-C90D33404577}" srcOrd="0" destOrd="4" presId="urn:microsoft.com/office/officeart/2005/8/layout/hList1"/>
    <dgm:cxn modelId="{30B06DAA-D5E3-4326-BD33-1984C1CAE338}" type="presOf" srcId="{909AE630-AA86-498C-B6A3-946896196270}" destId="{7EBA7964-A0DF-42C9-A7DE-C90D33404577}" srcOrd="0" destOrd="0" presId="urn:microsoft.com/office/officeart/2005/8/layout/hList1"/>
    <dgm:cxn modelId="{894B7FDD-967A-4A24-A056-CB358A7AE896}" srcId="{16E4BB70-E5FF-4E68-A93C-56130A930E52}" destId="{2854E21C-222D-45B9-913D-01ACE9CCBC50}" srcOrd="2" destOrd="0" parTransId="{743F3CF3-B8E0-4C57-B74C-99BCD3F519BA}" sibTransId="{72935ABD-EFDF-4EFA-892A-EC7C9310F335}"/>
    <dgm:cxn modelId="{48447B7E-E745-48EE-A82F-50A1AB3F0298}" type="presOf" srcId="{409388F4-19B8-4741-91E0-286A469DFD66}" destId="{B396A0D7-2D5B-4E6E-9F17-6F6AD4121CFA}" srcOrd="0" destOrd="0" presId="urn:microsoft.com/office/officeart/2005/8/layout/hList1"/>
    <dgm:cxn modelId="{ECFD6C2A-EF55-4F6F-A209-8EB9ABE418AA}" srcId="{16E4BB70-E5FF-4E68-A93C-56130A930E52}" destId="{B125622B-3CE3-4F1A-AA72-2A14283F6CB4}" srcOrd="5" destOrd="0" parTransId="{3CB9C260-CAD9-4527-8039-B02CBFD47578}" sibTransId="{AFD9B526-196E-4510-AC92-4163A9A6F953}"/>
    <dgm:cxn modelId="{592D125F-4A11-495F-83AF-7E4926C454D0}" type="presOf" srcId="{16E4BB70-E5FF-4E68-A93C-56130A930E52}" destId="{34D32DA0-A3C0-49F4-B454-BDDB7181F21E}" srcOrd="0" destOrd="0" presId="urn:microsoft.com/office/officeart/2005/8/layout/hList1"/>
    <dgm:cxn modelId="{0D3FCEAE-B72F-4933-9295-2C1BDF9D280E}" srcId="{409388F4-19B8-4741-91E0-286A469DFD66}" destId="{CC2DA907-3B32-4B69-A1FF-3B49C1176F28}" srcOrd="0" destOrd="0" parTransId="{F8B15472-C8E2-4EA3-87A5-38D6AECE8366}" sibTransId="{0A63C75F-E8BB-4A97-943B-B2D28134A756}"/>
    <dgm:cxn modelId="{FEA4C1D7-2BAF-493D-8D63-B84B9EC12F9A}" type="presOf" srcId="{6FA253AE-34B8-4426-A67E-68085E0E28DE}" destId="{2F4A275B-E206-4E33-9FD5-3C8AA3C52F88}" srcOrd="0" destOrd="1" presId="urn:microsoft.com/office/officeart/2005/8/layout/hList1"/>
    <dgm:cxn modelId="{E9F92652-264B-44F5-9C1C-A6A2FBDE10C4}" type="presOf" srcId="{B125622B-3CE3-4F1A-AA72-2A14283F6CB4}" destId="{2F4A275B-E206-4E33-9FD5-3C8AA3C52F88}" srcOrd="0" destOrd="5" presId="urn:microsoft.com/office/officeart/2005/8/layout/hList1"/>
    <dgm:cxn modelId="{C998BF08-CD96-4773-878F-AD093EF58E1A}" type="presOf" srcId="{E1ACE005-2C62-4C37-B177-24A34659D854}" destId="{2F4A275B-E206-4E33-9FD5-3C8AA3C52F88}" srcOrd="0" destOrd="6" presId="urn:microsoft.com/office/officeart/2005/8/layout/hList1"/>
    <dgm:cxn modelId="{58700E17-4039-4CD3-A714-92C36897F252}" type="presOf" srcId="{19CDF1E9-3D7A-4C5E-B1C8-937B877E3923}" destId="{7EBA7964-A0DF-42C9-A7DE-C90D33404577}" srcOrd="0" destOrd="3" presId="urn:microsoft.com/office/officeart/2005/8/layout/hList1"/>
    <dgm:cxn modelId="{DDB479F8-8B16-488C-94CA-C81A611EC0AB}" type="presOf" srcId="{50A847D7-DC69-47BF-B77F-AEC797835AC3}" destId="{D82EEB2D-BE65-4B71-9C55-0DADF50046B9}" srcOrd="0" destOrd="0" presId="urn:microsoft.com/office/officeart/2005/8/layout/hList1"/>
    <dgm:cxn modelId="{063B64F9-AB35-4E10-AD95-C11F4BCD1879}" type="presOf" srcId="{19250641-C480-4BA9-B46D-5858EF79B370}" destId="{B86B2F0B-BE5F-4CAE-9B7F-E8387FA6F97E}" srcOrd="0" destOrd="0" presId="urn:microsoft.com/office/officeart/2005/8/layout/hList1"/>
    <dgm:cxn modelId="{3BC53543-5D92-4F8F-BA0F-246A82E0A971}" srcId="{50A847D7-DC69-47BF-B77F-AEC797835AC3}" destId="{19250641-C480-4BA9-B46D-5858EF79B370}" srcOrd="1" destOrd="0" parTransId="{71246D25-32BA-46BC-B395-CF44318E715B}" sibTransId="{CA6D55F1-EF47-42E8-933D-5119AADE66EA}"/>
    <dgm:cxn modelId="{D48D19D2-DA30-4592-919A-3C01917B4B65}" type="presOf" srcId="{29F3F57D-B20A-4C92-B3A5-7E422A614979}" destId="{7EBA7964-A0DF-42C9-A7DE-C90D33404577}" srcOrd="0" destOrd="5" presId="urn:microsoft.com/office/officeart/2005/8/layout/hList1"/>
    <dgm:cxn modelId="{940B25A7-39A1-4EE2-81AF-8265B80DD9FA}" srcId="{19250641-C480-4BA9-B46D-5858EF79B370}" destId="{F7DFF418-698F-485C-8AFF-07D68BB30C9B}" srcOrd="1" destOrd="0" parTransId="{CC260DDB-F631-43E5-8645-99417F618ADC}" sibTransId="{AE9F83D4-DE75-4C85-9FC0-F94A9C657CCB}"/>
    <dgm:cxn modelId="{7DC96178-BD24-4100-A4F8-011CF173D0D0}" type="presOf" srcId="{AC605B52-B069-47AC-927D-22522E815A87}" destId="{2F4A275B-E206-4E33-9FD5-3C8AA3C52F88}" srcOrd="0" destOrd="3" presId="urn:microsoft.com/office/officeart/2005/8/layout/hList1"/>
    <dgm:cxn modelId="{DEF400A8-9C9B-45D4-BDAC-C6E69D182DDD}" type="presOf" srcId="{CC2DA907-3B32-4B69-A1FF-3B49C1176F28}" destId="{B55EC9D1-B082-4F4F-9F3F-9EE8C8B37114}" srcOrd="0" destOrd="0" presId="urn:microsoft.com/office/officeart/2005/8/layout/hList1"/>
    <dgm:cxn modelId="{1920844D-28F8-4C38-9BA6-24359CD0BF09}" type="presOf" srcId="{E454DD53-59A3-471F-AAF3-4EC9C71D7AFB}" destId="{B55EC9D1-B082-4F4F-9F3F-9EE8C8B37114}" srcOrd="0" destOrd="1" presId="urn:microsoft.com/office/officeart/2005/8/layout/hList1"/>
    <dgm:cxn modelId="{A98CEC1A-EBE2-42A9-AC1B-F98EF94B43CD}" srcId="{19250641-C480-4BA9-B46D-5858EF79B370}" destId="{29F3F57D-B20A-4C92-B3A5-7E422A614979}" srcOrd="5" destOrd="0" parTransId="{EF2EB459-2B06-4CB5-8DA4-4D37C69DF682}" sibTransId="{FE3C457F-089B-4AAA-85D9-40EE6B047EA2}"/>
    <dgm:cxn modelId="{43DE8AC2-8331-4BEE-9C98-716B8A77B118}" type="presOf" srcId="{7BABABB4-67C1-4FD4-A4FF-216E16BE26C0}" destId="{2F4A275B-E206-4E33-9FD5-3C8AA3C52F88}" srcOrd="0" destOrd="4" presId="urn:microsoft.com/office/officeart/2005/8/layout/hList1"/>
    <dgm:cxn modelId="{A1F8D35B-C26F-42D2-8F77-BA3E2C2B779C}" type="presOf" srcId="{3FB38F1A-FA8E-400A-B254-084ECD09EE40}" destId="{B55EC9D1-B082-4F4F-9F3F-9EE8C8B37114}" srcOrd="0" destOrd="2" presId="urn:microsoft.com/office/officeart/2005/8/layout/hList1"/>
    <dgm:cxn modelId="{AF2823B6-9027-4A2F-9EF7-DA356B22CEE8}" srcId="{19250641-C480-4BA9-B46D-5858EF79B370}" destId="{BEABE8E1-CB6F-4A88-8E1E-727CE96335AA}" srcOrd="6" destOrd="0" parTransId="{BEABA8E8-410B-40BB-8C26-4BC735965BA3}" sibTransId="{22BA14C7-13BD-428A-AE0F-0EA668FEA65C}"/>
    <dgm:cxn modelId="{B193BD87-779F-4F40-991A-E80E53FB97F7}" srcId="{19250641-C480-4BA9-B46D-5858EF79B370}" destId="{19CDF1E9-3D7A-4C5E-B1C8-937B877E3923}" srcOrd="3" destOrd="0" parTransId="{6426E41F-B8EF-427F-8853-97377F6E077A}" sibTransId="{106928DE-F15A-493F-AAFF-BFC47C8CAB82}"/>
    <dgm:cxn modelId="{0C834676-485D-43E0-9333-E883E7D591DE}" srcId="{409388F4-19B8-4741-91E0-286A469DFD66}" destId="{3FB38F1A-FA8E-400A-B254-084ECD09EE40}" srcOrd="2" destOrd="0" parTransId="{4A9D67C6-CF75-445D-B52D-80BE9782C6AC}" sibTransId="{4ED3D264-D221-4928-A720-C048A3761224}"/>
    <dgm:cxn modelId="{D026278D-077F-4290-B690-6F659E0B86BB}" type="presParOf" srcId="{D82EEB2D-BE65-4B71-9C55-0DADF50046B9}" destId="{DAA1E997-74A3-489F-9595-B50155E33658}" srcOrd="0" destOrd="0" presId="urn:microsoft.com/office/officeart/2005/8/layout/hList1"/>
    <dgm:cxn modelId="{6CD67431-8B3F-4084-8F05-618673615E5C}" type="presParOf" srcId="{DAA1E997-74A3-489F-9595-B50155E33658}" destId="{34D32DA0-A3C0-49F4-B454-BDDB7181F21E}" srcOrd="0" destOrd="0" presId="urn:microsoft.com/office/officeart/2005/8/layout/hList1"/>
    <dgm:cxn modelId="{0C50E555-0A1C-47DB-88BC-D0B1F7205E93}" type="presParOf" srcId="{DAA1E997-74A3-489F-9595-B50155E33658}" destId="{2F4A275B-E206-4E33-9FD5-3C8AA3C52F88}" srcOrd="1" destOrd="0" presId="urn:microsoft.com/office/officeart/2005/8/layout/hList1"/>
    <dgm:cxn modelId="{74021AC9-3154-4380-A555-3D6E5A08DF13}" type="presParOf" srcId="{D82EEB2D-BE65-4B71-9C55-0DADF50046B9}" destId="{D901A27D-6C7D-4A78-A398-BA6B152973D5}" srcOrd="1" destOrd="0" presId="urn:microsoft.com/office/officeart/2005/8/layout/hList1"/>
    <dgm:cxn modelId="{0FA56C50-082A-4CEA-B719-3092339DEF82}" type="presParOf" srcId="{D82EEB2D-BE65-4B71-9C55-0DADF50046B9}" destId="{5A7D30E5-48A5-45C9-82D9-008A63E0CBED}" srcOrd="2" destOrd="0" presId="urn:microsoft.com/office/officeart/2005/8/layout/hList1"/>
    <dgm:cxn modelId="{753131D2-3D1D-4190-A108-F4168EFA8DB1}" type="presParOf" srcId="{5A7D30E5-48A5-45C9-82D9-008A63E0CBED}" destId="{B86B2F0B-BE5F-4CAE-9B7F-E8387FA6F97E}" srcOrd="0" destOrd="0" presId="urn:microsoft.com/office/officeart/2005/8/layout/hList1"/>
    <dgm:cxn modelId="{02D0C9EC-90BA-4F9C-8A67-3F41506183F3}" type="presParOf" srcId="{5A7D30E5-48A5-45C9-82D9-008A63E0CBED}" destId="{7EBA7964-A0DF-42C9-A7DE-C90D33404577}" srcOrd="1" destOrd="0" presId="urn:microsoft.com/office/officeart/2005/8/layout/hList1"/>
    <dgm:cxn modelId="{E4810190-BAA0-49E1-BCFB-B4C51B53A678}" type="presParOf" srcId="{D82EEB2D-BE65-4B71-9C55-0DADF50046B9}" destId="{65773A7D-89D9-4D81-B318-2DEA3B8372A9}" srcOrd="3" destOrd="0" presId="urn:microsoft.com/office/officeart/2005/8/layout/hList1"/>
    <dgm:cxn modelId="{AED016EC-FC10-4CE5-815E-050FF81A24BE}" type="presParOf" srcId="{D82EEB2D-BE65-4B71-9C55-0DADF50046B9}" destId="{66B60B13-BFA1-4969-9E53-599584014364}" srcOrd="4" destOrd="0" presId="urn:microsoft.com/office/officeart/2005/8/layout/hList1"/>
    <dgm:cxn modelId="{8928DF07-7160-4424-8C1F-4A7DB7B20D5C}" type="presParOf" srcId="{66B60B13-BFA1-4969-9E53-599584014364}" destId="{B396A0D7-2D5B-4E6E-9F17-6F6AD4121CFA}" srcOrd="0" destOrd="0" presId="urn:microsoft.com/office/officeart/2005/8/layout/hList1"/>
    <dgm:cxn modelId="{C33AA4E5-5ED2-4561-A32B-34E3F040FBE9}" type="presParOf" srcId="{66B60B13-BFA1-4969-9E53-599584014364}" destId="{B55EC9D1-B082-4F4F-9F3F-9EE8C8B37114}"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4D32DA0-A3C0-49F4-B454-BDDB7181F21E}">
      <dsp:nvSpPr>
        <dsp:cNvPr id="0" name=""/>
        <dsp:cNvSpPr/>
      </dsp:nvSpPr>
      <dsp:spPr>
        <a:xfrm>
          <a:off x="2716" y="174113"/>
          <a:ext cx="2648970" cy="1059588"/>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smtClean="0"/>
            <a:t>Functional Testing</a:t>
          </a:r>
          <a:endParaRPr lang="en-US" sz="2000" kern="1200" dirty="0"/>
        </a:p>
      </dsp:txBody>
      <dsp:txXfrm>
        <a:off x="2716" y="174113"/>
        <a:ext cx="2648970" cy="1059588"/>
      </dsp:txXfrm>
    </dsp:sp>
    <dsp:sp modelId="{2F4A275B-E206-4E33-9FD5-3C8AA3C52F88}">
      <dsp:nvSpPr>
        <dsp:cNvPr id="0" name=""/>
        <dsp:cNvSpPr/>
      </dsp:nvSpPr>
      <dsp:spPr>
        <a:xfrm>
          <a:off x="2716" y="1233701"/>
          <a:ext cx="2648970" cy="3300862"/>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latin typeface="Calibri" pitchFamily="34" charset="0"/>
            </a:rPr>
            <a:t>Daily Smoke Test</a:t>
          </a:r>
          <a:endParaRPr lang="en-US" sz="1800" kern="1200" dirty="0"/>
        </a:p>
        <a:p>
          <a:pPr marL="171450" lvl="1" indent="-171450" algn="l" defTabSz="800100">
            <a:lnSpc>
              <a:spcPct val="90000"/>
            </a:lnSpc>
            <a:spcBef>
              <a:spcPct val="0"/>
            </a:spcBef>
            <a:spcAft>
              <a:spcPct val="15000"/>
            </a:spcAft>
            <a:buChar char="••"/>
          </a:pPr>
          <a:r>
            <a:rPr lang="en-US" sz="1800" kern="1200" dirty="0" smtClean="0">
              <a:latin typeface="Calibri" pitchFamily="34" charset="0"/>
            </a:rPr>
            <a:t>Regression Testing </a:t>
          </a:r>
          <a:endParaRPr lang="en-US" sz="1800" kern="1200" dirty="0">
            <a:latin typeface="Calibri" pitchFamily="34" charset="0"/>
          </a:endParaRPr>
        </a:p>
        <a:p>
          <a:pPr marL="171450" lvl="1" indent="-171450" algn="l" defTabSz="800100">
            <a:lnSpc>
              <a:spcPct val="90000"/>
            </a:lnSpc>
            <a:spcBef>
              <a:spcPct val="0"/>
            </a:spcBef>
            <a:spcAft>
              <a:spcPct val="15000"/>
            </a:spcAft>
            <a:buChar char="••"/>
          </a:pPr>
          <a:r>
            <a:rPr lang="en-US" sz="1800" kern="1200" dirty="0" smtClean="0">
              <a:latin typeface="Calibri" pitchFamily="34" charset="0"/>
            </a:rPr>
            <a:t>JIRA- Defect /User Story based Testing</a:t>
          </a:r>
        </a:p>
        <a:p>
          <a:pPr marL="171450" lvl="1" indent="-171450" algn="l" defTabSz="800100">
            <a:lnSpc>
              <a:spcPct val="90000"/>
            </a:lnSpc>
            <a:spcBef>
              <a:spcPct val="0"/>
            </a:spcBef>
            <a:spcAft>
              <a:spcPct val="15000"/>
            </a:spcAft>
            <a:buChar char="••"/>
          </a:pPr>
          <a:r>
            <a:rPr lang="en-US" sz="1800" kern="1200" dirty="0" smtClean="0">
              <a:latin typeface="Calibri" pitchFamily="34" charset="0"/>
            </a:rPr>
            <a:t>Skim Testing before Performance</a:t>
          </a:r>
        </a:p>
        <a:p>
          <a:pPr marL="171450" lvl="1" indent="-171450" algn="l" defTabSz="800100">
            <a:lnSpc>
              <a:spcPct val="90000"/>
            </a:lnSpc>
            <a:spcBef>
              <a:spcPct val="0"/>
            </a:spcBef>
            <a:spcAft>
              <a:spcPct val="15000"/>
            </a:spcAft>
            <a:buChar char="••"/>
          </a:pPr>
          <a:r>
            <a:rPr lang="en-US" sz="1800" b="0" kern="1200" dirty="0" smtClean="0">
              <a:latin typeface="Calibri" pitchFamily="34" charset="0"/>
            </a:rPr>
            <a:t>Exploratory Testing </a:t>
          </a:r>
        </a:p>
        <a:p>
          <a:pPr marL="171450" lvl="1" indent="-171450" algn="l" defTabSz="800100">
            <a:lnSpc>
              <a:spcPct val="90000"/>
            </a:lnSpc>
            <a:spcBef>
              <a:spcPct val="0"/>
            </a:spcBef>
            <a:spcAft>
              <a:spcPct val="15000"/>
            </a:spcAft>
            <a:buChar char="••"/>
          </a:pPr>
          <a:r>
            <a:rPr lang="en-US" sz="1800" b="0" kern="1200" dirty="0" smtClean="0">
              <a:latin typeface="Calibri" pitchFamily="34" charset="0"/>
            </a:rPr>
            <a:t>End to End </a:t>
          </a:r>
          <a:r>
            <a:rPr lang="en-US" sz="1800" kern="1200" dirty="0" smtClean="0">
              <a:latin typeface="Calibri" pitchFamily="34" charset="0"/>
            </a:rPr>
            <a:t>T</a:t>
          </a:r>
          <a:r>
            <a:rPr lang="en-US" sz="1800" b="0" kern="1200" dirty="0" smtClean="0">
              <a:latin typeface="Calibri" pitchFamily="34" charset="0"/>
            </a:rPr>
            <a:t>esting for </a:t>
          </a:r>
          <a:r>
            <a:rPr lang="en-US" sz="1800" b="0" kern="1200" dirty="0" err="1" smtClean="0">
              <a:latin typeface="Calibri" pitchFamily="34" charset="0"/>
            </a:rPr>
            <a:t>eCommerce</a:t>
          </a:r>
          <a:r>
            <a:rPr lang="en-US" sz="1800" b="0" kern="1200" dirty="0" smtClean="0">
              <a:latin typeface="Calibri" pitchFamily="34" charset="0"/>
            </a:rPr>
            <a:t> Applications </a:t>
          </a:r>
        </a:p>
        <a:p>
          <a:pPr marL="171450" lvl="1" indent="-171450" algn="l" defTabSz="800100">
            <a:lnSpc>
              <a:spcPct val="90000"/>
            </a:lnSpc>
            <a:spcBef>
              <a:spcPct val="0"/>
            </a:spcBef>
            <a:spcAft>
              <a:spcPct val="15000"/>
            </a:spcAft>
            <a:buChar char="••"/>
          </a:pPr>
          <a:r>
            <a:rPr lang="en-US" sz="1800" kern="1200" dirty="0" smtClean="0">
              <a:latin typeface="Calibri" pitchFamily="34" charset="0"/>
            </a:rPr>
            <a:t>Live Support Test</a:t>
          </a:r>
          <a:endParaRPr lang="en-US" sz="1800" kern="1200" dirty="0"/>
        </a:p>
      </dsp:txBody>
      <dsp:txXfrm>
        <a:off x="2716" y="1233701"/>
        <a:ext cx="2648970" cy="3300862"/>
      </dsp:txXfrm>
    </dsp:sp>
    <dsp:sp modelId="{B86B2F0B-BE5F-4CAE-9B7F-E8387FA6F97E}">
      <dsp:nvSpPr>
        <dsp:cNvPr id="0" name=""/>
        <dsp:cNvSpPr/>
      </dsp:nvSpPr>
      <dsp:spPr>
        <a:xfrm>
          <a:off x="3022543" y="174113"/>
          <a:ext cx="2648970" cy="1059588"/>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smtClean="0"/>
            <a:t>Non-functional Testing</a:t>
          </a:r>
          <a:endParaRPr lang="en-US" sz="2000" kern="1200" dirty="0"/>
        </a:p>
      </dsp:txBody>
      <dsp:txXfrm>
        <a:off x="3022543" y="174113"/>
        <a:ext cx="2648970" cy="1059588"/>
      </dsp:txXfrm>
    </dsp:sp>
    <dsp:sp modelId="{7EBA7964-A0DF-42C9-A7DE-C90D33404577}">
      <dsp:nvSpPr>
        <dsp:cNvPr id="0" name=""/>
        <dsp:cNvSpPr/>
      </dsp:nvSpPr>
      <dsp:spPr>
        <a:xfrm>
          <a:off x="3022543" y="1233701"/>
          <a:ext cx="2648970" cy="3300862"/>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latin typeface="Calibri" pitchFamily="34" charset="0"/>
            </a:rPr>
            <a:t>Performance Testing </a:t>
          </a:r>
          <a:endParaRPr lang="en-US" sz="1800" kern="1200" dirty="0"/>
        </a:p>
        <a:p>
          <a:pPr marL="171450" lvl="1" indent="-171450" algn="l" defTabSz="800100">
            <a:lnSpc>
              <a:spcPct val="90000"/>
            </a:lnSpc>
            <a:spcBef>
              <a:spcPct val="0"/>
            </a:spcBef>
            <a:spcAft>
              <a:spcPct val="15000"/>
            </a:spcAft>
            <a:buChar char="••"/>
          </a:pPr>
          <a:r>
            <a:rPr lang="en-US" sz="1800" b="0" kern="1200" dirty="0" smtClean="0">
              <a:latin typeface="Calibri" pitchFamily="34" charset="0"/>
            </a:rPr>
            <a:t>Accessibility Testing </a:t>
          </a:r>
        </a:p>
        <a:p>
          <a:pPr marL="171450" lvl="1" indent="-171450" algn="l" defTabSz="800100">
            <a:lnSpc>
              <a:spcPct val="90000"/>
            </a:lnSpc>
            <a:spcBef>
              <a:spcPct val="0"/>
            </a:spcBef>
            <a:spcAft>
              <a:spcPct val="15000"/>
            </a:spcAft>
            <a:buChar char="••"/>
          </a:pPr>
          <a:r>
            <a:rPr lang="en-US" sz="1800" kern="1200" dirty="0" smtClean="0">
              <a:latin typeface="Calibri" pitchFamily="34" charset="0"/>
            </a:rPr>
            <a:t>Cross Browser Testing</a:t>
          </a:r>
        </a:p>
        <a:p>
          <a:pPr marL="171450" lvl="1" indent="-171450" algn="l" defTabSz="800100">
            <a:lnSpc>
              <a:spcPct val="90000"/>
            </a:lnSpc>
            <a:spcBef>
              <a:spcPct val="0"/>
            </a:spcBef>
            <a:spcAft>
              <a:spcPct val="15000"/>
            </a:spcAft>
            <a:buChar char="••"/>
          </a:pPr>
          <a:r>
            <a:rPr lang="en-US" sz="1800" b="0" kern="1200" dirty="0" err="1" smtClean="0">
              <a:latin typeface="Calibri" pitchFamily="34" charset="0"/>
            </a:rPr>
            <a:t>iPad</a:t>
          </a:r>
          <a:r>
            <a:rPr lang="en-US" sz="1800" b="0" kern="1200" dirty="0" smtClean="0">
              <a:latin typeface="Calibri" pitchFamily="34" charset="0"/>
            </a:rPr>
            <a:t> Testing</a:t>
          </a:r>
        </a:p>
        <a:p>
          <a:pPr marL="171450" lvl="1" indent="-171450" algn="l" defTabSz="800100">
            <a:lnSpc>
              <a:spcPct val="90000"/>
            </a:lnSpc>
            <a:spcBef>
              <a:spcPct val="0"/>
            </a:spcBef>
            <a:spcAft>
              <a:spcPct val="15000"/>
            </a:spcAft>
            <a:buChar char="••"/>
          </a:pPr>
          <a:r>
            <a:rPr lang="en-US" sz="1800" kern="1200" dirty="0" smtClean="0">
              <a:latin typeface="Calibri" pitchFamily="34" charset="0"/>
            </a:rPr>
            <a:t>Mobile Testing</a:t>
          </a:r>
        </a:p>
        <a:p>
          <a:pPr marL="171450" lvl="1" indent="-171450" algn="l" defTabSz="800100">
            <a:lnSpc>
              <a:spcPct val="90000"/>
            </a:lnSpc>
            <a:spcBef>
              <a:spcPct val="0"/>
            </a:spcBef>
            <a:spcAft>
              <a:spcPct val="15000"/>
            </a:spcAft>
            <a:buChar char="••"/>
          </a:pPr>
          <a:r>
            <a:rPr lang="en-US" sz="1800" b="0" kern="1200" dirty="0" smtClean="0">
              <a:latin typeface="Calibri" pitchFamily="34" charset="0"/>
            </a:rPr>
            <a:t>Content Management System (CMS) Testing</a:t>
          </a:r>
        </a:p>
        <a:p>
          <a:pPr marL="171450" lvl="1" indent="-171450" algn="l" defTabSz="800100">
            <a:lnSpc>
              <a:spcPct val="90000"/>
            </a:lnSpc>
            <a:spcBef>
              <a:spcPct val="0"/>
            </a:spcBef>
            <a:spcAft>
              <a:spcPct val="15000"/>
            </a:spcAft>
            <a:buChar char="••"/>
          </a:pPr>
          <a:r>
            <a:rPr lang="en-US" sz="1800" kern="1200" dirty="0" smtClean="0">
              <a:latin typeface="Calibri" pitchFamily="34" charset="0"/>
            </a:rPr>
            <a:t>Google Analytics</a:t>
          </a:r>
        </a:p>
        <a:p>
          <a:pPr marL="171450" lvl="1" indent="-171450" algn="l" defTabSz="800100">
            <a:lnSpc>
              <a:spcPct val="90000"/>
            </a:lnSpc>
            <a:spcBef>
              <a:spcPct val="0"/>
            </a:spcBef>
            <a:spcAft>
              <a:spcPct val="15000"/>
            </a:spcAft>
            <a:buChar char="••"/>
          </a:pPr>
          <a:r>
            <a:rPr lang="en-US" sz="1800" b="0" kern="1200" dirty="0" err="1" smtClean="0">
              <a:latin typeface="Calibri" pitchFamily="34" charset="0"/>
            </a:rPr>
            <a:t>Omniture</a:t>
          </a:r>
          <a:endParaRPr lang="en-US" sz="1800" b="0" kern="1200" dirty="0" smtClean="0">
            <a:latin typeface="Calibri" pitchFamily="34" charset="0"/>
          </a:endParaRPr>
        </a:p>
        <a:p>
          <a:pPr marL="171450" lvl="1" indent="-171450" algn="l" defTabSz="800100">
            <a:lnSpc>
              <a:spcPct val="90000"/>
            </a:lnSpc>
            <a:spcBef>
              <a:spcPct val="0"/>
            </a:spcBef>
            <a:spcAft>
              <a:spcPct val="15000"/>
            </a:spcAft>
            <a:buChar char="••"/>
          </a:pPr>
          <a:r>
            <a:rPr lang="en-US" sz="1800" kern="1200" dirty="0" err="1" smtClean="0">
              <a:latin typeface="Calibri" pitchFamily="34" charset="0"/>
            </a:rPr>
            <a:t>Tealium</a:t>
          </a:r>
          <a:endParaRPr lang="en-US" sz="1800" kern="1200" dirty="0"/>
        </a:p>
      </dsp:txBody>
      <dsp:txXfrm>
        <a:off x="3022543" y="1233701"/>
        <a:ext cx="2648970" cy="3300862"/>
      </dsp:txXfrm>
    </dsp:sp>
    <dsp:sp modelId="{B396A0D7-2D5B-4E6E-9F17-6F6AD4121CFA}">
      <dsp:nvSpPr>
        <dsp:cNvPr id="0" name=""/>
        <dsp:cNvSpPr/>
      </dsp:nvSpPr>
      <dsp:spPr>
        <a:xfrm>
          <a:off x="6042369" y="174113"/>
          <a:ext cx="2648970" cy="1059588"/>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smtClean="0"/>
            <a:t>Automation Testing</a:t>
          </a:r>
          <a:endParaRPr lang="en-US" sz="2000" kern="1200" dirty="0"/>
        </a:p>
      </dsp:txBody>
      <dsp:txXfrm>
        <a:off x="6042369" y="174113"/>
        <a:ext cx="2648970" cy="1059588"/>
      </dsp:txXfrm>
    </dsp:sp>
    <dsp:sp modelId="{B55EC9D1-B082-4F4F-9F3F-9EE8C8B37114}">
      <dsp:nvSpPr>
        <dsp:cNvPr id="0" name=""/>
        <dsp:cNvSpPr/>
      </dsp:nvSpPr>
      <dsp:spPr>
        <a:xfrm>
          <a:off x="6042369" y="1233701"/>
          <a:ext cx="2648970" cy="3300862"/>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0" kern="1200" dirty="0" err="1" smtClean="0">
              <a:latin typeface="Calibri" pitchFamily="34" charset="0"/>
            </a:rPr>
            <a:t>Behat</a:t>
          </a:r>
          <a:r>
            <a:rPr lang="en-US" sz="1800" b="0" kern="1200" dirty="0" smtClean="0">
              <a:latin typeface="Calibri" pitchFamily="34" charset="0"/>
            </a:rPr>
            <a:t> Automation Testing </a:t>
          </a:r>
          <a:endParaRPr lang="en-US" sz="1800" kern="1200" dirty="0"/>
        </a:p>
        <a:p>
          <a:pPr marL="171450" lvl="1" indent="-171450" algn="l" defTabSz="800100">
            <a:lnSpc>
              <a:spcPct val="90000"/>
            </a:lnSpc>
            <a:spcBef>
              <a:spcPct val="0"/>
            </a:spcBef>
            <a:spcAft>
              <a:spcPct val="15000"/>
            </a:spcAft>
            <a:buChar char="••"/>
          </a:pPr>
          <a:r>
            <a:rPr lang="en-US" sz="1800" kern="1200" dirty="0" smtClean="0">
              <a:latin typeface="Calibri" pitchFamily="34" charset="0"/>
            </a:rPr>
            <a:t>Selenium Automation</a:t>
          </a:r>
        </a:p>
        <a:p>
          <a:pPr marL="171450" lvl="1" indent="-171450" algn="l" defTabSz="800100">
            <a:lnSpc>
              <a:spcPct val="90000"/>
            </a:lnSpc>
            <a:spcBef>
              <a:spcPct val="0"/>
            </a:spcBef>
            <a:spcAft>
              <a:spcPct val="15000"/>
            </a:spcAft>
            <a:buChar char="••"/>
          </a:pPr>
          <a:r>
            <a:rPr lang="en-US" sz="1800" b="0" kern="1200" dirty="0" smtClean="0">
              <a:latin typeface="Calibri" pitchFamily="34" charset="0"/>
            </a:rPr>
            <a:t>Gherkin Language user stories</a:t>
          </a:r>
        </a:p>
      </dsp:txBody>
      <dsp:txXfrm>
        <a:off x="6042369" y="1233701"/>
        <a:ext cx="2648970" cy="330086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2012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xmlns="" val="35440710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6/9/2015</a:t>
            </a:fld>
            <a:endParaRPr lang="en-US" dirty="0"/>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xmlns="" val="4271859091"/>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5488" y="741363"/>
            <a:ext cx="5346700"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10D0EA5A-18C6-4E80-B759-2ED239A9A843}" type="slidenum">
              <a:rPr lang="en-GB" smtClean="0"/>
              <a:pPr>
                <a:defRPr/>
              </a:pPr>
              <a:t>5</a:t>
            </a:fld>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smtClean="0"/>
          </a:p>
        </p:txBody>
      </p:sp>
      <p:sp>
        <p:nvSpPr>
          <p:cNvPr id="61444" name="Slide Number Placeholder 3"/>
          <p:cNvSpPr>
            <a:spLocks noGrp="1"/>
          </p:cNvSpPr>
          <p:nvPr>
            <p:ph type="sldNum" sz="quarter" idx="5"/>
          </p:nvPr>
        </p:nvSpPr>
        <p:spPr>
          <a:noFill/>
        </p:spPr>
        <p:txBody>
          <a:bodyPr/>
          <a:lstStyle/>
          <a:p>
            <a:fld id="{C678EC60-4C6A-4132-8EAE-5BBBE2682439}" type="slidenum">
              <a:rPr lang="en-US" smtClean="0"/>
              <a:pPr/>
              <a:t>6</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nl-NL" smtClean="0"/>
          </a:p>
        </p:txBody>
      </p:sp>
      <p:sp>
        <p:nvSpPr>
          <p:cNvPr id="69636" name="Footer Placeholder 3"/>
          <p:cNvSpPr txBox="1">
            <a:spLocks noGrp="1"/>
          </p:cNvSpPr>
          <p:nvPr/>
        </p:nvSpPr>
        <p:spPr bwMode="auto">
          <a:xfrm>
            <a:off x="2" y="9378643"/>
            <a:ext cx="2946189" cy="494030"/>
          </a:xfrm>
          <a:prstGeom prst="rect">
            <a:avLst/>
          </a:prstGeom>
          <a:noFill/>
          <a:ln w="9525">
            <a:noFill/>
            <a:miter lim="800000"/>
            <a:headEnd/>
            <a:tailEnd/>
          </a:ln>
        </p:spPr>
        <p:txBody>
          <a:bodyPr lIns="99046" tIns="49523" rIns="99046" bIns="49523" anchor="b"/>
          <a:lstStyle/>
          <a:p>
            <a:pPr defTabSz="966788"/>
            <a:r>
              <a:rPr lang="en-US" sz="1300" dirty="0">
                <a:latin typeface="Calibri" pitchFamily="34" charset="0"/>
              </a:rPr>
              <a:t>© 2010 Capgemini – All rights reserved</a:t>
            </a:r>
            <a:endParaRPr lang="en-GB" sz="1300" dirty="0">
              <a:latin typeface="Calibri" pitchFamily="34" charset="0"/>
            </a:endParaRPr>
          </a:p>
        </p:txBody>
      </p:sp>
      <p:sp>
        <p:nvSpPr>
          <p:cNvPr id="69637" name="Slide Number Placeholder 4"/>
          <p:cNvSpPr txBox="1">
            <a:spLocks noGrp="1"/>
          </p:cNvSpPr>
          <p:nvPr/>
        </p:nvSpPr>
        <p:spPr bwMode="auto">
          <a:xfrm>
            <a:off x="3849900" y="9378643"/>
            <a:ext cx="2946189" cy="494030"/>
          </a:xfrm>
          <a:prstGeom prst="rect">
            <a:avLst/>
          </a:prstGeom>
          <a:noFill/>
          <a:ln w="9525">
            <a:noFill/>
            <a:miter lim="800000"/>
            <a:headEnd/>
            <a:tailEnd/>
          </a:ln>
        </p:spPr>
        <p:txBody>
          <a:bodyPr lIns="99046" tIns="49523" rIns="99046" bIns="49523" anchor="b"/>
          <a:lstStyle/>
          <a:p>
            <a:pPr algn="r" defTabSz="966788"/>
            <a:fld id="{8D7D07AD-9AD2-4B7C-A2BA-DD3A306CBE28}" type="slidenum">
              <a:rPr lang="en-GB" sz="1300">
                <a:latin typeface="Calibri" pitchFamily="34" charset="0"/>
              </a:rPr>
              <a:pPr algn="r" defTabSz="966788"/>
              <a:t>7</a:t>
            </a:fld>
            <a:endParaRPr lang="en-GB" sz="1300" dirty="0">
              <a:latin typeface="Calibri" pitchFamily="34" charset="0"/>
            </a:endParaRPr>
          </a:p>
        </p:txBody>
      </p:sp>
      <p:sp>
        <p:nvSpPr>
          <p:cNvPr id="69638" name="Date Placeholder 5"/>
          <p:cNvSpPr txBox="1">
            <a:spLocks noGrp="1"/>
          </p:cNvSpPr>
          <p:nvPr/>
        </p:nvSpPr>
        <p:spPr bwMode="auto">
          <a:xfrm>
            <a:off x="3849900" y="0"/>
            <a:ext cx="2946189" cy="494030"/>
          </a:xfrm>
          <a:prstGeom prst="rect">
            <a:avLst/>
          </a:prstGeom>
          <a:noFill/>
          <a:ln w="9525">
            <a:noFill/>
            <a:miter lim="800000"/>
            <a:headEnd/>
            <a:tailEnd/>
          </a:ln>
        </p:spPr>
        <p:txBody>
          <a:bodyPr lIns="99046" tIns="49523" rIns="99046" bIns="49523"/>
          <a:lstStyle/>
          <a:p>
            <a:pPr algn="r" defTabSz="966788"/>
            <a:r>
              <a:rPr lang="en-US" sz="1300" dirty="0">
                <a:latin typeface="Calibri" pitchFamily="34" charset="0"/>
              </a:rPr>
              <a:t>© 2010 Capgemini – All rights reserved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5488" y="741363"/>
            <a:ext cx="5346700"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11.xml"/><Relationship Id="rId7" Type="http://schemas.openxmlformats.org/officeDocument/2006/relationships/image" Target="../media/image5.jpeg"/><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slideMaster" Target="../slideMasters/slideMaster1.xml"/><Relationship Id="rId11" Type="http://schemas.openxmlformats.org/officeDocument/2006/relationships/image" Target="../media/image7.png"/><Relationship Id="rId5" Type="http://schemas.openxmlformats.org/officeDocument/2006/relationships/tags" Target="../tags/tag13.xml"/><Relationship Id="rId10" Type="http://schemas.openxmlformats.org/officeDocument/2006/relationships/image" Target="../media/image6.png"/><Relationship Id="rId4" Type="http://schemas.openxmlformats.org/officeDocument/2006/relationships/tags" Target="../tags/tag12.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vmlDrawing" Target="../drawings/vmlDrawing11.vml"/><Relationship Id="rId5" Type="http://schemas.openxmlformats.org/officeDocument/2006/relationships/oleObject" Target="../embeddings/oleObject11.bin"/><Relationship Id="rId4"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vmlDrawing" Target="../drawings/vmlDrawing13.vml"/><Relationship Id="rId6" Type="http://schemas.openxmlformats.org/officeDocument/2006/relationships/oleObject" Target="../embeddings/oleObject13.bin"/><Relationship Id="rId5" Type="http://schemas.openxmlformats.org/officeDocument/2006/relationships/image" Target="../media/image8.jpeg"/><Relationship Id="rId4"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4.png"/><Relationship Id="rId2" Type="http://schemas.openxmlformats.org/officeDocument/2006/relationships/tags" Target="../tags/tag14.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2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24.xml"/></Relationships>
</file>

<file path=ppt/slideLayouts/_rels/slideLayout6.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tags" Target="../tags/tag26.xml"/><Relationship Id="rId7" Type="http://schemas.openxmlformats.org/officeDocument/2006/relationships/slideMaster" Target="../slideMasters/slideMaster1.xml"/><Relationship Id="rId2" Type="http://schemas.openxmlformats.org/officeDocument/2006/relationships/tags" Target="../tags/tag25.xml"/><Relationship Id="rId1" Type="http://schemas.openxmlformats.org/officeDocument/2006/relationships/vmlDrawing" Target="../drawings/vmlDrawing7.v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8.vml"/><Relationship Id="rId4" Type="http://schemas.openxmlformats.org/officeDocument/2006/relationships/oleObject" Target="../embeddings/oleObject8.bin"/></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32.xml"/><Relationship Id="rId7" Type="http://schemas.openxmlformats.org/officeDocument/2006/relationships/image" Target="../media/image3.png"/><Relationship Id="rId2" Type="http://schemas.openxmlformats.org/officeDocument/2006/relationships/tags" Target="../tags/tag31.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image" Target="../media/image8.jpeg"/><Relationship Id="rId4" Type="http://schemas.openxmlformats.org/officeDocument/2006/relationships/slideMaster" Target="../slideMasters/slideMaster1.xml"/><Relationship Id="rId9"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6" name="Picture 4" descr="D:\Users\jkanade\Pictures\royal.jpg"/>
          <p:cNvPicPr>
            <a:picLocks noChangeAspect="1" noChangeArrowheads="1"/>
          </p:cNvPicPr>
          <p:nvPr userDrawn="1"/>
        </p:nvPicPr>
        <p:blipFill>
          <a:blip r:embed="rId7" cstate="print"/>
          <a:srcRect l="10493" r="26256"/>
          <a:stretch>
            <a:fillRect/>
          </a:stretch>
        </p:blipFill>
        <p:spPr bwMode="auto">
          <a:xfrm>
            <a:off x="0" y="1370218"/>
            <a:ext cx="9906000" cy="5487782"/>
          </a:xfrm>
          <a:prstGeom prst="rect">
            <a:avLst/>
          </a:prstGeom>
          <a:noFill/>
        </p:spPr>
      </p:pic>
      <p:sp>
        <p:nvSpPr>
          <p:cNvPr id="17" name="Rectangle 7"/>
          <p:cNvSpPr/>
          <p:nvPr userDrawn="1">
            <p:custDataLst>
              <p:tags r:id="rId2"/>
            </p:custDataLst>
          </p:nvPr>
        </p:nvSpPr>
        <p:spPr bwMode="auto">
          <a:xfrm>
            <a:off x="-2052" y="0"/>
            <a:ext cx="990853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188506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188506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322241 w 10562411"/>
              <a:gd name="connsiteY1" fmla="*/ 256464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chemeClr val="bg1"/>
          </a:solidFill>
          <a:ln w="12700" cmpd="sng" algn="ctr">
            <a:noFill/>
            <a:miter lim="800000"/>
            <a:headEnd/>
            <a:tailEnd/>
          </a:ln>
          <a:effectLst>
            <a:outerShdw blurRad="50800" dist="25400" dir="5400000" algn="t" rotWithShape="0">
              <a:srgbClr val="000000">
                <a:alpha val="40000"/>
              </a:srgb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141315" name="think-cell Slide" r:id="rId8" imgW="360" imgH="360" progId="">
              <p:embed/>
            </p:oleObj>
          </a:graphicData>
        </a:graphic>
      </p:graphicFrame>
      <p:sp>
        <p:nvSpPr>
          <p:cNvPr id="2" name="Title 1"/>
          <p:cNvSpPr>
            <a:spLocks noGrp="1"/>
          </p:cNvSpPr>
          <p:nvPr>
            <p:ph type="ctrTitle" hasCustomPrompt="1"/>
            <p:custDataLst>
              <p:tags r:id="rId3"/>
            </p:custDataLst>
          </p:nvPr>
        </p:nvSpPr>
        <p:spPr>
          <a:xfrm>
            <a:off x="3455308" y="4626870"/>
            <a:ext cx="5829980" cy="1188720"/>
          </a:xfrm>
          <a:effectLst>
            <a:outerShdw blurRad="38100" dist="25400" dir="2700000" algn="tl" rotWithShape="0">
              <a:prstClr val="black">
                <a:alpha val="81000"/>
              </a:prstClr>
            </a:outerShdw>
          </a:effectLst>
        </p:spPr>
        <p:txBody>
          <a:bodyPr lIns="0" tIns="33059" rIns="33059" bIns="33059"/>
          <a:lstStyle>
            <a:lvl1pPr algn="r">
              <a:defRPr sz="3300" b="0">
                <a:solidFill>
                  <a:schemeClr val="bg1"/>
                </a:solidFill>
                <a:effectLst>
                  <a:outerShdw blurRad="38100" dist="38100" dir="2700000" algn="tl">
                    <a:srgbClr val="000000">
                      <a:alpha val="43137"/>
                    </a:srgbClr>
                  </a:outerShdw>
                </a:effectLs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5322326" y="5793575"/>
            <a:ext cx="3962962" cy="947750"/>
          </a:xfrm>
          <a:effectLst>
            <a:outerShdw blurRad="38100" dist="25400" dir="2700000" algn="tl" rotWithShape="0">
              <a:prstClr val="black">
                <a:alpha val="81000"/>
              </a:prstClr>
            </a:outerShdw>
          </a:effectLst>
        </p:spPr>
        <p:txBody>
          <a:bodyPr lIns="0" tIns="33059" rIns="33059" bIns="33059"/>
          <a:lstStyle>
            <a:lvl1pPr marL="0" indent="0" algn="r">
              <a:buNone/>
              <a:defRPr sz="2200" b="0">
                <a:solidFill>
                  <a:schemeClr val="bg1"/>
                </a:solidFill>
                <a:effectLst>
                  <a:outerShdw blurRad="38100" dist="38100" dir="2700000" algn="tl">
                    <a:srgbClr val="000000">
                      <a:alpha val="43137"/>
                    </a:srgbClr>
                  </a:outerShdw>
                </a:effectLs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9" name="Picture 15" descr="Sogeti_Logo.png"/>
          <p:cNvPicPr>
            <a:picLocks noChangeAspect="1"/>
          </p:cNvPicPr>
          <p:nvPr userDrawn="1"/>
        </p:nvPicPr>
        <p:blipFill>
          <a:blip r:embed="rId9" cstate="print"/>
          <a:srcRect/>
          <a:stretch>
            <a:fillRect/>
          </a:stretch>
        </p:blipFill>
        <p:spPr bwMode="auto">
          <a:xfrm>
            <a:off x="6980238" y="727108"/>
            <a:ext cx="2305050" cy="502920"/>
          </a:xfrm>
          <a:prstGeom prst="rect">
            <a:avLst/>
          </a:prstGeom>
          <a:noFill/>
          <a:ln w="9525">
            <a:noFill/>
            <a:miter lim="800000"/>
            <a:headEnd/>
            <a:tailEnd/>
          </a:ln>
        </p:spPr>
      </p:pic>
      <p:pic>
        <p:nvPicPr>
          <p:cNvPr id="23" name="Picture 103" descr="C:\Users\UserSim\Desktop\Capgemini\Capgemini_logo_cmyk.png"/>
          <p:cNvPicPr>
            <a:picLocks noChangeAspect="1" noChangeArrowheads="1"/>
          </p:cNvPicPr>
          <p:nvPr userDrawn="1">
            <p:custDataLst>
              <p:tags r:id="rId5"/>
            </p:custDataLst>
          </p:nvPr>
        </p:nvPicPr>
        <p:blipFill>
          <a:blip r:embed="rId10" cstate="email"/>
          <a:srcRect/>
          <a:stretch>
            <a:fillRect/>
          </a:stretch>
        </p:blipFill>
        <p:spPr bwMode="auto">
          <a:xfrm>
            <a:off x="614363" y="693585"/>
            <a:ext cx="2422358" cy="569967"/>
          </a:xfrm>
          <a:prstGeom prst="rect">
            <a:avLst/>
          </a:prstGeom>
          <a:noFill/>
        </p:spPr>
      </p:pic>
      <p:pic>
        <p:nvPicPr>
          <p:cNvPr id="4" name="Picture 4" descr="D:\Users\jkanade\Documents\Royal_Mail.svg.png"/>
          <p:cNvPicPr>
            <a:picLocks noChangeAspect="1" noChangeArrowheads="1"/>
          </p:cNvPicPr>
          <p:nvPr userDrawn="1"/>
        </p:nvPicPr>
        <p:blipFill>
          <a:blip r:embed="rId11" cstate="print"/>
          <a:srcRect/>
          <a:stretch>
            <a:fillRect/>
          </a:stretch>
        </p:blipFill>
        <p:spPr bwMode="auto">
          <a:xfrm>
            <a:off x="3871912" y="257179"/>
            <a:ext cx="2117764" cy="1528761"/>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0" y="0"/>
          <a:ext cx="147061" cy="143985"/>
        </p:xfrm>
        <a:graphic>
          <a:graphicData uri="http://schemas.openxmlformats.org/presentationml/2006/ole">
            <p:oleObj spid="_x0000_s262147" name="think-cell Slide" r:id="rId5" imgW="360" imgH="360" progId="">
              <p:embed/>
            </p:oleObj>
          </a:graphicData>
        </a:graphic>
      </p:graphicFrame>
      <p:sp>
        <p:nvSpPr>
          <p:cNvPr id="7" name="Rectangle 9"/>
          <p:cNvSpPr>
            <a:spLocks noChangeArrowheads="1"/>
          </p:cNvSpPr>
          <p:nvPr userDrawn="1">
            <p:custDataLst>
              <p:tags r:id="rId2"/>
            </p:custDataLst>
          </p:nvPr>
        </p:nvSpPr>
        <p:spPr bwMode="gray">
          <a:xfrm>
            <a:off x="1116633" y="3242915"/>
            <a:ext cx="8286130" cy="2213005"/>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 name="connsiteX0" fmla="*/ 4259840 w 4259840"/>
              <a:gd name="connsiteY0" fmla="*/ 2132777 h 2132777"/>
              <a:gd name="connsiteX1" fmla="*/ 129026 w 4259840"/>
              <a:gd name="connsiteY1" fmla="*/ 2121427 h 2132777"/>
              <a:gd name="connsiteX2" fmla="*/ 48075 w 4259840"/>
              <a:gd name="connsiteY2" fmla="*/ 2084702 h 2132777"/>
              <a:gd name="connsiteX3" fmla="*/ 0 w 4259840"/>
              <a:gd name="connsiteY3" fmla="*/ 1968640 h 2132777"/>
              <a:gd name="connsiteX4" fmla="*/ 0 w 4259840"/>
              <a:gd name="connsiteY4" fmla="*/ 0 h 2132777"/>
              <a:gd name="connsiteX0" fmla="*/ 4791079 w 4791079"/>
              <a:gd name="connsiteY0" fmla="*/ 2135700 h 2135700"/>
              <a:gd name="connsiteX1" fmla="*/ 129026 w 4791079"/>
              <a:gd name="connsiteY1" fmla="*/ 2121427 h 2135700"/>
              <a:gd name="connsiteX2" fmla="*/ 48075 w 4791079"/>
              <a:gd name="connsiteY2" fmla="*/ 2084702 h 2135700"/>
              <a:gd name="connsiteX3" fmla="*/ 0 w 4791079"/>
              <a:gd name="connsiteY3" fmla="*/ 1968640 h 2135700"/>
              <a:gd name="connsiteX4" fmla="*/ 0 w 4791079"/>
              <a:gd name="connsiteY4" fmla="*/ 0 h 2135700"/>
              <a:gd name="connsiteX0" fmla="*/ 4791079 w 4791079"/>
              <a:gd name="connsiteY0" fmla="*/ 2135700 h 2135700"/>
              <a:gd name="connsiteX1" fmla="*/ 129026 w 4791079"/>
              <a:gd name="connsiteY1" fmla="*/ 2135700 h 2135700"/>
              <a:gd name="connsiteX2" fmla="*/ 48075 w 4791079"/>
              <a:gd name="connsiteY2" fmla="*/ 2084702 h 2135700"/>
              <a:gd name="connsiteX3" fmla="*/ 0 w 4791079"/>
              <a:gd name="connsiteY3" fmla="*/ 1968640 h 2135700"/>
              <a:gd name="connsiteX4" fmla="*/ 0 w 4791079"/>
              <a:gd name="connsiteY4" fmla="*/ 0 h 2135700"/>
              <a:gd name="connsiteX0" fmla="*/ 4793370 w 4793370"/>
              <a:gd name="connsiteY0" fmla="*/ 2135700 h 2135700"/>
              <a:gd name="connsiteX1" fmla="*/ 131317 w 4793370"/>
              <a:gd name="connsiteY1" fmla="*/ 2135700 h 2135700"/>
              <a:gd name="connsiteX2" fmla="*/ 21504 w 4793370"/>
              <a:gd name="connsiteY2" fmla="*/ 2043778 h 2135700"/>
              <a:gd name="connsiteX3" fmla="*/ 2291 w 4793370"/>
              <a:gd name="connsiteY3" fmla="*/ 1968640 h 2135700"/>
              <a:gd name="connsiteX4" fmla="*/ 2291 w 4793370"/>
              <a:gd name="connsiteY4" fmla="*/ 0 h 2135700"/>
              <a:gd name="connsiteX0" fmla="*/ 5460566 w 5460566"/>
              <a:gd name="connsiteY0" fmla="*/ 2135700 h 2324590"/>
              <a:gd name="connsiteX1" fmla="*/ 798513 w 5460566"/>
              <a:gd name="connsiteY1" fmla="*/ 2135700 h 2324590"/>
              <a:gd name="connsiteX2" fmla="*/ 669487 w 5460566"/>
              <a:gd name="connsiteY2" fmla="*/ 1968640 h 2324590"/>
              <a:gd name="connsiteX3" fmla="*/ 669487 w 5460566"/>
              <a:gd name="connsiteY3" fmla="*/ 0 h 2324590"/>
              <a:gd name="connsiteX0" fmla="*/ 4793135 w 4793135"/>
              <a:gd name="connsiteY0" fmla="*/ 2135700 h 2324590"/>
              <a:gd name="connsiteX1" fmla="*/ 131082 w 4793135"/>
              <a:gd name="connsiteY1" fmla="*/ 2135700 h 2324590"/>
              <a:gd name="connsiteX2" fmla="*/ 2056 w 4793135"/>
              <a:gd name="connsiteY2" fmla="*/ 1968640 h 2324590"/>
              <a:gd name="connsiteX3" fmla="*/ 2056 w 4793135"/>
              <a:gd name="connsiteY3" fmla="*/ 0 h 2324590"/>
              <a:gd name="connsiteX0" fmla="*/ 4793135 w 4793135"/>
              <a:gd name="connsiteY0" fmla="*/ 2135700 h 2135700"/>
              <a:gd name="connsiteX1" fmla="*/ 131082 w 4793135"/>
              <a:gd name="connsiteY1" fmla="*/ 2135700 h 2135700"/>
              <a:gd name="connsiteX2" fmla="*/ 2056 w 4793135"/>
              <a:gd name="connsiteY2" fmla="*/ 1968640 h 2135700"/>
              <a:gd name="connsiteX3" fmla="*/ 2056 w 4793135"/>
              <a:gd name="connsiteY3" fmla="*/ 0 h 2135700"/>
              <a:gd name="connsiteX0" fmla="*/ 4791079 w 4791079"/>
              <a:gd name="connsiteY0" fmla="*/ 2135700 h 2135700"/>
              <a:gd name="connsiteX1" fmla="*/ 129026 w 4791079"/>
              <a:gd name="connsiteY1" fmla="*/ 2135700 h 2135700"/>
              <a:gd name="connsiteX2" fmla="*/ 0 w 4791079"/>
              <a:gd name="connsiteY2" fmla="*/ 1968640 h 2135700"/>
              <a:gd name="connsiteX3" fmla="*/ 0 w 4791079"/>
              <a:gd name="connsiteY3" fmla="*/ 0 h 2135700"/>
              <a:gd name="connsiteX0" fmla="*/ 4791079 w 4791079"/>
              <a:gd name="connsiteY0" fmla="*/ 2135700 h 2135700"/>
              <a:gd name="connsiteX1" fmla="*/ 129026 w 4791079"/>
              <a:gd name="connsiteY1" fmla="*/ 2135700 h 2135700"/>
              <a:gd name="connsiteX2" fmla="*/ 0 w 4791079"/>
              <a:gd name="connsiteY2" fmla="*/ 1968640 h 2135700"/>
              <a:gd name="connsiteX3" fmla="*/ 0 w 4791079"/>
              <a:gd name="connsiteY3" fmla="*/ 0 h 2135700"/>
              <a:gd name="connsiteX0" fmla="*/ 4800350 w 4800350"/>
              <a:gd name="connsiteY0" fmla="*/ 2135700 h 2135700"/>
              <a:gd name="connsiteX1" fmla="*/ 138297 w 4800350"/>
              <a:gd name="connsiteY1" fmla="*/ 2135700 h 2135700"/>
              <a:gd name="connsiteX2" fmla="*/ 9271 w 4800350"/>
              <a:gd name="connsiteY2" fmla="*/ 1968640 h 2135700"/>
              <a:gd name="connsiteX3" fmla="*/ 9271 w 4800350"/>
              <a:gd name="connsiteY3" fmla="*/ 0 h 2135700"/>
              <a:gd name="connsiteX0" fmla="*/ 4800350 w 4800350"/>
              <a:gd name="connsiteY0" fmla="*/ 2135700 h 2135700"/>
              <a:gd name="connsiteX1" fmla="*/ 138297 w 4800350"/>
              <a:gd name="connsiteY1" fmla="*/ 2135700 h 2135700"/>
              <a:gd name="connsiteX2" fmla="*/ 9271 w 4800350"/>
              <a:gd name="connsiteY2" fmla="*/ 1968640 h 2135700"/>
              <a:gd name="connsiteX3" fmla="*/ 9271 w 4800350"/>
              <a:gd name="connsiteY3" fmla="*/ 0 h 2135700"/>
              <a:gd name="connsiteX0" fmla="*/ 4791079 w 4791079"/>
              <a:gd name="connsiteY0" fmla="*/ 2135700 h 2137819"/>
              <a:gd name="connsiteX1" fmla="*/ 129026 w 4791079"/>
              <a:gd name="connsiteY1" fmla="*/ 2135700 h 2137819"/>
              <a:gd name="connsiteX2" fmla="*/ 0 w 4791079"/>
              <a:gd name="connsiteY2" fmla="*/ 1968640 h 2137819"/>
              <a:gd name="connsiteX3" fmla="*/ 0 w 4791079"/>
              <a:gd name="connsiteY3" fmla="*/ 0 h 2137819"/>
              <a:gd name="connsiteX0" fmla="*/ 4791079 w 4791079"/>
              <a:gd name="connsiteY0" fmla="*/ 2135700 h 2137819"/>
              <a:gd name="connsiteX1" fmla="*/ 129026 w 4791079"/>
              <a:gd name="connsiteY1" fmla="*/ 2135700 h 2137819"/>
              <a:gd name="connsiteX2" fmla="*/ 0 w 4791079"/>
              <a:gd name="connsiteY2" fmla="*/ 1968640 h 2137819"/>
              <a:gd name="connsiteX3" fmla="*/ 0 w 4791079"/>
              <a:gd name="connsiteY3" fmla="*/ 0 h 2137819"/>
            </a:gdLst>
            <a:ahLst/>
            <a:cxnLst>
              <a:cxn ang="0">
                <a:pos x="connsiteX0" y="connsiteY0"/>
              </a:cxn>
              <a:cxn ang="0">
                <a:pos x="connsiteX1" y="connsiteY1"/>
              </a:cxn>
              <a:cxn ang="0">
                <a:pos x="connsiteX2" y="connsiteY2"/>
              </a:cxn>
              <a:cxn ang="0">
                <a:pos x="connsiteX3" y="connsiteY3"/>
              </a:cxn>
            </a:cxnLst>
            <a:rect l="l" t="t" r="r" b="b"/>
            <a:pathLst>
              <a:path w="4791079" h="2137819">
                <a:moveTo>
                  <a:pt x="4791079" y="2135700"/>
                </a:moveTo>
                <a:lnTo>
                  <a:pt x="129026" y="2135700"/>
                </a:lnTo>
                <a:cubicBezTo>
                  <a:pt x="31316" y="2137819"/>
                  <a:pt x="9328" y="2077583"/>
                  <a:pt x="0" y="1968640"/>
                </a:cubicBezTo>
                <a:lnTo>
                  <a:pt x="0" y="0"/>
                </a:lnTo>
              </a:path>
            </a:pathLst>
          </a:custGeom>
          <a:noFill/>
          <a:ln w="19050" cap="flat" cmpd="sng" algn="ctr">
            <a:solidFill>
              <a:schemeClr val="bg1"/>
            </a:solidFill>
            <a:prstDash val="solid"/>
            <a:round/>
          </a:ln>
          <a:effectLst/>
        </p:spPr>
        <p:txBody>
          <a:bodyPr wrap="square" lIns="246888" tIns="50951" rIns="4114800" bIns="144000" rtlCol="0" anchor="t"/>
          <a:lstStyle/>
          <a:p>
            <a:pPr marL="0" marR="0" indent="0" algn="l" defTabSz="1042966" rtl="0" eaLnBrk="1" fontAlgn="auto" latinLnBrk="0" hangingPunct="1">
              <a:lnSpc>
                <a:spcPct val="100000"/>
              </a:lnSpc>
              <a:spcBef>
                <a:spcPts val="0"/>
              </a:spcBef>
              <a:spcAft>
                <a:spcPts val="0"/>
              </a:spcAft>
              <a:buClrTx/>
              <a:buSzTx/>
              <a:buFontTx/>
              <a:buNone/>
              <a:tabLst/>
              <a:defRPr/>
            </a:pPr>
            <a:r>
              <a:rPr lang="en-US" sz="1400" b="1" dirty="0" smtClean="0">
                <a:solidFill>
                  <a:schemeClr val="bg1"/>
                </a:solidFill>
                <a:latin typeface="Arial"/>
                <a:cs typeface="Arial"/>
              </a:rPr>
              <a:t>About Capgemini and Sogeti</a:t>
            </a:r>
            <a:endParaRPr lang="en-US" sz="1400" b="1" dirty="0" smtClean="0">
              <a:solidFill>
                <a:schemeClr val="bg1"/>
              </a:solidFill>
              <a:latin typeface="Arial" pitchFamily="34" charset="0"/>
              <a:cs typeface="Arial" pitchFamily="34" charset="0"/>
            </a:endParaRPr>
          </a:p>
          <a:p>
            <a:pPr marL="0" indent="0" algn="l"/>
            <a:endParaRPr lang="en-US" sz="1000" dirty="0" smtClean="0">
              <a:solidFill>
                <a:schemeClr val="bg1"/>
              </a:solidFill>
              <a:latin typeface="Arial" pitchFamily="34" charset="0"/>
              <a:cs typeface="Arial" pitchFamily="34" charset="0"/>
            </a:endParaRPr>
          </a:p>
          <a:p>
            <a:pPr marL="0" indent="0" algn="l">
              <a:spcAft>
                <a:spcPts val="300"/>
              </a:spcAft>
            </a:pPr>
            <a:r>
              <a:rPr lang="en-US" sz="800" b="0" dirty="0" smtClean="0">
                <a:solidFill>
                  <a:schemeClr val="bg1"/>
                </a:solidFill>
                <a:latin typeface="Arial" pitchFamily="34" charset="0"/>
                <a:cs typeface="Arial" pitchFamily="34" charset="0"/>
              </a:rPr>
              <a:t>With more than 130,000 people in over 40 countries, Capgemini is one of the world’s foremost providers of consulting, technology and outsourcing services. The Group reported 2013 global revenues of EUR 10.1 billion. Together with its clients, Capgemini creates and delivers business and technology solutions that fit their needs and drive the results they want. A deeply multicultural organization, Capgemini has developed its own way of working, the Collaborative Business Experience™ and draws on </a:t>
            </a:r>
            <a:r>
              <a:rPr lang="en-US" sz="800" b="0" dirty="0" err="1" smtClean="0">
                <a:solidFill>
                  <a:schemeClr val="bg1"/>
                </a:solidFill>
                <a:latin typeface="Arial" pitchFamily="34" charset="0"/>
                <a:cs typeface="Arial" pitchFamily="34" charset="0"/>
              </a:rPr>
              <a:t>Rightshore</a:t>
            </a:r>
            <a:r>
              <a:rPr lang="en-US" sz="800" b="0" baseline="30000" dirty="0" smtClean="0">
                <a:solidFill>
                  <a:schemeClr val="bg1"/>
                </a:solidFill>
                <a:latin typeface="Arial" pitchFamily="34" charset="0"/>
                <a:cs typeface="Arial" pitchFamily="34" charset="0"/>
              </a:rPr>
              <a:t>®</a:t>
            </a:r>
            <a:r>
              <a:rPr lang="en-US" sz="800" b="0" dirty="0" smtClean="0">
                <a:solidFill>
                  <a:schemeClr val="bg1"/>
                </a:solidFill>
                <a:latin typeface="Arial" pitchFamily="34" charset="0"/>
                <a:cs typeface="Arial" pitchFamily="34" charset="0"/>
              </a:rPr>
              <a:t>, its worldwide delivery model.</a:t>
            </a:r>
          </a:p>
          <a:p>
            <a:pPr marL="0" indent="0" algn="l">
              <a:spcAft>
                <a:spcPts val="300"/>
              </a:spcAft>
            </a:pPr>
            <a:r>
              <a:rPr lang="en-US" sz="800" b="0" dirty="0" err="1" smtClean="0">
                <a:solidFill>
                  <a:schemeClr val="bg1"/>
                </a:solidFill>
                <a:latin typeface="Arial" pitchFamily="34" charset="0"/>
                <a:cs typeface="Arial" pitchFamily="34" charset="0"/>
              </a:rPr>
              <a:t>Sogeti</a:t>
            </a:r>
            <a:r>
              <a:rPr lang="en-US" sz="800" b="0" dirty="0" smtClean="0">
                <a:solidFill>
                  <a:schemeClr val="bg1"/>
                </a:solidFill>
                <a:latin typeface="Arial" pitchFamily="34" charset="0"/>
                <a:cs typeface="Arial" pitchFamily="34" charset="0"/>
              </a:rPr>
              <a:t> is a leading provider of technology and software testing, specializing in Application, Infrastructure and Engineering Services. </a:t>
            </a:r>
            <a:r>
              <a:rPr lang="en-US" sz="800" b="0" dirty="0" err="1" smtClean="0">
                <a:solidFill>
                  <a:schemeClr val="bg1"/>
                </a:solidFill>
                <a:latin typeface="Arial" pitchFamily="34" charset="0"/>
                <a:cs typeface="Arial" pitchFamily="34" charset="0"/>
              </a:rPr>
              <a:t>Sogeti</a:t>
            </a:r>
            <a:r>
              <a:rPr lang="en-US" sz="800" b="0" dirty="0" smtClean="0">
                <a:solidFill>
                  <a:schemeClr val="bg1"/>
                </a:solidFill>
                <a:latin typeface="Arial" pitchFamily="34" charset="0"/>
                <a:cs typeface="Arial" pitchFamily="34" charset="0"/>
              </a:rPr>
              <a:t> offers cutting-edge solutions around Testing, Business Intelligence &amp; Analytics, Mobile, Cloud and Cyber Security. </a:t>
            </a:r>
            <a:r>
              <a:rPr lang="en-US" sz="800" b="0" dirty="0" err="1" smtClean="0">
                <a:solidFill>
                  <a:schemeClr val="bg1"/>
                </a:solidFill>
                <a:latin typeface="Arial" pitchFamily="34" charset="0"/>
                <a:cs typeface="Arial" pitchFamily="34" charset="0"/>
              </a:rPr>
              <a:t>Sogeti</a:t>
            </a:r>
            <a:r>
              <a:rPr lang="en-US" sz="800" b="0" dirty="0" smtClean="0">
                <a:solidFill>
                  <a:schemeClr val="bg1"/>
                </a:solidFill>
                <a:latin typeface="Arial" pitchFamily="34" charset="0"/>
                <a:cs typeface="Arial" pitchFamily="34" charset="0"/>
              </a:rPr>
              <a:t> brings together more than 20,000 professionals in 15 countries and has a strong local presence in over 100 locations in Europe, USA and India. </a:t>
            </a:r>
            <a:r>
              <a:rPr lang="en-US" sz="800" b="0" dirty="0" err="1" smtClean="0">
                <a:solidFill>
                  <a:schemeClr val="bg1"/>
                </a:solidFill>
                <a:latin typeface="Arial" pitchFamily="34" charset="0"/>
                <a:cs typeface="Arial" pitchFamily="34" charset="0"/>
              </a:rPr>
              <a:t>Sogeti</a:t>
            </a:r>
            <a:r>
              <a:rPr lang="en-US" sz="800" b="0" dirty="0" smtClean="0">
                <a:solidFill>
                  <a:schemeClr val="bg1"/>
                </a:solidFill>
                <a:latin typeface="Arial" pitchFamily="34" charset="0"/>
                <a:cs typeface="Arial" pitchFamily="34" charset="0"/>
              </a:rPr>
              <a:t> is a wholly-owned subsidiary of Cap Gemini S.A., listed on the Paris Stock Exchange.</a:t>
            </a:r>
          </a:p>
        </p:txBody>
      </p:sp>
      <p:sp>
        <p:nvSpPr>
          <p:cNvPr id="8" name="Rectangle 7"/>
          <p:cNvSpPr>
            <a:spLocks noChangeArrowheads="1"/>
          </p:cNvSpPr>
          <p:nvPr userDrawn="1">
            <p:custDataLst>
              <p:tags r:id="rId3"/>
            </p:custDataLst>
          </p:nvPr>
        </p:nvSpPr>
        <p:spPr bwMode="gray">
          <a:xfrm>
            <a:off x="5516881" y="3660507"/>
            <a:ext cx="3885882" cy="1821381"/>
          </a:xfrm>
          <a:prstGeom prst="rect">
            <a:avLst/>
          </a:prstGeom>
          <a:noFill/>
          <a:ln w="19050" cap="flat" cmpd="sng" algn="ctr">
            <a:noFill/>
            <a:prstDash val="solid"/>
            <a:round/>
          </a:ln>
          <a:effectLst/>
        </p:spPr>
        <p:txBody>
          <a:bodyPr wrap="square" lIns="0" tIns="0" rIns="0" bIns="0" rtlCol="0" anchor="t"/>
          <a:lstStyle/>
          <a:p>
            <a:pPr marL="0" indent="0" algn="l">
              <a:spcAft>
                <a:spcPts val="300"/>
              </a:spcAft>
            </a:pPr>
            <a:r>
              <a:rPr lang="en-US" sz="800" b="0" dirty="0" smtClean="0">
                <a:solidFill>
                  <a:schemeClr val="bg1"/>
                </a:solidFill>
                <a:latin typeface="Arial" pitchFamily="34" charset="0"/>
                <a:cs typeface="Arial" pitchFamily="34" charset="0"/>
              </a:rPr>
              <a:t>Together Capgemini and </a:t>
            </a:r>
            <a:r>
              <a:rPr lang="en-US" sz="800" b="0" dirty="0" err="1" smtClean="0">
                <a:solidFill>
                  <a:schemeClr val="bg1"/>
                </a:solidFill>
                <a:latin typeface="Arial" pitchFamily="34" charset="0"/>
                <a:cs typeface="Arial" pitchFamily="34" charset="0"/>
              </a:rPr>
              <a:t>Sogeti</a:t>
            </a:r>
            <a:r>
              <a:rPr lang="en-US" sz="800" b="0" dirty="0" smtClean="0">
                <a:solidFill>
                  <a:schemeClr val="bg1"/>
                </a:solidFill>
                <a:latin typeface="Arial" pitchFamily="34" charset="0"/>
                <a:cs typeface="Arial" pitchFamily="34" charset="0"/>
              </a:rPr>
              <a:t> have developed innovative, business-driven quality assurance (QA) and Testing services, combining best-in-class testing methodologies (</a:t>
            </a:r>
            <a:r>
              <a:rPr lang="en-US" sz="800" b="0" dirty="0" err="1" smtClean="0">
                <a:solidFill>
                  <a:schemeClr val="bg1"/>
                </a:solidFill>
                <a:latin typeface="Arial" pitchFamily="34" charset="0"/>
                <a:cs typeface="Arial" pitchFamily="34" charset="0"/>
              </a:rPr>
              <a:t>TMap</a:t>
            </a:r>
            <a:r>
              <a:rPr lang="en-US" sz="800" b="0" baseline="30000" dirty="0" smtClean="0">
                <a:solidFill>
                  <a:schemeClr val="bg1"/>
                </a:solidFill>
                <a:latin typeface="Arial" pitchFamily="34" charset="0"/>
                <a:cs typeface="Arial" pitchFamily="34" charset="0"/>
              </a:rPr>
              <a:t>®</a:t>
            </a:r>
            <a:r>
              <a:rPr lang="en-US" sz="800" b="0" dirty="0" smtClean="0">
                <a:solidFill>
                  <a:schemeClr val="bg1"/>
                </a:solidFill>
                <a:latin typeface="Arial" pitchFamily="34" charset="0"/>
                <a:cs typeface="Arial" pitchFamily="34" charset="0"/>
              </a:rPr>
              <a:t> and TPI</a:t>
            </a:r>
            <a:r>
              <a:rPr lang="en-US" sz="800" b="0" baseline="30000" dirty="0" smtClean="0">
                <a:solidFill>
                  <a:schemeClr val="bg1"/>
                </a:solidFill>
                <a:latin typeface="Arial" pitchFamily="34" charset="0"/>
                <a:cs typeface="Arial" pitchFamily="34" charset="0"/>
              </a:rPr>
              <a:t>®</a:t>
            </a:r>
            <a:r>
              <a:rPr lang="en-US" sz="800" b="0" dirty="0" smtClean="0">
                <a:solidFill>
                  <a:schemeClr val="bg1"/>
                </a:solidFill>
                <a:latin typeface="Arial" pitchFamily="34" charset="0"/>
                <a:cs typeface="Arial" pitchFamily="34" charset="0"/>
              </a:rPr>
              <a:t>) to help organizations achieve their testing and QA goals. The Capgemini Group has created one of the largest dedicated testing practices in the world, with over 12,300 test professionals and a further 14,500 application specialists with Testing experience, notably through a common centers of excellence with testing specialists developed in India and elsewhere.</a:t>
            </a:r>
          </a:p>
          <a:p>
            <a:pPr marL="0" indent="0" algn="l">
              <a:spcAft>
                <a:spcPts val="600"/>
              </a:spcAft>
            </a:pPr>
            <a:endParaRPr lang="en-US" sz="800" b="0" dirty="0" smtClean="0">
              <a:solidFill>
                <a:schemeClr val="bg1"/>
              </a:solidFill>
              <a:latin typeface="Arial" pitchFamily="34" charset="0"/>
              <a:cs typeface="Arial" pitchFamily="34" charset="0"/>
            </a:endParaRPr>
          </a:p>
          <a:p>
            <a:pPr marL="0" indent="0" algn="l">
              <a:spcAft>
                <a:spcPts val="600"/>
              </a:spcAft>
            </a:pPr>
            <a:endParaRPr lang="en-US" sz="800" b="0" dirty="0" smtClean="0">
              <a:solidFill>
                <a:schemeClr val="bg1"/>
              </a:solidFill>
              <a:latin typeface="Arial" pitchFamily="34" charset="0"/>
              <a:cs typeface="Arial" pitchFamily="34" charset="0"/>
            </a:endParaRPr>
          </a:p>
          <a:p>
            <a:pPr marL="0" indent="0" algn="l">
              <a:spcAft>
                <a:spcPts val="300"/>
              </a:spcAft>
            </a:pPr>
            <a:endParaRPr lang="en-US" sz="800" b="0" dirty="0" smtClean="0">
              <a:solidFill>
                <a:schemeClr val="bg1"/>
              </a:solidFill>
              <a:latin typeface="Arial" pitchFamily="34" charset="0"/>
              <a:cs typeface="Arial" pitchFamily="34" charset="0"/>
            </a:endParaRPr>
          </a:p>
          <a:p>
            <a:pPr marL="0" indent="0" algn="l">
              <a:spcAft>
                <a:spcPts val="300"/>
              </a:spcAft>
            </a:pPr>
            <a:r>
              <a:rPr lang="en-US" sz="700" b="0" dirty="0" smtClean="0">
                <a:solidFill>
                  <a:schemeClr val="bg1"/>
                </a:solidFill>
                <a:latin typeface="Arial" pitchFamily="34" charset="0"/>
                <a:cs typeface="Arial" pitchFamily="34" charset="0"/>
              </a:rPr>
              <a:t>TMap</a:t>
            </a:r>
            <a:r>
              <a:rPr lang="en-US" sz="700" b="0" baseline="30000" dirty="0" smtClean="0">
                <a:solidFill>
                  <a:schemeClr val="bg1"/>
                </a:solidFill>
                <a:latin typeface="Arial" pitchFamily="34" charset="0"/>
                <a:cs typeface="Arial" pitchFamily="34" charset="0"/>
              </a:rPr>
              <a:t>®</a:t>
            </a:r>
            <a:r>
              <a:rPr lang="en-US" sz="700" b="0" dirty="0" smtClean="0">
                <a:solidFill>
                  <a:schemeClr val="bg1"/>
                </a:solidFill>
                <a:latin typeface="Arial" pitchFamily="34" charset="0"/>
                <a:cs typeface="Arial" pitchFamily="34" charset="0"/>
              </a:rPr>
              <a:t>, TMap NEXT</a:t>
            </a:r>
            <a:r>
              <a:rPr lang="en-US" sz="700" b="0" baseline="30000" dirty="0" smtClean="0">
                <a:solidFill>
                  <a:schemeClr val="bg1"/>
                </a:solidFill>
                <a:latin typeface="Arial" pitchFamily="34" charset="0"/>
                <a:cs typeface="Arial" pitchFamily="34" charset="0"/>
              </a:rPr>
              <a:t>®</a:t>
            </a:r>
            <a:r>
              <a:rPr lang="en-US" sz="700" b="0" dirty="0" smtClean="0">
                <a:solidFill>
                  <a:schemeClr val="bg1"/>
                </a:solidFill>
                <a:latin typeface="Arial" pitchFamily="34" charset="0"/>
                <a:cs typeface="Arial" pitchFamily="34" charset="0"/>
              </a:rPr>
              <a:t>, TPI</a:t>
            </a:r>
            <a:r>
              <a:rPr lang="en-US" sz="700" b="0" baseline="30000" dirty="0" smtClean="0">
                <a:solidFill>
                  <a:schemeClr val="bg1"/>
                </a:solidFill>
                <a:latin typeface="Arial" pitchFamily="34" charset="0"/>
                <a:cs typeface="Arial" pitchFamily="34" charset="0"/>
              </a:rPr>
              <a:t>®</a:t>
            </a:r>
            <a:r>
              <a:rPr lang="en-US" sz="700" b="0" dirty="0" smtClean="0">
                <a:solidFill>
                  <a:schemeClr val="bg1"/>
                </a:solidFill>
                <a:latin typeface="Arial" pitchFamily="34" charset="0"/>
                <a:cs typeface="Arial" pitchFamily="34" charset="0"/>
              </a:rPr>
              <a:t> and TPI NEXT</a:t>
            </a:r>
            <a:r>
              <a:rPr lang="en-US" sz="700" b="0" baseline="30000" dirty="0" smtClean="0">
                <a:solidFill>
                  <a:schemeClr val="bg1"/>
                </a:solidFill>
                <a:latin typeface="Arial" pitchFamily="34" charset="0"/>
                <a:cs typeface="Arial" pitchFamily="34" charset="0"/>
              </a:rPr>
              <a:t>®</a:t>
            </a:r>
            <a:r>
              <a:rPr lang="en-US" sz="700" b="0" dirty="0" smtClean="0">
                <a:solidFill>
                  <a:schemeClr val="bg1"/>
                </a:solidFill>
                <a:latin typeface="Arial" pitchFamily="34" charset="0"/>
                <a:cs typeface="Arial" pitchFamily="34" charset="0"/>
              </a:rPr>
              <a:t> are registered trademarks of Sogeti, part of the Capgemini Group.</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pic>
        <p:nvPicPr>
          <p:cNvPr id="7" name="Picture 4" descr="D:\My Work\GSLs\TEMPLATES\Testing_KIT\Testing\2014\NEW\78741000_Testing_PPT.jpg"/>
          <p:cNvPicPr>
            <a:picLocks noChangeAspect="1" noChangeArrowheads="1"/>
          </p:cNvPicPr>
          <p:nvPr userDrawn="1"/>
        </p:nvPicPr>
        <p:blipFill>
          <a:blip r:embed="rId5" cstate="print"/>
          <a:stretch>
            <a:fillRect/>
          </a:stretch>
        </p:blipFill>
        <p:spPr bwMode="auto">
          <a:xfrm>
            <a:off x="0" y="1997274"/>
            <a:ext cx="9902952" cy="5570410"/>
          </a:xfrm>
          <a:prstGeom prst="rect">
            <a:avLst/>
          </a:prstGeom>
          <a:noFill/>
          <a:ln>
            <a:noFill/>
          </a:ln>
        </p:spPr>
      </p:pic>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277507" name="think-cell Slide" r:id="rId6" imgW="360" imgH="360" progId="">
              <p:embed/>
            </p:oleObj>
          </a:graphicData>
        </a:graphic>
      </p:graphicFrame>
      <p:sp>
        <p:nvSpPr>
          <p:cNvPr id="4" name="Rectangle 7"/>
          <p:cNvSpPr/>
          <p:nvPr userDrawn="1">
            <p:custDataLst>
              <p:tags r:id="rId2"/>
            </p:custDataLst>
          </p:nvPr>
        </p:nvSpPr>
        <p:spPr bwMode="auto">
          <a:xfrm>
            <a:off x="-2054" y="-1"/>
            <a:ext cx="9908535" cy="290404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 name="connsiteX0" fmla="*/ 258704 w 10562585"/>
              <a:gd name="connsiteY0" fmla="*/ 884357 h 3670550"/>
              <a:gd name="connsiteX1" fmla="*/ 10562072 w 10562585"/>
              <a:gd name="connsiteY1" fmla="*/ 0 h 3670550"/>
              <a:gd name="connsiteX2" fmla="*/ 10561157 w 10562585"/>
              <a:gd name="connsiteY2" fmla="*/ 2188720 h 3670550"/>
              <a:gd name="connsiteX3" fmla="*/ 9288594 w 10562585"/>
              <a:gd name="connsiteY3" fmla="*/ 2865485 h 3670550"/>
              <a:gd name="connsiteX4" fmla="*/ 2317558 w 10562585"/>
              <a:gd name="connsiteY4" fmla="*/ 2871894 h 3670550"/>
              <a:gd name="connsiteX5" fmla="*/ 1180889 w 10562585"/>
              <a:gd name="connsiteY5" fmla="*/ 3670550 h 3670550"/>
              <a:gd name="connsiteX6" fmla="*/ 0 w 10562585"/>
              <a:gd name="connsiteY6" fmla="*/ 2886447 h 3670550"/>
              <a:gd name="connsiteX7" fmla="*/ 258704 w 10562585"/>
              <a:gd name="connsiteY7" fmla="*/ 884357 h 3670550"/>
              <a:gd name="connsiteX0" fmla="*/ 2189 w 10562585"/>
              <a:gd name="connsiteY0" fmla="*/ 468709 h 3670550"/>
              <a:gd name="connsiteX1" fmla="*/ 10562072 w 10562585"/>
              <a:gd name="connsiteY1" fmla="*/ 0 h 3670550"/>
              <a:gd name="connsiteX2" fmla="*/ 10561157 w 10562585"/>
              <a:gd name="connsiteY2" fmla="*/ 2188720 h 3670550"/>
              <a:gd name="connsiteX3" fmla="*/ 9288594 w 10562585"/>
              <a:gd name="connsiteY3" fmla="*/ 2865485 h 3670550"/>
              <a:gd name="connsiteX4" fmla="*/ 2317558 w 10562585"/>
              <a:gd name="connsiteY4" fmla="*/ 2871894 h 3670550"/>
              <a:gd name="connsiteX5" fmla="*/ 1180889 w 10562585"/>
              <a:gd name="connsiteY5" fmla="*/ 3670550 h 3670550"/>
              <a:gd name="connsiteX6" fmla="*/ 0 w 10562585"/>
              <a:gd name="connsiteY6" fmla="*/ 2886447 h 3670550"/>
              <a:gd name="connsiteX7" fmla="*/ 2189 w 10562585"/>
              <a:gd name="connsiteY7" fmla="*/ 468709 h 3670550"/>
              <a:gd name="connsiteX0" fmla="*/ 2189 w 10562411"/>
              <a:gd name="connsiteY0" fmla="*/ 0 h 3201841"/>
              <a:gd name="connsiteX1" fmla="*/ 10198231 w 10562411"/>
              <a:gd name="connsiteY1" fmla="*/ 371431 h 3201841"/>
              <a:gd name="connsiteX2" fmla="*/ 10561157 w 10562411"/>
              <a:gd name="connsiteY2" fmla="*/ 1720011 h 3201841"/>
              <a:gd name="connsiteX3" fmla="*/ 9288594 w 10562411"/>
              <a:gd name="connsiteY3" fmla="*/ 2396776 h 3201841"/>
              <a:gd name="connsiteX4" fmla="*/ 2317558 w 10562411"/>
              <a:gd name="connsiteY4" fmla="*/ 2403185 h 3201841"/>
              <a:gd name="connsiteX5" fmla="*/ 1180889 w 10562411"/>
              <a:gd name="connsiteY5" fmla="*/ 3201841 h 3201841"/>
              <a:gd name="connsiteX6" fmla="*/ 0 w 10562411"/>
              <a:gd name="connsiteY6" fmla="*/ 2417738 h 3201841"/>
              <a:gd name="connsiteX7" fmla="*/ 2189 w 10562411"/>
              <a:gd name="connsiteY7" fmla="*/ 0 h 3201841"/>
              <a:gd name="connsiteX0" fmla="*/ 2189 w 10562586"/>
              <a:gd name="connsiteY0" fmla="*/ 1 h 3201842"/>
              <a:gd name="connsiteX1" fmla="*/ 10562073 w 10562586"/>
              <a:gd name="connsiteY1" fmla="*/ 0 h 3201842"/>
              <a:gd name="connsiteX2" fmla="*/ 10561157 w 10562586"/>
              <a:gd name="connsiteY2" fmla="*/ 1720012 h 3201842"/>
              <a:gd name="connsiteX3" fmla="*/ 9288594 w 10562586"/>
              <a:gd name="connsiteY3" fmla="*/ 2396777 h 3201842"/>
              <a:gd name="connsiteX4" fmla="*/ 2317558 w 10562586"/>
              <a:gd name="connsiteY4" fmla="*/ 2403186 h 3201842"/>
              <a:gd name="connsiteX5" fmla="*/ 1180889 w 10562586"/>
              <a:gd name="connsiteY5" fmla="*/ 3201842 h 3201842"/>
              <a:gd name="connsiteX6" fmla="*/ 0 w 10562586"/>
              <a:gd name="connsiteY6" fmla="*/ 2417739 h 3201842"/>
              <a:gd name="connsiteX7" fmla="*/ 2189 w 10562586"/>
              <a:gd name="connsiteY7" fmla="*/ 1 h 3201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6" h="3201842">
                <a:moveTo>
                  <a:pt x="2189" y="1"/>
                </a:moveTo>
                <a:lnTo>
                  <a:pt x="10562073" y="0"/>
                </a:lnTo>
                <a:cubicBezTo>
                  <a:pt x="10562586" y="67600"/>
                  <a:pt x="10562411" y="1676597"/>
                  <a:pt x="10561157" y="1720012"/>
                </a:cubicBezTo>
                <a:cubicBezTo>
                  <a:pt x="10083761" y="2392021"/>
                  <a:pt x="9705180" y="2402097"/>
                  <a:pt x="9288594" y="2396777"/>
                </a:cubicBezTo>
                <a:lnTo>
                  <a:pt x="2317558" y="2403186"/>
                </a:lnTo>
                <a:cubicBezTo>
                  <a:pt x="1740344" y="2436328"/>
                  <a:pt x="1372498" y="2739020"/>
                  <a:pt x="1180889" y="3201842"/>
                </a:cubicBezTo>
                <a:cubicBezTo>
                  <a:pt x="882535" y="2498065"/>
                  <a:pt x="278640" y="2416861"/>
                  <a:pt x="0" y="2417739"/>
                </a:cubicBezTo>
                <a:cubicBezTo>
                  <a:pt x="2067" y="2382226"/>
                  <a:pt x="3461" y="95583"/>
                  <a:pt x="2189" y="1"/>
                </a:cubicBezTo>
                <a:close/>
              </a:path>
            </a:pathLst>
          </a:custGeom>
          <a:solidFill>
            <a:schemeClr val="bg2"/>
          </a:solidFill>
          <a:ln w="12700" cmpd="sng" algn="ctr">
            <a:noFill/>
            <a:miter lim="800000"/>
            <a:headEnd/>
            <a:tailEnd/>
          </a:ln>
          <a:effectLst>
            <a:outerShdw blurRad="50800" dist="25400" dir="5400000" algn="t" rotWithShape="0">
              <a:prstClr val="black">
                <a:alpha val="40000"/>
              </a:prst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542685"/>
            <a:ext cx="9906000" cy="1143240"/>
          </a:xfrm>
          <a:prstGeom prst="rect">
            <a:avLst/>
          </a:prstGeom>
        </p:spPr>
        <p:txBody>
          <a:bodyPr lIns="330588" tIns="33059" rIns="33059" bIns="33059" anchor="ctr" anchorCtr="0"/>
          <a:lstStyle>
            <a:lvl1pPr algn="l">
              <a:defRPr sz="4000">
                <a:solidFill>
                  <a:schemeClr val="accent3"/>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Agenda (Option 1)">
    <p:spTree>
      <p:nvGrpSpPr>
        <p:cNvPr id="1" name=""/>
        <p:cNvGrpSpPr/>
        <p:nvPr/>
      </p:nvGrpSpPr>
      <p:grpSpPr>
        <a:xfrm>
          <a:off x="0" y="0"/>
          <a:ext cx="0" cy="0"/>
          <a:chOff x="0" y="0"/>
          <a:chExt cx="0" cy="0"/>
        </a:xfrm>
      </p:grpSpPr>
      <p:sp>
        <p:nvSpPr>
          <p:cNvPr id="8" name="Rectangle 7"/>
          <p:cNvSpPr/>
          <p:nvPr userDrawn="1"/>
        </p:nvSpPr>
        <p:spPr bwMode="auto">
          <a:xfrm>
            <a:off x="0" y="0"/>
            <a:ext cx="9906000" cy="6359838"/>
          </a:xfrm>
          <a:prstGeom prst="rect">
            <a:avLst/>
          </a:prstGeom>
          <a:solidFill>
            <a:schemeClr val="accent6">
              <a:lumMod val="20000"/>
              <a:lumOff val="80000"/>
            </a:scheme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mn-lt"/>
              <a:cs typeface="Arial" charset="0"/>
            </a:endParaRPr>
          </a:p>
        </p:txBody>
      </p:sp>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260099" name="think-cell Slide" r:id="rId6" imgW="360" imgH="360" progId="">
              <p:embed/>
            </p:oleObj>
          </a:graphicData>
        </a:graphic>
      </p:graphicFrame>
      <p:sp>
        <p:nvSpPr>
          <p:cNvPr id="2" name="Titre 1"/>
          <p:cNvSpPr>
            <a:spLocks noGrp="1"/>
          </p:cNvSpPr>
          <p:nvPr>
            <p:ph type="title" hasCustomPrompt="1"/>
            <p:custDataLst>
              <p:tags r:id="rId2"/>
            </p:custDataLst>
          </p:nvPr>
        </p:nvSpPr>
        <p:spPr>
          <a:effectLst/>
        </p:spPr>
        <p:txBody>
          <a:bodyPr/>
          <a:lstStyle>
            <a:lvl1pPr>
              <a:defRPr>
                <a:solidFill>
                  <a:schemeClr val="accent1"/>
                </a:solidFill>
                <a:effectLst/>
              </a:defRPr>
            </a:lvl1p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3"/>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6" name="Espace réservé du contenu 5"/>
          <p:cNvSpPr>
            <a:spLocks noGrp="1"/>
          </p:cNvSpPr>
          <p:nvPr>
            <p:ph sz="quarter" idx="10"/>
            <p:custDataLst>
              <p:tags r:id="rId4"/>
            </p:custDataLst>
          </p:nvPr>
        </p:nvSpPr>
        <p:spPr>
          <a:xfrm>
            <a:off x="341313" y="1495425"/>
            <a:ext cx="6845550" cy="2956803"/>
          </a:xfrm>
        </p:spPr>
        <p:txBody>
          <a:bodyPr lIns="91440"/>
          <a:lstStyle>
            <a:lvl1pPr marL="228600" indent="-228600">
              <a:spcAft>
                <a:spcPts val="1200"/>
              </a:spcAft>
              <a:buClr>
                <a:schemeClr val="accent1"/>
              </a:buClr>
              <a:defRPr sz="2400">
                <a:solidFill>
                  <a:schemeClr val="tx1"/>
                </a:solidFill>
              </a:defRPr>
            </a:lvl1pPr>
            <a:lvl2pPr marL="457200" indent="-228600">
              <a:spcAft>
                <a:spcPts val="1200"/>
              </a:spcAft>
              <a:buClr>
                <a:schemeClr val="accent1"/>
              </a:buClr>
              <a:defRPr sz="2200">
                <a:solidFill>
                  <a:schemeClr val="tx1"/>
                </a:solidFill>
              </a:defRPr>
            </a:lvl2pPr>
            <a:lvl3pPr marL="685800" indent="-228600">
              <a:spcAft>
                <a:spcPts val="1200"/>
              </a:spcAft>
              <a:buClr>
                <a:schemeClr val="accent1"/>
              </a:buClr>
              <a:defRPr sz="2000">
                <a:solidFill>
                  <a:schemeClr val="tx1"/>
                </a:solidFill>
              </a:defRPr>
            </a:lvl3pPr>
            <a:lvl4pPr>
              <a:defRPr/>
            </a:lvl4pPr>
          </a:lstStyle>
          <a:p>
            <a:pPr lvl="0"/>
            <a:r>
              <a:rPr lang="en-US" noProof="0" smtClean="0"/>
              <a:t>Click to edit Master text styles</a:t>
            </a:r>
          </a:p>
          <a:p>
            <a:pPr lvl="1"/>
            <a:r>
              <a:rPr lang="en-US" noProof="0" smtClean="0"/>
              <a:t>Second level</a:t>
            </a:r>
          </a:p>
          <a:p>
            <a:pPr lvl="2"/>
            <a:r>
              <a:rPr lang="en-US" noProof="0" smtClean="0"/>
              <a:t>Third level</a:t>
            </a:r>
          </a:p>
        </p:txBody>
      </p:sp>
      <p:pic>
        <p:nvPicPr>
          <p:cNvPr id="9" name="Picture 4" descr="D:\Users\jkanade\Documents\Royal_Mail.svg.png"/>
          <p:cNvPicPr>
            <a:picLocks noChangeAspect="1" noChangeArrowheads="1"/>
          </p:cNvPicPr>
          <p:nvPr userDrawn="1"/>
        </p:nvPicPr>
        <p:blipFill>
          <a:blip r:embed="rId7" cstate="print"/>
          <a:srcRect/>
          <a:stretch>
            <a:fillRect/>
          </a:stretch>
        </p:blipFill>
        <p:spPr bwMode="auto">
          <a:xfrm>
            <a:off x="8188957" y="85728"/>
            <a:ext cx="1207326" cy="871538"/>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18787"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3"/>
            </p:custDataLst>
          </p:nvPr>
        </p:nvSpPr>
        <p:spPr>
          <a:xfrm>
            <a:off x="341313" y="1495425"/>
            <a:ext cx="9223375" cy="4772025"/>
          </a:xfrm>
        </p:spPr>
        <p:txBody>
          <a:bodyPr/>
          <a:lstStyle>
            <a:lvl1pPr>
              <a:defRPr b="0"/>
            </a:lvl1pPr>
            <a:lvl2pPr marL="457200" indent="-228600">
              <a:defRPr/>
            </a:lvl2pPr>
            <a:lvl3pPr marL="685800" indent="-228600">
              <a:defRPr/>
            </a:lvl3pPr>
            <a:lvl4pPr>
              <a:defRPr/>
            </a:lvl4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19811"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3"/>
            </p:custDataLst>
          </p:nvPr>
        </p:nvSpPr>
        <p:spPr>
          <a:xfrm>
            <a:off x="341313" y="2045369"/>
            <a:ext cx="9223376" cy="4222082"/>
          </a:xfrm>
        </p:spPr>
        <p:txBody>
          <a:bodyPr/>
          <a:lstStyle>
            <a:lvl1pPr>
              <a:defRPr b="0"/>
            </a:lvl1pPr>
            <a:lvl2pPr marL="457200" indent="-223838">
              <a:defRPr/>
            </a:lvl2pPr>
            <a:lvl3pPr>
              <a:defRPr/>
            </a:lvl3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custDataLst>
              <p:tags r:id="rId4"/>
            </p:custDataLst>
          </p:nvPr>
        </p:nvSpPr>
        <p:spPr>
          <a:xfrm>
            <a:off x="341313" y="1495425"/>
            <a:ext cx="9223376" cy="548640"/>
          </a:xfrm>
        </p:spPr>
        <p:txBody>
          <a:bodyPr/>
          <a:lstStyle>
            <a:lvl1pPr marL="0" indent="0">
              <a:buNone/>
              <a:defRPr sz="2000" b="1">
                <a:solidFill>
                  <a:schemeClr val="accent2"/>
                </a:solidFill>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23906"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p:custDataLst>
              <p:tags r:id="rId3"/>
            </p:custDataLst>
          </p:nvPr>
        </p:nvSpPr>
        <p:spPr>
          <a:xfrm>
            <a:off x="341313" y="1495425"/>
            <a:ext cx="4487862" cy="4753518"/>
          </a:xfrm>
        </p:spPr>
        <p:txBody>
          <a:bodyPr/>
          <a:lstStyle>
            <a:lvl1pPr>
              <a:defRPr/>
            </a:lvl1pPr>
            <a:lvl2pPr marL="457200" indent="-228600">
              <a:defRPr/>
            </a:lvl2pPr>
            <a:lvl3pPr marL="685800" indent="-228600">
              <a:defRPr/>
            </a:lvl3pPr>
            <a:lvl4pPr>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custDataLst>
              <p:tags r:id="rId4"/>
            </p:custDataLst>
          </p:nvPr>
        </p:nvSpPr>
        <p:spPr>
          <a:xfrm>
            <a:off x="5076825" y="1495426"/>
            <a:ext cx="4487863" cy="4772024"/>
          </a:xfrm>
        </p:spPr>
        <p:txBody>
          <a:bodyPr/>
          <a:lstStyle>
            <a:lvl1pPr>
              <a:defRPr/>
            </a:lvl1pPr>
            <a:lvl2pPr marL="457200" indent="-228600">
              <a:defRPr/>
            </a:lvl2pPr>
            <a:lvl3pPr>
              <a:defRPr/>
            </a:lvl3pPr>
            <a:lvl4pPr>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58750" cy="158750"/>
        </p:xfrm>
        <a:graphic>
          <a:graphicData uri="http://schemas.openxmlformats.org/presentationml/2006/ole">
            <p:oleObj spid="_x0000_s122882"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p:custDataLst>
              <p:tags r:id="rId3"/>
            </p:custDataLst>
          </p:nvPr>
        </p:nvSpPr>
        <p:spPr>
          <a:xfrm>
            <a:off x="341313" y="2045368"/>
            <a:ext cx="4487862" cy="4222082"/>
          </a:xfrm>
        </p:spPr>
        <p:txBody>
          <a:bodyPr/>
          <a:lstStyle>
            <a:lvl1pPr>
              <a:defRPr sz="2000"/>
            </a:lvl1pPr>
            <a:lvl2pPr marL="457200" indent="-223838">
              <a:defRPr sz="1800"/>
            </a:lvl2pPr>
            <a:lvl3pPr>
              <a:defRPr sz="1600"/>
            </a:lvl3pPr>
            <a:lvl4pPr>
              <a:defRPr sz="14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custDataLst>
              <p:tags r:id="rId4"/>
            </p:custDataLst>
          </p:nvPr>
        </p:nvSpPr>
        <p:spPr>
          <a:xfrm>
            <a:off x="5076825" y="2045368"/>
            <a:ext cx="4487863" cy="4222082"/>
          </a:xfrm>
        </p:spPr>
        <p:txBody>
          <a:bodyPr/>
          <a:lstStyle>
            <a:lvl1pPr>
              <a:defRPr sz="2000"/>
            </a:lvl1pPr>
            <a:lvl2pPr marL="457200" indent="-223838">
              <a:defRPr sz="1800"/>
            </a:lvl2pPr>
            <a:lvl3pPr>
              <a:defRPr sz="1600"/>
            </a:lvl3pPr>
            <a:lvl4pPr>
              <a:defRPr sz="13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hasCustomPrompt="1"/>
            <p:custDataLst>
              <p:tags r:id="rId5"/>
            </p:custDataLst>
          </p:nvPr>
        </p:nvSpPr>
        <p:spPr>
          <a:xfrm>
            <a:off x="341313" y="1495425"/>
            <a:ext cx="4487862" cy="548640"/>
          </a:xfrm>
        </p:spPr>
        <p:txBody>
          <a:bodyPr vert="horz" lIns="0" tIns="33059" rIns="33059" bIns="33059" rtlCol="0">
            <a:noAutofit/>
          </a:bodyPr>
          <a:lstStyle>
            <a:lvl1pPr algn="l">
              <a:buNone/>
              <a:defRPr lang="en-US" sz="1800" b="1" kern="1200" noProof="0" dirty="0" smtClean="0">
                <a:solidFill>
                  <a:schemeClr val="accent2"/>
                </a:solidFill>
                <a:latin typeface="+mn-lt"/>
                <a:ea typeface="+mn-ea"/>
                <a:cs typeface="+mn-cs"/>
              </a:defRPr>
            </a:lvl1pPr>
            <a:lvl5pPr>
              <a:buNone/>
              <a:defRPr/>
            </a:lvl5pPr>
          </a:lstStyle>
          <a:p>
            <a:pPr marL="0" lvl="0" indent="0" algn="l" defTabSz="914342" rtl="0" eaLnBrk="1" latinLnBrk="0" hangingPunct="1">
              <a:spcBef>
                <a:spcPts val="0"/>
              </a:spcBef>
              <a:spcAft>
                <a:spcPts val="600"/>
              </a:spcAft>
              <a:buClr>
                <a:schemeClr val="accent5"/>
              </a:buClr>
              <a:buFont typeface="Wingdings" pitchFamily="2" charset="2"/>
              <a:buNone/>
            </a:pPr>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76825" y="1495425"/>
            <a:ext cx="4487863" cy="548640"/>
          </a:xfrm>
        </p:spPr>
        <p:txBody>
          <a:bodyPr vert="horz" lIns="0" tIns="33059" rIns="33059" bIns="33059" rtlCol="0">
            <a:noAutofit/>
          </a:bodyPr>
          <a:lstStyle>
            <a:lvl1pPr algn="l">
              <a:buNone/>
              <a:defRPr lang="en-US" sz="1800" b="1" kern="1200" noProof="0" dirty="0" smtClean="0">
                <a:solidFill>
                  <a:schemeClr val="accent2"/>
                </a:solidFill>
                <a:latin typeface="+mn-lt"/>
                <a:ea typeface="+mn-ea"/>
                <a:cs typeface="+mn-cs"/>
              </a:defRPr>
            </a:lvl1pPr>
          </a:lstStyle>
          <a:p>
            <a:pPr marL="0" lvl="0" indent="0" algn="l" defTabSz="914342" rtl="0" eaLnBrk="1" latinLnBrk="0" hangingPunct="1">
              <a:spcBef>
                <a:spcPts val="0"/>
              </a:spcBef>
              <a:spcAft>
                <a:spcPts val="600"/>
              </a:spcAft>
              <a:buClr>
                <a:schemeClr val="accent5"/>
              </a:buClr>
              <a:buFont typeface="Wingdings" pitchFamily="2" charset="2"/>
              <a:buNone/>
            </a:pPr>
            <a:r>
              <a:rPr lang="en-US" noProof="0" dirty="0" smtClean="0"/>
              <a:t>Click to edit Master text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121858"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1_Title Slide 1">
    <p:spTree>
      <p:nvGrpSpPr>
        <p:cNvPr id="1" name=""/>
        <p:cNvGrpSpPr/>
        <p:nvPr/>
      </p:nvGrpSpPr>
      <p:grpSpPr>
        <a:xfrm>
          <a:off x="0" y="0"/>
          <a:ext cx="0" cy="0"/>
          <a:chOff x="0" y="0"/>
          <a:chExt cx="0" cy="0"/>
        </a:xfrm>
      </p:grpSpPr>
      <p:pic>
        <p:nvPicPr>
          <p:cNvPr id="141316" name="Picture 4" descr="D:\My Work\GSLs\TEMPLATES\Testing_KIT\Testing\2014\NEW\78741000_Testing_PPT.jpg"/>
          <p:cNvPicPr>
            <a:picLocks noChangeAspect="1" noChangeArrowheads="1"/>
          </p:cNvPicPr>
          <p:nvPr userDrawn="1"/>
        </p:nvPicPr>
        <p:blipFill>
          <a:blip r:embed="rId5" cstate="print"/>
          <a:stretch>
            <a:fillRect/>
          </a:stretch>
        </p:blipFill>
        <p:spPr bwMode="auto">
          <a:xfrm>
            <a:off x="0" y="1997274"/>
            <a:ext cx="9902952" cy="5570410"/>
          </a:xfrm>
          <a:prstGeom prst="rect">
            <a:avLst/>
          </a:prstGeom>
          <a:noFill/>
          <a:ln>
            <a:noFill/>
          </a:ln>
        </p:spPr>
      </p:pic>
      <p:sp>
        <p:nvSpPr>
          <p:cNvPr id="17" name="Rectangle 7"/>
          <p:cNvSpPr/>
          <p:nvPr userDrawn="1">
            <p:custDataLst>
              <p:tags r:id="rId2"/>
            </p:custDataLst>
          </p:nvPr>
        </p:nvSpPr>
        <p:spPr bwMode="auto">
          <a:xfrm>
            <a:off x="-2052" y="0"/>
            <a:ext cx="990853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188506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188506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322241 w 10562411"/>
              <a:gd name="connsiteY1" fmla="*/ 256464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chemeClr val="bg1"/>
          </a:solidFill>
          <a:ln w="12700" cmpd="sng" algn="ctr">
            <a:noFill/>
            <a:miter lim="800000"/>
            <a:headEnd/>
            <a:tailEnd/>
          </a:ln>
          <a:effectLst>
            <a:outerShdw blurRad="50800" dist="25400" dir="5400000" algn="t" rotWithShape="0">
              <a:srgbClr val="000000">
                <a:alpha val="40000"/>
              </a:srgb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321538" name="think-cell Slide" r:id="rId6" imgW="360" imgH="360" progId="">
              <p:embed/>
            </p:oleObj>
          </a:graphicData>
        </a:graphic>
      </p:graphicFrame>
      <p:pic>
        <p:nvPicPr>
          <p:cNvPr id="9" name="Picture 15" descr="Sogeti_Logo.png"/>
          <p:cNvPicPr>
            <a:picLocks noChangeAspect="1"/>
          </p:cNvPicPr>
          <p:nvPr userDrawn="1"/>
        </p:nvPicPr>
        <p:blipFill>
          <a:blip r:embed="rId7" cstate="print"/>
          <a:srcRect/>
          <a:stretch>
            <a:fillRect/>
          </a:stretch>
        </p:blipFill>
        <p:spPr bwMode="auto">
          <a:xfrm>
            <a:off x="6980238" y="727108"/>
            <a:ext cx="2305050" cy="502920"/>
          </a:xfrm>
          <a:prstGeom prst="rect">
            <a:avLst/>
          </a:prstGeom>
          <a:noFill/>
          <a:ln w="9525">
            <a:noFill/>
            <a:miter lim="800000"/>
            <a:headEnd/>
            <a:tailEnd/>
          </a:ln>
        </p:spPr>
      </p:pic>
      <p:pic>
        <p:nvPicPr>
          <p:cNvPr id="23" name="Picture 103" descr="C:\Users\UserSim\Desktop\Capgemini\Capgemini_logo_cmyk.png"/>
          <p:cNvPicPr>
            <a:picLocks noChangeAspect="1" noChangeArrowheads="1"/>
          </p:cNvPicPr>
          <p:nvPr userDrawn="1">
            <p:custDataLst>
              <p:tags r:id="rId3"/>
            </p:custDataLst>
          </p:nvPr>
        </p:nvPicPr>
        <p:blipFill>
          <a:blip r:embed="rId8" cstate="email"/>
          <a:srcRect/>
          <a:stretch>
            <a:fillRect/>
          </a:stretch>
        </p:blipFill>
        <p:spPr bwMode="auto">
          <a:xfrm>
            <a:off x="614363" y="693585"/>
            <a:ext cx="2422358" cy="569967"/>
          </a:xfrm>
          <a:prstGeom prst="rect">
            <a:avLst/>
          </a:prstGeom>
          <a:noFill/>
        </p:spPr>
      </p:pic>
      <p:pic>
        <p:nvPicPr>
          <p:cNvPr id="4" name="Picture 4" descr="D:\Users\jkanade\Documents\Royal_Mail.svg.png"/>
          <p:cNvPicPr>
            <a:picLocks noChangeAspect="1" noChangeArrowheads="1"/>
          </p:cNvPicPr>
          <p:nvPr userDrawn="1"/>
        </p:nvPicPr>
        <p:blipFill>
          <a:blip r:embed="rId9" cstate="print"/>
          <a:srcRect/>
          <a:stretch>
            <a:fillRect/>
          </a:stretch>
        </p:blipFill>
        <p:spPr bwMode="auto">
          <a:xfrm>
            <a:off x="3871912" y="257179"/>
            <a:ext cx="2117764" cy="1528761"/>
          </a:xfrm>
          <a:prstGeom prst="rect">
            <a:avLst/>
          </a:prstGeom>
          <a:noFill/>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3.xml"/><Relationship Id="rId18" Type="http://schemas.openxmlformats.org/officeDocument/2006/relationships/tags" Target="../tags/tag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tags" Target="../tags/tag2.xml"/><Relationship Id="rId17" Type="http://schemas.openxmlformats.org/officeDocument/2006/relationships/tags" Target="../tags/tag7.xml"/><Relationship Id="rId2" Type="http://schemas.openxmlformats.org/officeDocument/2006/relationships/slideLayout" Target="../slideLayouts/slideLayout2.xml"/><Relationship Id="rId16" Type="http://schemas.openxmlformats.org/officeDocument/2006/relationships/tags" Target="../tags/tag6.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tags" Target="../tags/tag5.xml"/><Relationship Id="rId23" Type="http://schemas.openxmlformats.org/officeDocument/2006/relationships/image" Target="../media/image4.png"/><Relationship Id="rId10" Type="http://schemas.openxmlformats.org/officeDocument/2006/relationships/theme" Target="../theme/theme1.xml"/><Relationship Id="rId19" Type="http://schemas.openxmlformats.org/officeDocument/2006/relationships/tags" Target="../tags/tag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4.xml"/><Relationship Id="rId22"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37.xml"/><Relationship Id="rId3" Type="http://schemas.openxmlformats.org/officeDocument/2006/relationships/vmlDrawing" Target="../drawings/vmlDrawing10.vml"/><Relationship Id="rId7" Type="http://schemas.openxmlformats.org/officeDocument/2006/relationships/tags" Target="../tags/tag36.xml"/><Relationship Id="rId2" Type="http://schemas.openxmlformats.org/officeDocument/2006/relationships/theme" Target="../theme/theme2.xml"/><Relationship Id="rId1" Type="http://schemas.openxmlformats.org/officeDocument/2006/relationships/slideLayout" Target="../slideLayouts/slideLayout10.xml"/><Relationship Id="rId6" Type="http://schemas.openxmlformats.org/officeDocument/2006/relationships/tags" Target="../tags/tag35.xml"/><Relationship Id="rId11" Type="http://schemas.openxmlformats.org/officeDocument/2006/relationships/image" Target="../media/image6.png"/><Relationship Id="rId5" Type="http://schemas.openxmlformats.org/officeDocument/2006/relationships/tags" Target="../tags/tag34.xml"/><Relationship Id="rId10" Type="http://schemas.openxmlformats.org/officeDocument/2006/relationships/image" Target="../media/image3.png"/><Relationship Id="rId4" Type="http://schemas.openxmlformats.org/officeDocument/2006/relationships/tags" Target="../tags/tag33.xml"/><Relationship Id="rId9" Type="http://schemas.openxmlformats.org/officeDocument/2006/relationships/oleObject" Target="../embeddings/oleObject10.bin"/></Relationships>
</file>

<file path=ppt/slideMasters/_rels/slideMaster3.xml.rels><?xml version="1.0" encoding="UTF-8" standalone="yes"?>
<Relationships xmlns="http://schemas.openxmlformats.org/package/2006/relationships"><Relationship Id="rId3" Type="http://schemas.openxmlformats.org/officeDocument/2006/relationships/vmlDrawing" Target="../drawings/vmlDrawing12.vml"/><Relationship Id="rId2" Type="http://schemas.openxmlformats.org/officeDocument/2006/relationships/theme" Target="../theme/theme3.xml"/><Relationship Id="rId1" Type="http://schemas.openxmlformats.org/officeDocument/2006/relationships/slideLayout" Target="../slideLayouts/slideLayout11.xml"/><Relationship Id="rId4" Type="http://schemas.openxmlformats.org/officeDocument/2006/relationships/oleObject" Target="../embeddings/oleObject12.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050" name="think-cell Slide" r:id="rId20" imgW="360" imgH="360" progId="">
              <p:embed/>
            </p:oleObj>
          </a:graphicData>
        </a:graphic>
      </p:graphicFrame>
      <p:sp>
        <p:nvSpPr>
          <p:cNvPr id="2" name="Title Placeholder 1"/>
          <p:cNvSpPr>
            <a:spLocks noGrp="1"/>
          </p:cNvSpPr>
          <p:nvPr>
            <p:ph type="title"/>
            <p:custDataLst>
              <p:tags r:id="rId12"/>
            </p:custDataLst>
          </p:nvPr>
        </p:nvSpPr>
        <p:spPr>
          <a:xfrm>
            <a:off x="341313" y="0"/>
            <a:ext cx="9564687" cy="1002135"/>
          </a:xfrm>
          <a:prstGeom prst="rect">
            <a:avLst/>
          </a:prstGeom>
          <a:effectLst/>
        </p:spPr>
        <p:txBody>
          <a:bodyPr vert="horz" lIns="0" tIns="0" rIns="0" bIns="0"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3"/>
            </p:custDataLst>
          </p:nvPr>
        </p:nvSpPr>
        <p:spPr>
          <a:xfrm>
            <a:off x="341313" y="1495424"/>
            <a:ext cx="9223375" cy="4772025"/>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4"/>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1"/>
                </a:solidFill>
              </a:rPr>
              <a:pPr algn="ctr"/>
              <a:t>‹#›</a:t>
            </a:fld>
            <a:endParaRPr lang="en-US" sz="700" dirty="0">
              <a:solidFill>
                <a:schemeClr val="tx1"/>
              </a:solidFill>
            </a:endParaRPr>
          </a:p>
        </p:txBody>
      </p:sp>
      <p:sp>
        <p:nvSpPr>
          <p:cNvPr id="9" name="Freeform 4"/>
          <p:cNvSpPr>
            <a:spLocks/>
          </p:cNvSpPr>
          <p:nvPr>
            <p:custDataLst>
              <p:tags r:id="rId15"/>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3"/>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16"/>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kern="1200" noProof="0" dirty="0" smtClean="0">
                <a:solidFill>
                  <a:schemeClr val="tx1"/>
                </a:solidFill>
                <a:latin typeface="+mn-lt"/>
                <a:ea typeface="+mn-ea"/>
                <a:cs typeface="Helvetica Light"/>
              </a:rPr>
              <a:t>Copyright</a:t>
            </a:r>
            <a:r>
              <a:rPr lang="en-US" altLang="en-US" sz="700" b="0" i="0" kern="1200" baseline="0" noProof="0" dirty="0" smtClean="0">
                <a:solidFill>
                  <a:schemeClr val="tx1"/>
                </a:solidFill>
                <a:latin typeface="+mn-lt"/>
                <a:ea typeface="+mn-ea"/>
                <a:cs typeface="Helvetica Light"/>
              </a:rPr>
              <a:t> </a:t>
            </a:r>
            <a:r>
              <a:rPr lang="en-US" altLang="en-US" sz="700" b="0" i="0" kern="1200" noProof="0" dirty="0" smtClean="0">
                <a:solidFill>
                  <a:schemeClr val="tx1"/>
                </a:solidFill>
                <a:latin typeface="+mn-lt"/>
                <a:ea typeface="+mn-ea"/>
                <a:cs typeface="Helvetica Light"/>
              </a:rPr>
              <a:t>© 2014 Capgemini and Sogeti. All rights reserved.</a:t>
            </a:r>
          </a:p>
        </p:txBody>
      </p:sp>
      <p:sp>
        <p:nvSpPr>
          <p:cNvPr id="13" name="Rectangle 12"/>
          <p:cNvSpPr/>
          <p:nvPr>
            <p:custDataLst>
              <p:tags r:id="rId17"/>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b="1" dirty="0" smtClean="0">
                <a:solidFill>
                  <a:schemeClr val="tx1"/>
                </a:solidFill>
                <a:latin typeface="+mj-lt"/>
              </a:rPr>
              <a:t>Capgemini and Sogeti Testing Services | July</a:t>
            </a:r>
            <a:r>
              <a:rPr lang="en-US" sz="700" b="1" baseline="0" dirty="0" smtClean="0">
                <a:solidFill>
                  <a:schemeClr val="tx1"/>
                </a:solidFill>
                <a:latin typeface="+mj-lt"/>
              </a:rPr>
              <a:t> 2014</a:t>
            </a:r>
            <a:endParaRPr lang="en-US" sz="700" b="1" dirty="0" smtClean="0">
              <a:solidFill>
                <a:schemeClr val="tx1"/>
              </a:solidFill>
              <a:latin typeface="+mj-lt"/>
            </a:endParaRPr>
          </a:p>
        </p:txBody>
      </p:sp>
      <p:pic>
        <p:nvPicPr>
          <p:cNvPr id="14" name="Picture 103" descr="C:\Users\UserSim\Desktop\Capgemini\Capgemini_logo_cmyk.png"/>
          <p:cNvPicPr>
            <a:picLocks noChangeAspect="1" noChangeArrowheads="1"/>
          </p:cNvPicPr>
          <p:nvPr>
            <p:custDataLst>
              <p:tags r:id="rId18"/>
            </p:custDataLst>
          </p:nvPr>
        </p:nvPicPr>
        <p:blipFill>
          <a:blip r:embed="rId21" cstate="email"/>
          <a:srcRect/>
          <a:stretch>
            <a:fillRect/>
          </a:stretch>
        </p:blipFill>
        <p:spPr bwMode="auto">
          <a:xfrm>
            <a:off x="341313" y="6443187"/>
            <a:ext cx="1310615" cy="320682"/>
          </a:xfrm>
          <a:prstGeom prst="rect">
            <a:avLst/>
          </a:prstGeom>
          <a:noFill/>
        </p:spPr>
      </p:pic>
      <p:cxnSp>
        <p:nvCxnSpPr>
          <p:cNvPr id="15" name="Straight Connector 5"/>
          <p:cNvCxnSpPr/>
          <p:nvPr>
            <p:custDataLst>
              <p:tags r:id="rId19"/>
            </p:custDataLst>
          </p:nvPr>
        </p:nvCxnSpPr>
        <p:spPr>
          <a:xfrm flipH="1">
            <a:off x="2" y="6362700"/>
            <a:ext cx="9905999" cy="0"/>
          </a:xfrm>
          <a:prstGeom prst="line">
            <a:avLst/>
          </a:prstGeom>
          <a:ln w="9525" cmpd="sng">
            <a:solidFill>
              <a:schemeClr val="accent3"/>
            </a:solidFill>
          </a:ln>
          <a:effectLst/>
        </p:spPr>
        <p:style>
          <a:lnRef idx="2">
            <a:schemeClr val="accent1"/>
          </a:lnRef>
          <a:fillRef idx="0">
            <a:schemeClr val="accent1"/>
          </a:fillRef>
          <a:effectRef idx="1">
            <a:schemeClr val="accent1"/>
          </a:effectRef>
          <a:fontRef idx="minor">
            <a:schemeClr val="tx1"/>
          </a:fontRef>
        </p:style>
      </p:cxnSp>
      <p:pic>
        <p:nvPicPr>
          <p:cNvPr id="18" name="Picture 17" descr="Sogeti_Logo.png"/>
          <p:cNvPicPr>
            <a:picLocks noChangeAspect="1"/>
          </p:cNvPicPr>
          <p:nvPr/>
        </p:nvPicPr>
        <p:blipFill>
          <a:blip r:embed="rId22" cstate="print"/>
          <a:stretch>
            <a:fillRect/>
          </a:stretch>
        </p:blipFill>
        <p:spPr>
          <a:xfrm>
            <a:off x="3819332" y="6466368"/>
            <a:ext cx="1257493" cy="274320"/>
          </a:xfrm>
          <a:prstGeom prst="rect">
            <a:avLst/>
          </a:prstGeom>
        </p:spPr>
      </p:pic>
      <p:pic>
        <p:nvPicPr>
          <p:cNvPr id="16" name="Picture 4" descr="D:\Users\jkanade\Documents\Royal_Mail.svg.png"/>
          <p:cNvPicPr>
            <a:picLocks noChangeAspect="1" noChangeArrowheads="1"/>
          </p:cNvPicPr>
          <p:nvPr userDrawn="1"/>
        </p:nvPicPr>
        <p:blipFill>
          <a:blip r:embed="rId23" cstate="print"/>
          <a:srcRect/>
          <a:stretch>
            <a:fillRect/>
          </a:stretch>
        </p:blipFill>
        <p:spPr bwMode="auto">
          <a:xfrm>
            <a:off x="8188957" y="85728"/>
            <a:ext cx="1207326" cy="871538"/>
          </a:xfrm>
          <a:prstGeom prst="rect">
            <a:avLst/>
          </a:prstGeom>
          <a:noFill/>
        </p:spPr>
      </p:pic>
    </p:spTree>
  </p:cSld>
  <p:clrMap bg1="lt1" tx1="dk1" bg2="lt2" tx2="dk2" accent1="accent1" accent2="accent2" accent3="accent3" accent4="accent4" accent5="accent5" accent6="accent6" hlink="hlink" folHlink="folHlink"/>
  <p:sldLayoutIdLst>
    <p:sldLayoutId id="2147483969" r:id="rId1"/>
    <p:sldLayoutId id="2147483975" r:id="rId2"/>
    <p:sldLayoutId id="2147483965" r:id="rId3"/>
    <p:sldLayoutId id="2147483966" r:id="rId4"/>
    <p:sldLayoutId id="2147483962" r:id="rId5"/>
    <p:sldLayoutId id="2147483963" r:id="rId6"/>
    <p:sldLayoutId id="2147483964" r:id="rId7"/>
    <p:sldLayoutId id="2147483984" r:id="rId8"/>
    <p:sldLayoutId id="2147483985" r:id="rId9"/>
  </p:sldLayoutIdLst>
  <p:timing>
    <p:tnLst>
      <p:par>
        <p:cTn id="1" dur="indefinite" restart="never" nodeType="tmRoot"/>
      </p:par>
    </p:tnLst>
  </p:timing>
  <p:txStyles>
    <p:titleStyle>
      <a:lvl1pPr algn="l" defTabSz="914342" rtl="0" eaLnBrk="1" latinLnBrk="0" hangingPunct="1">
        <a:lnSpc>
          <a:spcPct val="100000"/>
        </a:lnSpc>
        <a:spcBef>
          <a:spcPct val="0"/>
        </a:spcBef>
        <a:buNone/>
        <a:defRPr sz="3200" b="0" kern="1200">
          <a:solidFill>
            <a:schemeClr val="accent1"/>
          </a:solidFill>
          <a:effectLst/>
          <a:latin typeface="+mj-lt"/>
          <a:ea typeface="+mj-ea"/>
          <a:cs typeface="+mj-cs"/>
        </a:defRPr>
      </a:lvl1pPr>
    </p:titleStyle>
    <p:bodyStyle>
      <a:lvl1pPr marL="228600" indent="-228600" algn="l" defTabSz="914342" rtl="0" eaLnBrk="1" latinLnBrk="0" hangingPunct="1">
        <a:lnSpc>
          <a:spcPct val="100000"/>
        </a:lnSpc>
        <a:spcBef>
          <a:spcPts val="0"/>
        </a:spcBef>
        <a:spcAft>
          <a:spcPts val="600"/>
        </a:spcAft>
        <a:buClr>
          <a:schemeClr val="accent1"/>
        </a:buClr>
        <a:buFont typeface="Wingdings" pitchFamily="2" charset="2"/>
        <a:buChar char="§"/>
        <a:defRPr sz="2000" b="0" kern="1200">
          <a:solidFill>
            <a:schemeClr val="tx1"/>
          </a:solidFill>
          <a:latin typeface="+mn-lt"/>
          <a:ea typeface="+mn-ea"/>
          <a:cs typeface="+mn-cs"/>
        </a:defRPr>
      </a:lvl1pPr>
      <a:lvl2pPr marL="457200" indent="-171450" algn="l" defTabSz="914342" rtl="0" eaLnBrk="1" latinLnBrk="0" hangingPunct="1">
        <a:lnSpc>
          <a:spcPct val="100000"/>
        </a:lnSpc>
        <a:spcBef>
          <a:spcPts val="0"/>
        </a:spcBef>
        <a:spcAft>
          <a:spcPts val="600"/>
        </a:spcAft>
        <a:buClr>
          <a:schemeClr val="accent1"/>
        </a:buClr>
        <a:buFont typeface="Arial" pitchFamily="34" charset="0"/>
        <a:buChar char="•"/>
        <a:defRPr sz="1800" kern="1200">
          <a:solidFill>
            <a:schemeClr val="tx1"/>
          </a:solidFill>
          <a:latin typeface="+mn-lt"/>
          <a:ea typeface="+mn-ea"/>
          <a:cs typeface="+mn-cs"/>
        </a:defRPr>
      </a:lvl2pPr>
      <a:lvl3pPr marL="685800" indent="-228600" algn="l" defTabSz="914342" rtl="0" eaLnBrk="1" latinLnBrk="0" hangingPunct="1">
        <a:lnSpc>
          <a:spcPct val="100000"/>
        </a:lnSpc>
        <a:spcBef>
          <a:spcPts val="0"/>
        </a:spcBef>
        <a:spcAft>
          <a:spcPts val="600"/>
        </a:spcAft>
        <a:buClr>
          <a:schemeClr val="accent1"/>
        </a:buClr>
        <a:buFont typeface="Arial" pitchFamily="34" charset="0"/>
        <a:buChar char="–"/>
        <a:defRPr sz="1600" kern="1200">
          <a:solidFill>
            <a:schemeClr val="tx1"/>
          </a:solidFill>
          <a:latin typeface="+mn-lt"/>
          <a:ea typeface="+mn-ea"/>
          <a:cs typeface="+mn-cs"/>
        </a:defRPr>
      </a:lvl3pPr>
      <a:lvl4pPr marL="914400" marR="0" indent="-223838" algn="l" defTabSz="914342" rtl="0" eaLnBrk="1" fontAlgn="auto" latinLnBrk="0" hangingPunct="1">
        <a:lnSpc>
          <a:spcPct val="100000"/>
        </a:lnSpc>
        <a:spcBef>
          <a:spcPts val="0"/>
        </a:spcBef>
        <a:spcAft>
          <a:spcPts val="600"/>
        </a:spcAft>
        <a:buClr>
          <a:schemeClr val="accent1"/>
        </a:buClr>
        <a:buSzTx/>
        <a:buFont typeface="Arial" pitchFamily="34" charset="0"/>
        <a:buChar char="◦"/>
        <a:tabLst/>
        <a:defRPr sz="1400" kern="1200">
          <a:solidFill>
            <a:schemeClr val="tx1"/>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Rectangle 7"/>
          <p:cNvSpPr/>
          <p:nvPr>
            <p:custDataLst>
              <p:tags r:id="rId4"/>
            </p:custDataLst>
          </p:nvPr>
        </p:nvSpPr>
        <p:spPr bwMode="auto">
          <a:xfrm flipV="1">
            <a:off x="0" y="1685925"/>
            <a:ext cx="9906000" cy="51720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8085 h 5657661"/>
              <a:gd name="connsiteX6" fmla="*/ 132036 w 10564614"/>
              <a:gd name="connsiteY6" fmla="*/ 208066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363945 w 10564614"/>
              <a:gd name="connsiteY5" fmla="*/ 427792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646636 w 10564614"/>
              <a:gd name="connsiteY6" fmla="*/ 395326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349559 w 10564614"/>
              <a:gd name="connsiteY0" fmla="*/ 166453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3360"/>
              <a:gd name="connsiteY0" fmla="*/ 0 h 5657661"/>
              <a:gd name="connsiteX1" fmla="*/ 10563360 w 10563360"/>
              <a:gd name="connsiteY1" fmla="*/ 5657661 h 5657661"/>
              <a:gd name="connsiteX2" fmla="*/ 9024770 w 10563360"/>
              <a:gd name="connsiteY2" fmla="*/ 4808920 h 5657661"/>
              <a:gd name="connsiteX3" fmla="*/ 2295231 w 10563360"/>
              <a:gd name="connsiteY3" fmla="*/ 4794064 h 5657661"/>
              <a:gd name="connsiteX4" fmla="*/ 1200559 w 10563360"/>
              <a:gd name="connsiteY4" fmla="*/ 4072264 h 5657661"/>
              <a:gd name="connsiteX5" fmla="*/ 0 w 10563360"/>
              <a:gd name="connsiteY5" fmla="*/ 4795927 h 5657661"/>
              <a:gd name="connsiteX6" fmla="*/ 0 w 10563360"/>
              <a:gd name="connsiteY6" fmla="*/ 0 h 5657661"/>
              <a:gd name="connsiteX0" fmla="*/ 10562847 w 10562847"/>
              <a:gd name="connsiteY0" fmla="*/ 0 h 5064672"/>
              <a:gd name="connsiteX1" fmla="*/ 10198903 w 10562847"/>
              <a:gd name="connsiteY1" fmla="*/ 5064672 h 5064672"/>
              <a:gd name="connsiteX2" fmla="*/ 9024770 w 10562847"/>
              <a:gd name="connsiteY2" fmla="*/ 4808920 h 5064672"/>
              <a:gd name="connsiteX3" fmla="*/ 2295231 w 10562847"/>
              <a:gd name="connsiteY3" fmla="*/ 4794064 h 5064672"/>
              <a:gd name="connsiteX4" fmla="*/ 1200559 w 10562847"/>
              <a:gd name="connsiteY4" fmla="*/ 4072264 h 5064672"/>
              <a:gd name="connsiteX5" fmla="*/ 0 w 10562847"/>
              <a:gd name="connsiteY5" fmla="*/ 4795927 h 5064672"/>
              <a:gd name="connsiteX6" fmla="*/ 0 w 10562847"/>
              <a:gd name="connsiteY6" fmla="*/ 0 h 5064672"/>
              <a:gd name="connsiteX0" fmla="*/ 10562847 w 10562847"/>
              <a:gd name="connsiteY0" fmla="*/ 0 h 5648998"/>
              <a:gd name="connsiteX1" fmla="*/ 10562847 w 10562847"/>
              <a:gd name="connsiteY1" fmla="*/ 5648998 h 5648998"/>
              <a:gd name="connsiteX2" fmla="*/ 9024770 w 10562847"/>
              <a:gd name="connsiteY2" fmla="*/ 4808920 h 5648998"/>
              <a:gd name="connsiteX3" fmla="*/ 2295231 w 10562847"/>
              <a:gd name="connsiteY3" fmla="*/ 4794064 h 5648998"/>
              <a:gd name="connsiteX4" fmla="*/ 1200559 w 10562847"/>
              <a:gd name="connsiteY4" fmla="*/ 4072264 h 5648998"/>
              <a:gd name="connsiteX5" fmla="*/ 0 w 10562847"/>
              <a:gd name="connsiteY5" fmla="*/ 4795927 h 5648998"/>
              <a:gd name="connsiteX6" fmla="*/ 0 w 10562847"/>
              <a:gd name="connsiteY6" fmla="*/ 0 h 5648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2847" h="5648998">
                <a:moveTo>
                  <a:pt x="10562847" y="0"/>
                </a:moveTo>
                <a:lnTo>
                  <a:pt x="10562847" y="5648998"/>
                </a:lnTo>
                <a:cubicBezTo>
                  <a:pt x="10190428" y="4911661"/>
                  <a:pt x="9462356" y="4792975"/>
                  <a:pt x="9024770" y="4808920"/>
                </a:cubicBezTo>
                <a:lnTo>
                  <a:pt x="2295231" y="4794064"/>
                </a:lnTo>
                <a:cubicBezTo>
                  <a:pt x="1854598" y="4794612"/>
                  <a:pt x="1423669" y="4544310"/>
                  <a:pt x="1200559" y="4072264"/>
                </a:cubicBezTo>
                <a:cubicBezTo>
                  <a:pt x="965203" y="4750718"/>
                  <a:pt x="278640" y="4795049"/>
                  <a:pt x="0" y="4795927"/>
                </a:cubicBezTo>
                <a:lnTo>
                  <a:pt x="0" y="0"/>
                </a:lnTo>
              </a:path>
            </a:pathLst>
          </a:custGeom>
          <a:solidFill>
            <a:schemeClr val="accent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12" name="Object 11" hidden="1"/>
          <p:cNvGraphicFramePr>
            <a:graphicFrameLocks noChangeAspect="1"/>
          </p:cNvGraphicFramePr>
          <p:nvPr/>
        </p:nvGraphicFramePr>
        <p:xfrm>
          <a:off x="0" y="0"/>
          <a:ext cx="158750" cy="158750"/>
        </p:xfrm>
        <a:graphic>
          <a:graphicData uri="http://schemas.openxmlformats.org/presentationml/2006/ole">
            <p:oleObj spid="_x0000_s261123" name="think-cell Slide" r:id="rId9" imgW="360" imgH="360" progId="">
              <p:embed/>
            </p:oleObj>
          </a:graphicData>
        </a:graphic>
      </p:graphicFrame>
      <p:sp>
        <p:nvSpPr>
          <p:cNvPr id="21" name="Rectangle 20"/>
          <p:cNvSpPr/>
          <p:nvPr>
            <p:custDataLst>
              <p:tags r:id="rId5"/>
            </p:custDataLst>
          </p:nvPr>
        </p:nvSpPr>
        <p:spPr>
          <a:xfrm>
            <a:off x="6250489" y="5815159"/>
            <a:ext cx="3152274" cy="257369"/>
          </a:xfrm>
          <a:prstGeom prst="rect">
            <a:avLst/>
          </a:prstGeom>
        </p:spPr>
        <p:txBody>
          <a:bodyPr wrap="square" lIns="36000" tIns="36000" rIns="0" bIns="36000" anchor="b" anchorCtr="0">
            <a:spAutoFit/>
          </a:bodyPr>
          <a:lstStyle/>
          <a:p>
            <a:pPr algn="r"/>
            <a:r>
              <a:rPr lang="en-US" sz="1200" b="1" dirty="0" smtClean="0">
                <a:solidFill>
                  <a:schemeClr val="bg1"/>
                </a:solidFill>
                <a:latin typeface="Arial" pitchFamily="34" charset="0"/>
                <a:cs typeface="Arial" pitchFamily="34" charset="0"/>
              </a:rPr>
              <a:t>www.sogeti.com/testing</a:t>
            </a:r>
            <a:endParaRPr lang="en-US" sz="1200" b="1" dirty="0">
              <a:solidFill>
                <a:schemeClr val="bg1"/>
              </a:solidFill>
              <a:latin typeface="Arial" pitchFamily="34" charset="0"/>
              <a:cs typeface="Arial" pitchFamily="34" charset="0"/>
            </a:endParaRPr>
          </a:p>
        </p:txBody>
      </p:sp>
      <p:sp>
        <p:nvSpPr>
          <p:cNvPr id="28" name="Rectangle 27"/>
          <p:cNvSpPr/>
          <p:nvPr>
            <p:custDataLst>
              <p:tags r:id="rId6"/>
            </p:custDataLst>
          </p:nvPr>
        </p:nvSpPr>
        <p:spPr>
          <a:xfrm>
            <a:off x="6250489" y="5591906"/>
            <a:ext cx="3152274" cy="257369"/>
          </a:xfrm>
          <a:prstGeom prst="rect">
            <a:avLst/>
          </a:prstGeom>
        </p:spPr>
        <p:txBody>
          <a:bodyPr wrap="square" lIns="36000" tIns="36000" rIns="0" bIns="36000" anchor="b" anchorCtr="0">
            <a:spAutoFit/>
          </a:bodyPr>
          <a:lstStyle/>
          <a:p>
            <a:pPr algn="r"/>
            <a:r>
              <a:rPr lang="en-US" sz="1200" b="1" dirty="0" smtClean="0">
                <a:solidFill>
                  <a:schemeClr val="bg1"/>
                </a:solidFill>
                <a:latin typeface="Arial" pitchFamily="34" charset="0"/>
                <a:cs typeface="Arial" pitchFamily="34" charset="0"/>
              </a:rPr>
              <a:t>www.capgemini.com/testing</a:t>
            </a:r>
            <a:endParaRPr lang="en-US" sz="1200" b="1" dirty="0">
              <a:solidFill>
                <a:schemeClr val="bg1"/>
              </a:solidFill>
              <a:latin typeface="Arial" pitchFamily="34" charset="0"/>
              <a:cs typeface="Arial" pitchFamily="34" charset="0"/>
            </a:endParaRPr>
          </a:p>
        </p:txBody>
      </p:sp>
      <p:sp>
        <p:nvSpPr>
          <p:cNvPr id="29" name="Rectangle 28"/>
          <p:cNvSpPr/>
          <p:nvPr>
            <p:custDataLst>
              <p:tags r:id="rId7"/>
            </p:custDataLst>
          </p:nvPr>
        </p:nvSpPr>
        <p:spPr>
          <a:xfrm>
            <a:off x="2859088" y="6164224"/>
            <a:ext cx="6543675" cy="497651"/>
          </a:xfrm>
          <a:prstGeom prst="rect">
            <a:avLst/>
          </a:prstGeom>
        </p:spPr>
        <p:txBody>
          <a:bodyPr wrap="square" lIns="33059" tIns="33059" rIns="0" bIns="33059" anchor="b" anchorCtr="0">
            <a:spAutoFit/>
          </a:bodyPr>
          <a:lstStyle/>
          <a:p>
            <a:pPr algn="r"/>
            <a:r>
              <a:rPr lang="en-US" sz="700" dirty="0" smtClean="0">
                <a:solidFill>
                  <a:schemeClr val="bg1"/>
                </a:solidFill>
                <a:latin typeface="Arial"/>
                <a:cs typeface="Arial"/>
              </a:rPr>
              <a:t>The information contained in this presentation is proprietary.</a:t>
            </a:r>
            <a:br>
              <a:rPr lang="en-US" sz="700" dirty="0" smtClean="0">
                <a:solidFill>
                  <a:schemeClr val="bg1"/>
                </a:solidFill>
                <a:latin typeface="Arial"/>
                <a:cs typeface="Arial"/>
              </a:rPr>
            </a:br>
            <a:r>
              <a:rPr lang="en-US" sz="700" dirty="0" smtClean="0">
                <a:solidFill>
                  <a:schemeClr val="bg1"/>
                </a:solidFill>
                <a:latin typeface="Arial"/>
                <a:cs typeface="Arial"/>
              </a:rPr>
              <a:t>Copyright © 2014 Capgemini and Sogeti. All rights reserved.</a:t>
            </a:r>
            <a:br>
              <a:rPr lang="en-US" sz="700" dirty="0" smtClean="0">
                <a:solidFill>
                  <a:schemeClr val="bg1"/>
                </a:solidFill>
                <a:latin typeface="Arial"/>
                <a:cs typeface="Arial"/>
              </a:rPr>
            </a:br>
            <a:r>
              <a:rPr lang="en-US" sz="700" dirty="0" smtClean="0">
                <a:solidFill>
                  <a:schemeClr val="bg1"/>
                </a:solidFill>
                <a:latin typeface="Arial"/>
                <a:cs typeface="Arial"/>
              </a:rPr>
              <a:t>Rightshore</a:t>
            </a:r>
            <a:r>
              <a:rPr lang="en-US" sz="700" baseline="30000" dirty="0" smtClean="0">
                <a:solidFill>
                  <a:schemeClr val="bg1"/>
                </a:solidFill>
                <a:latin typeface="Arial"/>
                <a:cs typeface="Arial"/>
              </a:rPr>
              <a:t>®</a:t>
            </a:r>
            <a:r>
              <a:rPr lang="en-US" sz="700" dirty="0" smtClean="0">
                <a:solidFill>
                  <a:schemeClr val="bg1"/>
                </a:solidFill>
                <a:latin typeface="Arial"/>
                <a:cs typeface="Arial"/>
              </a:rPr>
              <a:t> is a trademark belonging to Capgemini.</a:t>
            </a:r>
          </a:p>
          <a:p>
            <a:pPr algn="r"/>
            <a:r>
              <a:rPr lang="en-US" sz="700" dirty="0" smtClean="0">
                <a:solidFill>
                  <a:schemeClr val="bg1"/>
                </a:solidFill>
                <a:latin typeface="Arial"/>
                <a:cs typeface="Arial"/>
              </a:rPr>
              <a:t>No part of this document may be modified, deleted or expanded by any process or means without prior written permission from Capgemini.</a:t>
            </a:r>
          </a:p>
        </p:txBody>
      </p:sp>
      <p:pic>
        <p:nvPicPr>
          <p:cNvPr id="9" name="Picture 15" descr="Sogeti_Logo.png"/>
          <p:cNvPicPr>
            <a:picLocks noChangeAspect="1"/>
          </p:cNvPicPr>
          <p:nvPr/>
        </p:nvPicPr>
        <p:blipFill>
          <a:blip r:embed="rId10" cstate="print"/>
          <a:srcRect/>
          <a:stretch>
            <a:fillRect/>
          </a:stretch>
        </p:blipFill>
        <p:spPr bwMode="auto">
          <a:xfrm>
            <a:off x="6980238" y="979771"/>
            <a:ext cx="2305050" cy="502920"/>
          </a:xfrm>
          <a:prstGeom prst="rect">
            <a:avLst/>
          </a:prstGeom>
          <a:noFill/>
          <a:ln w="9525">
            <a:noFill/>
            <a:miter lim="800000"/>
            <a:headEnd/>
            <a:tailEnd/>
          </a:ln>
        </p:spPr>
      </p:pic>
      <p:pic>
        <p:nvPicPr>
          <p:cNvPr id="10" name="Picture 103" descr="C:\Users\UserSim\Desktop\Capgemini\Capgemini_logo_cmyk.png"/>
          <p:cNvPicPr>
            <a:picLocks noChangeAspect="1" noChangeArrowheads="1"/>
          </p:cNvPicPr>
          <p:nvPr>
            <p:custDataLst>
              <p:tags r:id="rId8"/>
            </p:custDataLst>
          </p:nvPr>
        </p:nvPicPr>
        <p:blipFill>
          <a:blip r:embed="rId11" cstate="email"/>
          <a:srcRect/>
          <a:stretch>
            <a:fillRect/>
          </a:stretch>
        </p:blipFill>
        <p:spPr bwMode="auto">
          <a:xfrm>
            <a:off x="614363" y="946248"/>
            <a:ext cx="2422358" cy="569967"/>
          </a:xfrm>
          <a:prstGeom prst="rect">
            <a:avLst/>
          </a:prstGeom>
          <a:noFill/>
        </p:spPr>
      </p:pic>
    </p:spTree>
  </p:cSld>
  <p:clrMap bg1="lt1" tx1="dk1" bg2="lt2" tx2="dk2" accent1="accent1" accent2="accent2" accent3="accent3" accent4="accent4" accent5="accent5" accent6="accent6" hlink="hlink" folHlink="folHlink"/>
  <p:sldLayoutIdLst>
    <p:sldLayoutId id="2147483977" r:id="rId1"/>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129026" name="think-cell Slide" r:id="rId4" imgW="360" imgH="360" progId="">
              <p:embed/>
            </p:oleObj>
          </a:graphicData>
        </a:graphic>
      </p:graphicFrame>
    </p:spTree>
  </p:cSld>
  <p:clrMap bg1="lt1" tx1="dk1" bg2="lt2" tx2="dk2" accent1="accent1" accent2="accent2" accent3="accent3" accent4="accent4" accent5="accent5" accent6="accent6" hlink="hlink" folHlink="folHlink"/>
  <p:sldLayoutIdLst>
    <p:sldLayoutId id="2147483983" r:id="rId1"/>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2.xml"/><Relationship Id="rId1" Type="http://schemas.openxmlformats.org/officeDocument/2006/relationships/vmlDrawing" Target="../drawings/vmlDrawing14.vml"/><Relationship Id="rId5" Type="http://schemas.openxmlformats.org/officeDocument/2006/relationships/oleObject" Target="../embeddings/oleObject14.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mlDrawing" Target="../drawings/vmlDrawing16.vml"/><Relationship Id="rId1" Type="http://schemas.openxmlformats.org/officeDocument/2006/relationships/themeOverride" Target="../theme/themeOverride1.xml"/><Relationship Id="rId4" Type="http://schemas.openxmlformats.org/officeDocument/2006/relationships/package" Target="../embeddings/Microsoft_Office_PowerPoint_Presentation1.pptx"/></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47.xml"/><Relationship Id="rId1" Type="http://schemas.openxmlformats.org/officeDocument/2006/relationships/vmlDrawing" Target="../drawings/vmlDrawing17.vml"/><Relationship Id="rId5" Type="http://schemas.openxmlformats.org/officeDocument/2006/relationships/oleObject" Target="../embeddings/oleObject16.bin"/><Relationship Id="rId4"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5.xml"/><Relationship Id="rId1" Type="http://schemas.openxmlformats.org/officeDocument/2006/relationships/vmlDrawing" Target="../drawings/vmlDrawing15.v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jpeg"/><Relationship Id="rId18" Type="http://schemas.openxmlformats.org/officeDocument/2006/relationships/image" Target="../media/image30.wmf"/><Relationship Id="rId26" Type="http://schemas.openxmlformats.org/officeDocument/2006/relationships/image" Target="../media/image38.jpeg"/><Relationship Id="rId3" Type="http://schemas.openxmlformats.org/officeDocument/2006/relationships/image" Target="../media/image15.png"/><Relationship Id="rId21" Type="http://schemas.openxmlformats.org/officeDocument/2006/relationships/image" Target="../media/image33.png"/><Relationship Id="rId7" Type="http://schemas.openxmlformats.org/officeDocument/2006/relationships/image" Target="../media/image19.jpeg"/><Relationship Id="rId12" Type="http://schemas.openxmlformats.org/officeDocument/2006/relationships/image" Target="../media/image24.png"/><Relationship Id="rId17" Type="http://schemas.openxmlformats.org/officeDocument/2006/relationships/image" Target="../media/image29.png"/><Relationship Id="rId25" Type="http://schemas.openxmlformats.org/officeDocument/2006/relationships/image" Target="../media/image37.png"/><Relationship Id="rId2" Type="http://schemas.openxmlformats.org/officeDocument/2006/relationships/image" Target="../media/image14.jpeg"/><Relationship Id="rId16" Type="http://schemas.openxmlformats.org/officeDocument/2006/relationships/image" Target="../media/image28.png"/><Relationship Id="rId20"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png"/><Relationship Id="rId24" Type="http://schemas.openxmlformats.org/officeDocument/2006/relationships/image" Target="../media/image36.png"/><Relationship Id="rId5" Type="http://schemas.openxmlformats.org/officeDocument/2006/relationships/image" Target="../media/image17.png"/><Relationship Id="rId15" Type="http://schemas.openxmlformats.org/officeDocument/2006/relationships/image" Target="../media/image27.jpeg"/><Relationship Id="rId23" Type="http://schemas.openxmlformats.org/officeDocument/2006/relationships/image" Target="../media/image35.png"/><Relationship Id="rId10" Type="http://schemas.openxmlformats.org/officeDocument/2006/relationships/image" Target="../media/image22.jpeg"/><Relationship Id="rId19" Type="http://schemas.openxmlformats.org/officeDocument/2006/relationships/image" Target="../media/image31.jpeg"/><Relationship Id="rId4" Type="http://schemas.openxmlformats.org/officeDocument/2006/relationships/image" Target="../media/image16.jpeg"/><Relationship Id="rId9" Type="http://schemas.openxmlformats.org/officeDocument/2006/relationships/image" Target="../media/image21.png"/><Relationship Id="rId14" Type="http://schemas.openxmlformats.org/officeDocument/2006/relationships/image" Target="../media/image26.png"/><Relationship Id="rId22" Type="http://schemas.openxmlformats.org/officeDocument/2006/relationships/image" Target="../media/image34.jpeg"/></Relationships>
</file>

<file path=ppt/slides/_rels/slide5.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notesSlide" Target="../notesSlides/notesSlide2.xml"/><Relationship Id="rId7" Type="http://schemas.openxmlformats.org/officeDocument/2006/relationships/image" Target="../media/image42.png"/><Relationship Id="rId2" Type="http://schemas.openxmlformats.org/officeDocument/2006/relationships/slideLayout" Target="../slideLayouts/slideLayout7.xml"/><Relationship Id="rId1" Type="http://schemas.openxmlformats.org/officeDocument/2006/relationships/tags" Target="../tags/tag46.xml"/><Relationship Id="rId6" Type="http://schemas.openxmlformats.org/officeDocument/2006/relationships/image" Target="../media/image41.png"/><Relationship Id="rId5" Type="http://schemas.openxmlformats.org/officeDocument/2006/relationships/image" Target="../media/image40.png"/><Relationship Id="rId10" Type="http://schemas.openxmlformats.org/officeDocument/2006/relationships/image" Target="../media/image45.jpeg"/><Relationship Id="rId4" Type="http://schemas.openxmlformats.org/officeDocument/2006/relationships/image" Target="../media/image39.jpeg"/><Relationship Id="rId9" Type="http://schemas.openxmlformats.org/officeDocument/2006/relationships/image" Target="../media/image44.jpeg"/></Relationships>
</file>

<file path=ppt/slides/_rels/slide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nvGraphicFramePr>
        <p:xfrm>
          <a:off x="1" y="0"/>
          <a:ext cx="158750" cy="158750"/>
        </p:xfrm>
        <a:graphic>
          <a:graphicData uri="http://schemas.openxmlformats.org/presentationml/2006/ole">
            <p:oleObj spid="_x0000_s75779" name="think-cell Slide" r:id="rId5" imgW="360" imgH="360" progId="">
              <p:embed/>
            </p:oleObj>
          </a:graphicData>
        </a:graphic>
      </p:graphicFrame>
      <p:sp>
        <p:nvSpPr>
          <p:cNvPr id="13" name="Subtitle 12"/>
          <p:cNvSpPr>
            <a:spLocks noGrp="1"/>
          </p:cNvSpPr>
          <p:nvPr>
            <p:ph type="subTitle" idx="1"/>
            <p:custDataLst>
              <p:tags r:id="rId2"/>
            </p:custDataLst>
          </p:nvPr>
        </p:nvSpPr>
        <p:spPr>
          <a:xfrm>
            <a:off x="374754" y="5040576"/>
            <a:ext cx="3034390" cy="947750"/>
          </a:xfrm>
        </p:spPr>
        <p:txBody>
          <a:bodyPr/>
          <a:lstStyle/>
          <a:p>
            <a:pPr>
              <a:defRPr/>
            </a:pPr>
            <a:r>
              <a:rPr lang="en-US" sz="2800" dirty="0" smtClean="0"/>
              <a:t>Royal Mail Group</a:t>
            </a:r>
            <a:endParaRPr lang="en-US" sz="2800"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BC1D"/>
                </a:solidFill>
                <a:latin typeface="Calibri" pitchFamily="34" charset="0"/>
              </a:rPr>
              <a:t>Testing Iteration Lifecycle</a:t>
            </a:r>
            <a:endParaRPr lang="en-US" dirty="0">
              <a:solidFill>
                <a:srgbClr val="FFBC1D"/>
              </a:solidFill>
              <a:latin typeface="Calibri" pitchFamily="34" charset="0"/>
            </a:endParaRPr>
          </a:p>
        </p:txBody>
      </p:sp>
      <p:sp>
        <p:nvSpPr>
          <p:cNvPr id="6" name="Rounded Rectangle 5"/>
          <p:cNvSpPr/>
          <p:nvPr/>
        </p:nvSpPr>
        <p:spPr bwMode="auto">
          <a:xfrm>
            <a:off x="1349809" y="1219205"/>
            <a:ext cx="2322286" cy="377366"/>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sz="1600" dirty="0" smtClean="0">
                <a:solidFill>
                  <a:schemeClr val="accent6">
                    <a:lumMod val="75000"/>
                  </a:schemeClr>
                </a:solidFill>
                <a:latin typeface="Calibri" pitchFamily="34" charset="0"/>
              </a:rPr>
              <a:t>Understand Change</a:t>
            </a:r>
          </a:p>
        </p:txBody>
      </p:sp>
      <p:sp>
        <p:nvSpPr>
          <p:cNvPr id="7" name="Down Arrow 6"/>
          <p:cNvSpPr/>
          <p:nvPr/>
        </p:nvSpPr>
        <p:spPr bwMode="auto">
          <a:xfrm>
            <a:off x="3425353" y="1553034"/>
            <a:ext cx="174181" cy="246738"/>
          </a:xfrm>
          <a:prstGeom prst="down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mn-lt"/>
              <a:cs typeface="Arial" charset="0"/>
            </a:endParaRPr>
          </a:p>
        </p:txBody>
      </p:sp>
      <p:sp>
        <p:nvSpPr>
          <p:cNvPr id="22" name="Rounded Rectangle 21"/>
          <p:cNvSpPr/>
          <p:nvPr/>
        </p:nvSpPr>
        <p:spPr bwMode="auto">
          <a:xfrm>
            <a:off x="1923118" y="1807033"/>
            <a:ext cx="2322286" cy="377366"/>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sz="1600" dirty="0" smtClean="0">
                <a:solidFill>
                  <a:schemeClr val="accent6">
                    <a:lumMod val="75000"/>
                  </a:schemeClr>
                </a:solidFill>
                <a:latin typeface="Calibri" pitchFamily="34" charset="0"/>
              </a:rPr>
              <a:t>Impact Analysis</a:t>
            </a:r>
          </a:p>
        </p:txBody>
      </p:sp>
      <p:sp>
        <p:nvSpPr>
          <p:cNvPr id="23" name="Down Arrow 22"/>
          <p:cNvSpPr/>
          <p:nvPr/>
        </p:nvSpPr>
        <p:spPr bwMode="auto">
          <a:xfrm>
            <a:off x="3998662" y="2140862"/>
            <a:ext cx="174181" cy="246738"/>
          </a:xfrm>
          <a:prstGeom prst="down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mn-lt"/>
              <a:cs typeface="Arial" charset="0"/>
            </a:endParaRPr>
          </a:p>
        </p:txBody>
      </p:sp>
      <p:sp>
        <p:nvSpPr>
          <p:cNvPr id="24" name="Rounded Rectangle 23"/>
          <p:cNvSpPr/>
          <p:nvPr/>
        </p:nvSpPr>
        <p:spPr bwMode="auto">
          <a:xfrm>
            <a:off x="2503685" y="2387604"/>
            <a:ext cx="2322286" cy="377366"/>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sz="1600" dirty="0" smtClean="0">
                <a:solidFill>
                  <a:schemeClr val="accent6">
                    <a:lumMod val="75000"/>
                  </a:schemeClr>
                </a:solidFill>
                <a:latin typeface="Calibri" pitchFamily="34" charset="0"/>
              </a:rPr>
              <a:t>Write/Update TC’s</a:t>
            </a:r>
          </a:p>
        </p:txBody>
      </p:sp>
      <p:sp>
        <p:nvSpPr>
          <p:cNvPr id="25" name="Down Arrow 24"/>
          <p:cNvSpPr/>
          <p:nvPr/>
        </p:nvSpPr>
        <p:spPr bwMode="auto">
          <a:xfrm>
            <a:off x="4579229" y="2721433"/>
            <a:ext cx="174181" cy="246738"/>
          </a:xfrm>
          <a:prstGeom prst="down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mn-lt"/>
              <a:cs typeface="Arial" charset="0"/>
            </a:endParaRPr>
          </a:p>
        </p:txBody>
      </p:sp>
      <p:sp>
        <p:nvSpPr>
          <p:cNvPr id="26" name="Rounded Rectangle 25"/>
          <p:cNvSpPr/>
          <p:nvPr/>
        </p:nvSpPr>
        <p:spPr bwMode="auto">
          <a:xfrm>
            <a:off x="3062479" y="2975432"/>
            <a:ext cx="2670663" cy="377366"/>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sz="1600" dirty="0" smtClean="0">
                <a:solidFill>
                  <a:schemeClr val="accent6">
                    <a:lumMod val="75000"/>
                  </a:schemeClr>
                </a:solidFill>
                <a:latin typeface="Calibri" pitchFamily="34" charset="0"/>
              </a:rPr>
              <a:t>Execute on different Browsers</a:t>
            </a:r>
          </a:p>
        </p:txBody>
      </p:sp>
      <p:sp>
        <p:nvSpPr>
          <p:cNvPr id="27" name="Down Arrow 26"/>
          <p:cNvSpPr/>
          <p:nvPr/>
        </p:nvSpPr>
        <p:spPr bwMode="auto">
          <a:xfrm>
            <a:off x="5138024" y="3309261"/>
            <a:ext cx="174181" cy="246738"/>
          </a:xfrm>
          <a:prstGeom prst="down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mn-lt"/>
              <a:cs typeface="Arial" charset="0"/>
            </a:endParaRPr>
          </a:p>
        </p:txBody>
      </p:sp>
      <p:sp>
        <p:nvSpPr>
          <p:cNvPr id="28" name="Rounded Rectangle 27"/>
          <p:cNvSpPr/>
          <p:nvPr/>
        </p:nvSpPr>
        <p:spPr bwMode="auto">
          <a:xfrm>
            <a:off x="3606763" y="3563262"/>
            <a:ext cx="2322286" cy="377366"/>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sz="1600" dirty="0" smtClean="0">
                <a:solidFill>
                  <a:schemeClr val="accent6">
                    <a:lumMod val="75000"/>
                  </a:schemeClr>
                </a:solidFill>
                <a:latin typeface="Calibri" pitchFamily="34" charset="0"/>
              </a:rPr>
              <a:t>Test Steps and Evidences</a:t>
            </a:r>
          </a:p>
        </p:txBody>
      </p:sp>
      <p:sp>
        <p:nvSpPr>
          <p:cNvPr id="29" name="Down Arrow 28"/>
          <p:cNvSpPr/>
          <p:nvPr/>
        </p:nvSpPr>
        <p:spPr bwMode="auto">
          <a:xfrm>
            <a:off x="5682307" y="3897091"/>
            <a:ext cx="174181" cy="246738"/>
          </a:xfrm>
          <a:prstGeom prst="down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mn-lt"/>
              <a:cs typeface="Arial" charset="0"/>
            </a:endParaRPr>
          </a:p>
        </p:txBody>
      </p:sp>
      <p:sp>
        <p:nvSpPr>
          <p:cNvPr id="30" name="Rounded Rectangle 29"/>
          <p:cNvSpPr/>
          <p:nvPr/>
        </p:nvSpPr>
        <p:spPr bwMode="auto">
          <a:xfrm>
            <a:off x="4194586" y="4151090"/>
            <a:ext cx="2322286" cy="377366"/>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sz="1600" dirty="0" smtClean="0">
                <a:solidFill>
                  <a:schemeClr val="accent6">
                    <a:lumMod val="75000"/>
                  </a:schemeClr>
                </a:solidFill>
                <a:latin typeface="Calibri" pitchFamily="34" charset="0"/>
              </a:rPr>
              <a:t>Test Result Review</a:t>
            </a:r>
          </a:p>
        </p:txBody>
      </p:sp>
      <p:sp>
        <p:nvSpPr>
          <p:cNvPr id="31" name="Down Arrow 30"/>
          <p:cNvSpPr/>
          <p:nvPr/>
        </p:nvSpPr>
        <p:spPr bwMode="auto">
          <a:xfrm>
            <a:off x="6270130" y="4484919"/>
            <a:ext cx="174181" cy="246738"/>
          </a:xfrm>
          <a:prstGeom prst="down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mn-lt"/>
              <a:cs typeface="Arial" charset="0"/>
            </a:endParaRPr>
          </a:p>
        </p:txBody>
      </p:sp>
      <p:sp>
        <p:nvSpPr>
          <p:cNvPr id="32" name="Rounded Rectangle 31"/>
          <p:cNvSpPr/>
          <p:nvPr/>
        </p:nvSpPr>
        <p:spPr bwMode="auto">
          <a:xfrm>
            <a:off x="4746125" y="4731661"/>
            <a:ext cx="2322286" cy="377366"/>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sz="1600" dirty="0" smtClean="0">
                <a:solidFill>
                  <a:schemeClr val="accent6">
                    <a:lumMod val="75000"/>
                  </a:schemeClr>
                </a:solidFill>
                <a:latin typeface="Calibri" pitchFamily="34" charset="0"/>
              </a:rPr>
              <a:t>Pass/Fail only after Review</a:t>
            </a:r>
          </a:p>
        </p:txBody>
      </p:sp>
      <p:sp>
        <p:nvSpPr>
          <p:cNvPr id="33" name="Down Arrow 32"/>
          <p:cNvSpPr/>
          <p:nvPr/>
        </p:nvSpPr>
        <p:spPr bwMode="auto">
          <a:xfrm>
            <a:off x="6821669" y="5065490"/>
            <a:ext cx="174181" cy="246738"/>
          </a:xfrm>
          <a:prstGeom prst="down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mn-lt"/>
              <a:cs typeface="Arial" charset="0"/>
            </a:endParaRPr>
          </a:p>
        </p:txBody>
      </p:sp>
      <p:sp>
        <p:nvSpPr>
          <p:cNvPr id="34" name="Rounded Rectangle 33"/>
          <p:cNvSpPr/>
          <p:nvPr/>
        </p:nvSpPr>
        <p:spPr bwMode="auto">
          <a:xfrm>
            <a:off x="5377490" y="5319489"/>
            <a:ext cx="2322286" cy="377366"/>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sz="1600" dirty="0" smtClean="0">
                <a:solidFill>
                  <a:schemeClr val="accent6">
                    <a:lumMod val="75000"/>
                  </a:schemeClr>
                </a:solidFill>
                <a:latin typeface="Calibri" pitchFamily="34" charset="0"/>
              </a:rPr>
              <a:t>Raised Defect with all info</a:t>
            </a:r>
          </a:p>
        </p:txBody>
      </p:sp>
      <p:sp>
        <p:nvSpPr>
          <p:cNvPr id="35" name="Down Arrow 34"/>
          <p:cNvSpPr/>
          <p:nvPr/>
        </p:nvSpPr>
        <p:spPr bwMode="auto">
          <a:xfrm>
            <a:off x="7453034" y="5653318"/>
            <a:ext cx="174181" cy="246738"/>
          </a:xfrm>
          <a:prstGeom prst="down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mn-lt"/>
              <a:cs typeface="Arial" charset="0"/>
            </a:endParaRPr>
          </a:p>
        </p:txBody>
      </p:sp>
      <p:sp>
        <p:nvSpPr>
          <p:cNvPr id="36" name="Rounded Rectangle 35"/>
          <p:cNvSpPr/>
          <p:nvPr/>
        </p:nvSpPr>
        <p:spPr bwMode="auto">
          <a:xfrm>
            <a:off x="6023369" y="5907318"/>
            <a:ext cx="2873887" cy="377366"/>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sz="1600" dirty="0" smtClean="0">
                <a:solidFill>
                  <a:schemeClr val="accent6">
                    <a:lumMod val="75000"/>
                  </a:schemeClr>
                </a:solidFill>
                <a:latin typeface="Calibri" pitchFamily="34" charset="0"/>
              </a:rPr>
              <a:t>Follow above on QT environment</a:t>
            </a:r>
          </a:p>
        </p:txBody>
      </p:sp>
      <p:sp>
        <p:nvSpPr>
          <p:cNvPr id="37" name="TextBox 36"/>
          <p:cNvSpPr txBox="1"/>
          <p:nvPr/>
        </p:nvSpPr>
        <p:spPr>
          <a:xfrm rot="2504652">
            <a:off x="524307" y="1818946"/>
            <a:ext cx="1574598" cy="338554"/>
          </a:xfrm>
          <a:prstGeom prst="rect">
            <a:avLst/>
          </a:prstGeom>
          <a:noFill/>
        </p:spPr>
        <p:txBody>
          <a:bodyPr wrap="none" rtlCol="0">
            <a:spAutoFit/>
          </a:bodyPr>
          <a:lstStyle/>
          <a:p>
            <a:r>
              <a:rPr lang="en-US" sz="1600" dirty="0" smtClean="0">
                <a:solidFill>
                  <a:schemeClr val="tx2">
                    <a:lumMod val="50000"/>
                  </a:schemeClr>
                </a:solidFill>
                <a:latin typeface="Calibri" pitchFamily="34" charset="0"/>
              </a:rPr>
              <a:t>Daily Smoke Test</a:t>
            </a:r>
          </a:p>
        </p:txBody>
      </p:sp>
      <p:sp>
        <p:nvSpPr>
          <p:cNvPr id="38" name="TextBox 37"/>
          <p:cNvSpPr txBox="1"/>
          <p:nvPr/>
        </p:nvSpPr>
        <p:spPr>
          <a:xfrm rot="2504652">
            <a:off x="1713715" y="3034484"/>
            <a:ext cx="1731051" cy="338554"/>
          </a:xfrm>
          <a:prstGeom prst="rect">
            <a:avLst/>
          </a:prstGeom>
          <a:noFill/>
        </p:spPr>
        <p:txBody>
          <a:bodyPr wrap="none" rtlCol="0">
            <a:spAutoFit/>
          </a:bodyPr>
          <a:lstStyle/>
          <a:p>
            <a:r>
              <a:rPr lang="en-US" sz="1600" dirty="0" smtClean="0">
                <a:solidFill>
                  <a:schemeClr val="tx2">
                    <a:lumMod val="50000"/>
                  </a:schemeClr>
                </a:solidFill>
                <a:latin typeface="Calibri" pitchFamily="34" charset="0"/>
              </a:rPr>
              <a:t>Daily Behat Smoke</a:t>
            </a:r>
          </a:p>
        </p:txBody>
      </p:sp>
      <p:sp>
        <p:nvSpPr>
          <p:cNvPr id="39" name="TextBox 38"/>
          <p:cNvSpPr txBox="1"/>
          <p:nvPr/>
        </p:nvSpPr>
        <p:spPr>
          <a:xfrm rot="2504652">
            <a:off x="3035211" y="4180125"/>
            <a:ext cx="1431161" cy="338554"/>
          </a:xfrm>
          <a:prstGeom prst="rect">
            <a:avLst/>
          </a:prstGeom>
          <a:noFill/>
        </p:spPr>
        <p:txBody>
          <a:bodyPr wrap="none" rtlCol="0">
            <a:spAutoFit/>
          </a:bodyPr>
          <a:lstStyle/>
          <a:p>
            <a:r>
              <a:rPr lang="en-US" sz="1600" dirty="0" smtClean="0">
                <a:solidFill>
                  <a:schemeClr val="tx2">
                    <a:lumMod val="50000"/>
                  </a:schemeClr>
                </a:solidFill>
                <a:latin typeface="Calibri" pitchFamily="34" charset="0"/>
              </a:rPr>
              <a:t>User Story Test</a:t>
            </a:r>
          </a:p>
        </p:txBody>
      </p:sp>
      <p:sp>
        <p:nvSpPr>
          <p:cNvPr id="40" name="TextBox 39"/>
          <p:cNvSpPr txBox="1"/>
          <p:nvPr/>
        </p:nvSpPr>
        <p:spPr>
          <a:xfrm rot="2504652">
            <a:off x="4269871" y="5453490"/>
            <a:ext cx="1462195" cy="338554"/>
          </a:xfrm>
          <a:prstGeom prst="rect">
            <a:avLst/>
          </a:prstGeom>
          <a:noFill/>
        </p:spPr>
        <p:txBody>
          <a:bodyPr wrap="none" rtlCol="0">
            <a:spAutoFit/>
          </a:bodyPr>
          <a:lstStyle/>
          <a:p>
            <a:r>
              <a:rPr lang="en-US" sz="1600" dirty="0" smtClean="0">
                <a:solidFill>
                  <a:schemeClr val="tx2">
                    <a:lumMod val="50000"/>
                  </a:schemeClr>
                </a:solidFill>
                <a:latin typeface="Calibri" pitchFamily="34" charset="0"/>
              </a:rPr>
              <a:t>End to End Test</a:t>
            </a:r>
          </a:p>
        </p:txBody>
      </p:sp>
      <p:sp>
        <p:nvSpPr>
          <p:cNvPr id="41" name="TextBox 40"/>
          <p:cNvSpPr txBox="1"/>
          <p:nvPr/>
        </p:nvSpPr>
        <p:spPr>
          <a:xfrm rot="2504652">
            <a:off x="3735574" y="1523973"/>
            <a:ext cx="1464312" cy="338554"/>
          </a:xfrm>
          <a:prstGeom prst="rect">
            <a:avLst/>
          </a:prstGeom>
          <a:noFill/>
        </p:spPr>
        <p:txBody>
          <a:bodyPr wrap="none" rtlCol="0">
            <a:spAutoFit/>
          </a:bodyPr>
          <a:lstStyle/>
          <a:p>
            <a:r>
              <a:rPr lang="en-US" sz="1600" dirty="0" smtClean="0">
                <a:solidFill>
                  <a:schemeClr val="tx2">
                    <a:lumMod val="50000"/>
                  </a:schemeClr>
                </a:solidFill>
                <a:latin typeface="Calibri" pitchFamily="34" charset="0"/>
              </a:rPr>
              <a:t>Regression Test</a:t>
            </a:r>
          </a:p>
        </p:txBody>
      </p:sp>
      <p:sp>
        <p:nvSpPr>
          <p:cNvPr id="42" name="TextBox 41"/>
          <p:cNvSpPr txBox="1"/>
          <p:nvPr/>
        </p:nvSpPr>
        <p:spPr>
          <a:xfrm rot="2504652">
            <a:off x="5108440" y="2478002"/>
            <a:ext cx="959237" cy="338554"/>
          </a:xfrm>
          <a:prstGeom prst="rect">
            <a:avLst/>
          </a:prstGeom>
          <a:noFill/>
        </p:spPr>
        <p:txBody>
          <a:bodyPr wrap="none" rtlCol="0">
            <a:spAutoFit/>
          </a:bodyPr>
          <a:lstStyle/>
          <a:p>
            <a:r>
              <a:rPr lang="en-US" sz="1600" dirty="0" smtClean="0">
                <a:solidFill>
                  <a:schemeClr val="tx2">
                    <a:lumMod val="50000"/>
                  </a:schemeClr>
                </a:solidFill>
                <a:latin typeface="Calibri" pitchFamily="34" charset="0"/>
              </a:rPr>
              <a:t>Skim Test</a:t>
            </a:r>
          </a:p>
        </p:txBody>
      </p:sp>
      <p:sp>
        <p:nvSpPr>
          <p:cNvPr id="43" name="TextBox 42"/>
          <p:cNvSpPr txBox="1"/>
          <p:nvPr/>
        </p:nvSpPr>
        <p:spPr>
          <a:xfrm rot="2504652">
            <a:off x="5877536" y="3643445"/>
            <a:ext cx="1601657" cy="338554"/>
          </a:xfrm>
          <a:prstGeom prst="rect">
            <a:avLst/>
          </a:prstGeom>
          <a:noFill/>
        </p:spPr>
        <p:txBody>
          <a:bodyPr wrap="none" rtlCol="0">
            <a:spAutoFit/>
          </a:bodyPr>
          <a:lstStyle/>
          <a:p>
            <a:r>
              <a:rPr lang="en-US" sz="1600" dirty="0" smtClean="0">
                <a:solidFill>
                  <a:schemeClr val="tx2">
                    <a:lumMod val="50000"/>
                  </a:schemeClr>
                </a:solidFill>
                <a:latin typeface="Calibri" pitchFamily="34" charset="0"/>
              </a:rPr>
              <a:t>Live Support Test</a:t>
            </a:r>
          </a:p>
        </p:txBody>
      </p:sp>
      <p:sp>
        <p:nvSpPr>
          <p:cNvPr id="44" name="TextBox 43"/>
          <p:cNvSpPr txBox="1"/>
          <p:nvPr/>
        </p:nvSpPr>
        <p:spPr>
          <a:xfrm rot="2504652">
            <a:off x="7250597" y="4762110"/>
            <a:ext cx="882870" cy="338554"/>
          </a:xfrm>
          <a:prstGeom prst="rect">
            <a:avLst/>
          </a:prstGeom>
          <a:noFill/>
        </p:spPr>
        <p:txBody>
          <a:bodyPr wrap="none" rtlCol="0">
            <a:spAutoFit/>
          </a:bodyPr>
          <a:lstStyle/>
          <a:p>
            <a:r>
              <a:rPr lang="en-US" sz="1600" dirty="0" smtClean="0">
                <a:solidFill>
                  <a:schemeClr val="tx2">
                    <a:lumMod val="50000"/>
                  </a:schemeClr>
                </a:solidFill>
                <a:latin typeface="Calibri" pitchFamily="34" charset="0"/>
              </a:rPr>
              <a:t>PVT Test</a:t>
            </a:r>
          </a:p>
        </p:txBody>
      </p:sp>
      <p:pic>
        <p:nvPicPr>
          <p:cNvPr id="45" name="Picture 44" descr="Olympics_3.jpg"/>
          <p:cNvPicPr>
            <a:picLocks noChangeAspect="1"/>
          </p:cNvPicPr>
          <p:nvPr/>
        </p:nvPicPr>
        <p:blipFill>
          <a:blip r:embed="rId2" cstate="print"/>
          <a:stretch>
            <a:fillRect/>
          </a:stretch>
        </p:blipFill>
        <p:spPr>
          <a:xfrm>
            <a:off x="404379" y="4419600"/>
            <a:ext cx="2724150" cy="16764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4967" y="0"/>
            <a:ext cx="9401033" cy="723331"/>
          </a:xfrm>
        </p:spPr>
        <p:txBody>
          <a:bodyPr/>
          <a:lstStyle/>
          <a:p>
            <a:r>
              <a:rPr lang="en-US" dirty="0" smtClean="0">
                <a:solidFill>
                  <a:srgbClr val="FFC000"/>
                </a:solidFill>
                <a:latin typeface="Calibri" pitchFamily="34" charset="0"/>
              </a:rPr>
              <a:t>Continuous Integration with Jenkins</a:t>
            </a:r>
            <a:endParaRPr lang="en-US" dirty="0">
              <a:solidFill>
                <a:srgbClr val="FFC000"/>
              </a:solidFill>
              <a:latin typeface="Calibri" pitchFamily="34" charset="0"/>
            </a:endParaRPr>
          </a:p>
        </p:txBody>
      </p:sp>
      <p:graphicFrame>
        <p:nvGraphicFramePr>
          <p:cNvPr id="355330" name="Object 2"/>
          <p:cNvGraphicFramePr>
            <a:graphicFrameLocks noChangeAspect="1"/>
          </p:cNvGraphicFramePr>
          <p:nvPr/>
        </p:nvGraphicFramePr>
        <p:xfrm>
          <a:off x="791558" y="1318421"/>
          <a:ext cx="8106781" cy="4986845"/>
        </p:xfrm>
        <a:graphic>
          <a:graphicData uri="http://schemas.openxmlformats.org/presentationml/2006/ole">
            <p:oleObj spid="_x0000_s355330" name="Presentation" r:id="rId4" imgW="4570388" imgH="3427437" progId="PowerPoint.Show.12">
              <p:embed/>
            </p:oleObj>
          </a:graphicData>
        </a:graphic>
      </p:graphicFrame>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alibri" pitchFamily="34" charset="0"/>
              </a:rPr>
              <a:t>Success Stories</a:t>
            </a:r>
            <a:endParaRPr lang="en-US" dirty="0">
              <a:solidFill>
                <a:srgbClr val="FFC000"/>
              </a:solidFill>
              <a:latin typeface="Calibri" pitchFamily="34" charset="0"/>
            </a:endParaRPr>
          </a:p>
        </p:txBody>
      </p:sp>
      <p:sp>
        <p:nvSpPr>
          <p:cNvPr id="3" name="Content Placeholder 2"/>
          <p:cNvSpPr>
            <a:spLocks noGrp="1"/>
          </p:cNvSpPr>
          <p:nvPr>
            <p:ph idx="1"/>
          </p:nvPr>
        </p:nvSpPr>
        <p:spPr/>
        <p:txBody>
          <a:bodyPr/>
          <a:lstStyle/>
          <a:p>
            <a:pPr>
              <a:buClr>
                <a:srgbClr val="FF3300"/>
              </a:buClr>
            </a:pPr>
            <a:r>
              <a:rPr lang="en-US" b="1" dirty="0" smtClean="0">
                <a:latin typeface="Calibri" pitchFamily="34" charset="0"/>
              </a:rPr>
              <a:t>Olympics and Paralympics Stamps in London, 2012</a:t>
            </a:r>
          </a:p>
          <a:p>
            <a:pPr>
              <a:buClr>
                <a:srgbClr val="FF3300"/>
              </a:buClr>
              <a:buNone/>
            </a:pPr>
            <a:r>
              <a:rPr lang="en-US" dirty="0" smtClean="0">
                <a:latin typeface="Calibri" pitchFamily="34" charset="0"/>
              </a:rPr>
              <a:t>Royal Mail produced the Commemorative stamps celebrating British Team victories within 24 hours. Previously we had a 24-month turnaround with a new set of stamps and we were already working on designs for 2014. With the Olympics the fastest turnaround we did was just 11 hours. Royal Mail had made stamps available within 24 hours; many Post Offices opened on Sunday to ensure stamps marking Saturday Gold's could be sold the next day</a:t>
            </a:r>
          </a:p>
          <a:p>
            <a:pPr>
              <a:buClr>
                <a:srgbClr val="FF3300"/>
              </a:buClr>
              <a:buNone/>
            </a:pPr>
            <a:endParaRPr lang="en-US" dirty="0" smtClean="0">
              <a:latin typeface="Calibri" pitchFamily="34" charset="0"/>
            </a:endParaRPr>
          </a:p>
          <a:p>
            <a:pPr lvl="0">
              <a:buClr>
                <a:srgbClr val="FF3300"/>
              </a:buClr>
            </a:pPr>
            <a:r>
              <a:rPr lang="en-US" b="1" dirty="0" smtClean="0">
                <a:latin typeface="Calibri" pitchFamily="34" charset="0"/>
              </a:rPr>
              <a:t>Website Redesign Awards 2013 </a:t>
            </a:r>
          </a:p>
          <a:p>
            <a:pPr lvl="0">
              <a:buNone/>
            </a:pPr>
            <a:r>
              <a:rPr lang="en-US" dirty="0" smtClean="0">
                <a:latin typeface="Calibri" pitchFamily="34" charset="0"/>
              </a:rPr>
              <a:t>Web User Magazine: “The new site combines a simple and stylish layout with one click access to the Royal Mails' most useful services… first-class effort all round. Our Rating *****” </a:t>
            </a:r>
          </a:p>
          <a:p>
            <a:pPr lvl="0">
              <a:buNone/>
            </a:pPr>
            <a:r>
              <a:rPr lang="en-US" dirty="0" smtClean="0">
                <a:latin typeface="Calibri" pitchFamily="34" charset="0"/>
              </a:rPr>
              <a:t>Pocket-lint.co.uk: “The new first class post…They’ve made this look and feel like a site worthy of one of the most remarkable services we have in the UK.”</a:t>
            </a:r>
          </a:p>
          <a:p>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nvGraphicFramePr>
        <p:xfrm>
          <a:off x="1" y="0"/>
          <a:ext cx="158750" cy="158750"/>
        </p:xfrm>
        <a:graphic>
          <a:graphicData uri="http://schemas.openxmlformats.org/presentationml/2006/ole">
            <p:oleObj spid="_x0000_s322562" name="think-cell Slide" r:id="rId5" imgW="360" imgH="360" progId="">
              <p:embed/>
            </p:oleObj>
          </a:graphicData>
        </a:graphic>
      </p:graphicFrame>
      <p:sp>
        <p:nvSpPr>
          <p:cNvPr id="10" name="Title 9"/>
          <p:cNvSpPr>
            <a:spLocks noGrp="1"/>
          </p:cNvSpPr>
          <p:nvPr>
            <p:ph type="ctrTitle" idx="4294967295"/>
            <p:custDataLst>
              <p:tags r:id="rId2"/>
            </p:custDataLst>
          </p:nvPr>
        </p:nvSpPr>
        <p:spPr>
          <a:xfrm>
            <a:off x="1363270" y="1991471"/>
            <a:ext cx="2696111" cy="1188720"/>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 You</a:t>
            </a: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58750" cy="158750"/>
        </p:xfrm>
        <a:graphic>
          <a:graphicData uri="http://schemas.openxmlformats.org/presentationml/2006/ole">
            <p:oleObj spid="_x0000_s336898" name="think-cell Slide" r:id="rId3" imgW="360" imgH="360" progId="">
              <p:embed/>
            </p:oleObj>
          </a:graphicData>
        </a:graphic>
      </p:graphicFrame>
      <p:sp>
        <p:nvSpPr>
          <p:cNvPr id="14" name="Content Placeholder 12"/>
          <p:cNvSpPr txBox="1">
            <a:spLocks/>
          </p:cNvSpPr>
          <p:nvPr/>
        </p:nvSpPr>
        <p:spPr>
          <a:xfrm>
            <a:off x="2258966" y="3506103"/>
            <a:ext cx="587469" cy="338554"/>
          </a:xfrm>
          <a:prstGeom prst="rect">
            <a:avLst/>
          </a:prstGeom>
        </p:spPr>
        <p:txBody>
          <a:bodyPr vert="horz" wrap="none" lIns="0" tIns="0" rIns="0" bIns="91440" rtlCol="0">
            <a:spAutoFit/>
          </a:bodyPr>
          <a:lstStyle/>
          <a:p>
            <a:pPr marL="166189" marR="0" lvl="0" indent="-166189" algn="l" defTabSz="914342" rtl="0" eaLnBrk="1" fontAlgn="auto" latinLnBrk="0" hangingPunct="1">
              <a:lnSpc>
                <a:spcPct val="100000"/>
              </a:lnSpc>
              <a:spcBef>
                <a:spcPts val="0"/>
              </a:spcBef>
              <a:spcAft>
                <a:spcPts val="0"/>
              </a:spcAft>
              <a:buClr>
                <a:schemeClr val="accent5"/>
              </a:buClr>
              <a:buSzTx/>
              <a:buFont typeface="Wingdings" pitchFamily="2" charset="2"/>
              <a:buNone/>
              <a:tabLst/>
              <a:defRPr/>
            </a:pPr>
            <a:r>
              <a:rPr kumimoji="0" lang="en-GB" sz="1600" b="1" i="0" u="none" strike="noStrike" kern="1200" cap="none" spc="0" normalizeH="0" baseline="0" noProof="0" dirty="0" smtClean="0">
                <a:ln>
                  <a:noFill/>
                </a:ln>
                <a:solidFill>
                  <a:schemeClr val="bg1"/>
                </a:solidFill>
                <a:effectLst/>
                <a:uLnTx/>
                <a:uFillTx/>
                <a:latin typeface="+mn-lt"/>
                <a:ea typeface="+mn-ea"/>
                <a:cs typeface="+mn-cs"/>
              </a:rPr>
              <a:t>Today</a:t>
            </a:r>
            <a:endParaRPr kumimoji="0" lang="en-GB" sz="1600" b="1" i="0" u="none" strike="noStrike" kern="1200" cap="none" spc="0" normalizeH="0" baseline="0" noProof="0" dirty="0">
              <a:ln>
                <a:noFill/>
              </a:ln>
              <a:solidFill>
                <a:schemeClr val="bg1"/>
              </a:solidFill>
              <a:effectLst/>
              <a:uLnTx/>
              <a:uFillTx/>
              <a:latin typeface="+mn-lt"/>
              <a:ea typeface="+mn-ea"/>
              <a:cs typeface="+mn-cs"/>
            </a:endParaRPr>
          </a:p>
        </p:txBody>
      </p:sp>
      <p:sp>
        <p:nvSpPr>
          <p:cNvPr id="11" name="Title 10"/>
          <p:cNvSpPr>
            <a:spLocks noGrp="1"/>
          </p:cNvSpPr>
          <p:nvPr>
            <p:ph type="title"/>
          </p:nvPr>
        </p:nvSpPr>
        <p:spPr/>
        <p:txBody>
          <a:bodyPr/>
          <a:lstStyle/>
          <a:p>
            <a:r>
              <a:rPr lang="en-GB" sz="2800" dirty="0" smtClean="0">
                <a:solidFill>
                  <a:srgbClr val="FFC000"/>
                </a:solidFill>
                <a:latin typeface="Calibri" pitchFamily="34" charset="0"/>
              </a:rPr>
              <a:t>About Royal Mail Services</a:t>
            </a:r>
            <a:endParaRPr lang="en-GB" sz="2800" dirty="0">
              <a:solidFill>
                <a:srgbClr val="FFC000"/>
              </a:solidFill>
              <a:latin typeface="Calibri" pitchFamily="34" charset="0"/>
            </a:endParaRPr>
          </a:p>
        </p:txBody>
      </p:sp>
      <p:sp>
        <p:nvSpPr>
          <p:cNvPr id="5" name="Rectangle 3"/>
          <p:cNvSpPr txBox="1">
            <a:spLocks noChangeArrowheads="1"/>
          </p:cNvSpPr>
          <p:nvPr/>
        </p:nvSpPr>
        <p:spPr>
          <a:xfrm>
            <a:off x="5415190" y="1429033"/>
            <a:ext cx="4463324" cy="4710509"/>
          </a:xfrm>
          <a:prstGeom prst="rect">
            <a:avLst/>
          </a:prstGeom>
        </p:spPr>
        <p:txBody>
          <a:bodyPr vert="horz" lIns="0" tIns="33059" rIns="33059" bIns="33059" rtlCol="0">
            <a:noAutofit/>
          </a:bodyPr>
          <a:lstStyle/>
          <a:p>
            <a:pPr marL="166189" marR="0" lvl="0" indent="-166189" algn="l" defTabSz="914342" rtl="0" eaLnBrk="1" fontAlgn="auto" latinLnBrk="0" hangingPunct="1">
              <a:lnSpc>
                <a:spcPct val="100000"/>
              </a:lnSpc>
              <a:spcBef>
                <a:spcPts val="0"/>
              </a:spcBef>
              <a:spcAft>
                <a:spcPts val="0"/>
              </a:spcAft>
              <a:buClr>
                <a:srgbClr val="C00000"/>
              </a:buClr>
              <a:buSzTx/>
              <a:buFont typeface="Wingdings" pitchFamily="2" charset="2"/>
              <a:buChar char="§"/>
              <a:tabLst/>
              <a:defRPr/>
            </a:pPr>
            <a:r>
              <a:rPr lang="en-GB" sz="2000" dirty="0" smtClean="0">
                <a:latin typeface="Calibri" pitchFamily="34" charset="0"/>
              </a:rPr>
              <a:t>3 web sites and services</a:t>
            </a:r>
          </a:p>
          <a:p>
            <a:pPr marL="166189" marR="0" lvl="0" indent="-166189" algn="l" defTabSz="914342" rtl="0" eaLnBrk="1" fontAlgn="auto" latinLnBrk="0" hangingPunct="1">
              <a:lnSpc>
                <a:spcPct val="100000"/>
              </a:lnSpc>
              <a:spcBef>
                <a:spcPts val="0"/>
              </a:spcBef>
              <a:spcAft>
                <a:spcPts val="0"/>
              </a:spcAft>
              <a:buClr>
                <a:srgbClr val="C00000"/>
              </a:buClr>
              <a:buSzTx/>
              <a:buFont typeface="Wingdings" pitchFamily="2" charset="2"/>
              <a:buChar char="§"/>
              <a:tabLst/>
              <a:defRPr/>
            </a:pPr>
            <a:r>
              <a:rPr lang="en-GB" sz="2000" dirty="0" smtClean="0">
                <a:latin typeface="Calibri" pitchFamily="34" charset="0"/>
              </a:rPr>
              <a:t>86 applications</a:t>
            </a:r>
          </a:p>
          <a:p>
            <a:pPr marL="166189" marR="0" lvl="0" indent="-166189" algn="l" defTabSz="914342" rtl="0" eaLnBrk="1" fontAlgn="auto" latinLnBrk="0" hangingPunct="1">
              <a:lnSpc>
                <a:spcPct val="100000"/>
              </a:lnSpc>
              <a:spcBef>
                <a:spcPts val="0"/>
              </a:spcBef>
              <a:spcAft>
                <a:spcPts val="0"/>
              </a:spcAft>
              <a:buClr>
                <a:srgbClr val="C00000"/>
              </a:buClr>
              <a:buSzTx/>
              <a:buFont typeface="Wingdings" pitchFamily="2" charset="2"/>
              <a:buChar char="§"/>
              <a:tabLst/>
              <a:defRPr/>
            </a:pPr>
            <a:r>
              <a:rPr lang="en-GB" sz="2000" dirty="0" smtClean="0">
                <a:latin typeface="Calibri" pitchFamily="34" charset="0"/>
              </a:rPr>
              <a:t>Over 200 interfaces </a:t>
            </a:r>
          </a:p>
          <a:p>
            <a:pPr marL="166189" marR="0" lvl="0" indent="-166189" algn="l" defTabSz="914342" rtl="0" eaLnBrk="1" fontAlgn="auto" latinLnBrk="0" hangingPunct="1">
              <a:lnSpc>
                <a:spcPct val="100000"/>
              </a:lnSpc>
              <a:spcBef>
                <a:spcPts val="0"/>
              </a:spcBef>
              <a:spcAft>
                <a:spcPts val="0"/>
              </a:spcAft>
              <a:buClr>
                <a:srgbClr val="C00000"/>
              </a:buClr>
              <a:buSzTx/>
              <a:buFont typeface="Wingdings" pitchFamily="2" charset="2"/>
              <a:buChar char="§"/>
              <a:tabLst/>
              <a:defRPr/>
            </a:pPr>
            <a:r>
              <a:rPr lang="en-GB" sz="2000" dirty="0" smtClean="0">
                <a:latin typeface="Calibri" pitchFamily="34" charset="0"/>
              </a:rPr>
              <a:t>25 external systems, e.g. Amazon</a:t>
            </a:r>
          </a:p>
          <a:p>
            <a:pPr marL="166189" marR="0" lvl="0" indent="-166189" algn="l" defTabSz="914342" rtl="0" eaLnBrk="1" fontAlgn="auto" latinLnBrk="0" hangingPunct="1">
              <a:lnSpc>
                <a:spcPct val="100000"/>
              </a:lnSpc>
              <a:spcBef>
                <a:spcPts val="0"/>
              </a:spcBef>
              <a:spcAft>
                <a:spcPts val="0"/>
              </a:spcAft>
              <a:buClr>
                <a:srgbClr val="C00000"/>
              </a:buClr>
              <a:buSzTx/>
              <a:buFont typeface="Wingdings" pitchFamily="2" charset="2"/>
              <a:buChar char="§"/>
              <a:tabLst/>
              <a:defRPr/>
            </a:pPr>
            <a:r>
              <a:rPr lang="en-GB" sz="2000" dirty="0" smtClean="0">
                <a:latin typeface="Calibri" pitchFamily="34" charset="0"/>
              </a:rPr>
              <a:t>Ecosystem of 18 partners </a:t>
            </a:r>
          </a:p>
          <a:p>
            <a:pPr marL="166189" marR="0" lvl="0" indent="-166189" algn="l" defTabSz="914342" rtl="0" eaLnBrk="1" fontAlgn="auto" latinLnBrk="0" hangingPunct="1">
              <a:lnSpc>
                <a:spcPct val="100000"/>
              </a:lnSpc>
              <a:spcBef>
                <a:spcPts val="0"/>
              </a:spcBef>
              <a:spcAft>
                <a:spcPts val="0"/>
              </a:spcAft>
              <a:buClr>
                <a:srgbClr val="C00000"/>
              </a:buClr>
              <a:buSzTx/>
              <a:buFont typeface="Wingdings" pitchFamily="2" charset="2"/>
              <a:buChar char="§"/>
              <a:tabLst/>
              <a:defRPr/>
            </a:pPr>
            <a:r>
              <a:rPr lang="en-GB" sz="2000" dirty="0" smtClean="0">
                <a:latin typeface="Calibri" pitchFamily="34" charset="0"/>
              </a:rPr>
              <a:t>6M  registered users</a:t>
            </a:r>
          </a:p>
          <a:p>
            <a:pPr marL="166189" marR="0" lvl="0" indent="-166189" algn="l" defTabSz="914342" rtl="0" eaLnBrk="1" fontAlgn="auto" latinLnBrk="0" hangingPunct="1">
              <a:lnSpc>
                <a:spcPct val="100000"/>
              </a:lnSpc>
              <a:spcBef>
                <a:spcPts val="0"/>
              </a:spcBef>
              <a:spcAft>
                <a:spcPts val="0"/>
              </a:spcAft>
              <a:buClr>
                <a:srgbClr val="C00000"/>
              </a:buClr>
              <a:buSzTx/>
              <a:buFont typeface="Wingdings" pitchFamily="2" charset="2"/>
              <a:buChar char="§"/>
              <a:tabLst/>
              <a:defRPr/>
            </a:pPr>
            <a:r>
              <a:rPr lang="en-GB" sz="2000" dirty="0" smtClean="0">
                <a:latin typeface="Calibri" pitchFamily="34" charset="0"/>
              </a:rPr>
              <a:t>20M+ unique visitors per month</a:t>
            </a:r>
          </a:p>
          <a:p>
            <a:pPr marL="166189" marR="0" lvl="0" indent="-166189" algn="l" defTabSz="914342" rtl="0" eaLnBrk="1" fontAlgn="auto" latinLnBrk="0" hangingPunct="1">
              <a:lnSpc>
                <a:spcPct val="100000"/>
              </a:lnSpc>
              <a:spcBef>
                <a:spcPts val="0"/>
              </a:spcBef>
              <a:spcAft>
                <a:spcPts val="0"/>
              </a:spcAft>
              <a:buClr>
                <a:srgbClr val="C00000"/>
              </a:buClr>
              <a:buSzTx/>
              <a:buFont typeface="Wingdings" pitchFamily="2" charset="2"/>
              <a:buChar char="§"/>
              <a:tabLst/>
              <a:defRPr/>
            </a:pPr>
            <a:r>
              <a:rPr lang="en-GB" sz="2000" dirty="0" smtClean="0">
                <a:latin typeface="Calibri" pitchFamily="34" charset="0"/>
              </a:rPr>
              <a:t>50,000 ecommerce orders per day</a:t>
            </a:r>
          </a:p>
          <a:p>
            <a:pPr marL="166189" marR="0" lvl="0" indent="-166189" algn="l" defTabSz="914342" rtl="0" eaLnBrk="1" fontAlgn="auto" latinLnBrk="0" hangingPunct="1">
              <a:lnSpc>
                <a:spcPct val="100000"/>
              </a:lnSpc>
              <a:spcBef>
                <a:spcPts val="0"/>
              </a:spcBef>
              <a:spcAft>
                <a:spcPts val="0"/>
              </a:spcAft>
              <a:buClr>
                <a:srgbClr val="C00000"/>
              </a:buClr>
              <a:buSzTx/>
              <a:buFont typeface="Wingdings" pitchFamily="2" charset="2"/>
              <a:buChar char="§"/>
              <a:tabLst/>
              <a:defRPr/>
            </a:pPr>
            <a:r>
              <a:rPr lang="en-GB" sz="2000" dirty="0" smtClean="0">
                <a:latin typeface="Calibri" pitchFamily="34" charset="0"/>
              </a:rPr>
              <a:t>£1.5Bn revenue supported </a:t>
            </a:r>
          </a:p>
          <a:p>
            <a:pPr marL="166189" marR="0" lvl="0" indent="-166189" algn="l" defTabSz="914342" rtl="0" eaLnBrk="1" fontAlgn="auto" latinLnBrk="0" hangingPunct="1">
              <a:lnSpc>
                <a:spcPct val="100000"/>
              </a:lnSpc>
              <a:spcBef>
                <a:spcPts val="0"/>
              </a:spcBef>
              <a:spcAft>
                <a:spcPts val="0"/>
              </a:spcAft>
              <a:buClr>
                <a:srgbClr val="C00000"/>
              </a:buClr>
              <a:buSzTx/>
              <a:buFont typeface="Wingdings" pitchFamily="2" charset="2"/>
              <a:buChar char="§"/>
              <a:tabLst/>
              <a:defRPr/>
            </a:pPr>
            <a:r>
              <a:rPr lang="en-GB" sz="2000" dirty="0" smtClean="0">
                <a:latin typeface="Calibri" pitchFamily="34" charset="0"/>
              </a:rPr>
              <a:t>24x7x365 support</a:t>
            </a:r>
          </a:p>
          <a:p>
            <a:pPr marL="166189" marR="0" lvl="0" indent="-166189" algn="l" defTabSz="914342" rtl="0" eaLnBrk="1" fontAlgn="auto" latinLnBrk="0" hangingPunct="1">
              <a:lnSpc>
                <a:spcPct val="100000"/>
              </a:lnSpc>
              <a:spcBef>
                <a:spcPts val="0"/>
              </a:spcBef>
              <a:spcAft>
                <a:spcPts val="0"/>
              </a:spcAft>
              <a:buClr>
                <a:srgbClr val="C00000"/>
              </a:buClr>
              <a:buSzTx/>
              <a:buFont typeface="Wingdings" pitchFamily="2" charset="2"/>
              <a:buChar char="§"/>
              <a:tabLst/>
              <a:defRPr/>
            </a:pPr>
            <a:r>
              <a:rPr lang="en-GB" sz="2000" dirty="0" smtClean="0">
                <a:latin typeface="Calibri" pitchFamily="34" charset="0"/>
              </a:rPr>
              <a:t>Very large Christmas peak</a:t>
            </a:r>
          </a:p>
          <a:p>
            <a:pPr marL="166189" marR="0" lvl="0" indent="-166189" algn="l" defTabSz="914342" rtl="0" eaLnBrk="1" fontAlgn="auto" latinLnBrk="0" hangingPunct="1">
              <a:lnSpc>
                <a:spcPct val="100000"/>
              </a:lnSpc>
              <a:spcBef>
                <a:spcPts val="0"/>
              </a:spcBef>
              <a:spcAft>
                <a:spcPts val="0"/>
              </a:spcAft>
              <a:buClr>
                <a:srgbClr val="C00000"/>
              </a:buClr>
              <a:buSzTx/>
              <a:buFont typeface="Wingdings" pitchFamily="2" charset="2"/>
              <a:buChar char="§"/>
              <a:tabLst/>
              <a:defRPr/>
            </a:pPr>
            <a:r>
              <a:rPr lang="en-GB" sz="2000" dirty="0" smtClean="0">
                <a:latin typeface="Calibri" pitchFamily="34" charset="0"/>
              </a:rPr>
              <a:t>Ability to scale to meet point demands – e.g. Olympic Stamps</a:t>
            </a:r>
          </a:p>
          <a:p>
            <a:pPr marL="166189" marR="0" lvl="0" indent="-166189" algn="l" defTabSz="914342" rtl="0" eaLnBrk="1" fontAlgn="auto" latinLnBrk="0" hangingPunct="1">
              <a:lnSpc>
                <a:spcPct val="100000"/>
              </a:lnSpc>
              <a:spcBef>
                <a:spcPts val="0"/>
              </a:spcBef>
              <a:spcAft>
                <a:spcPts val="0"/>
              </a:spcAft>
              <a:buClr>
                <a:srgbClr val="C00000"/>
              </a:buClr>
              <a:buSzTx/>
              <a:buFont typeface="Wingdings" pitchFamily="2" charset="2"/>
              <a:buChar char="§"/>
              <a:tabLst/>
              <a:defRPr/>
            </a:pPr>
            <a:r>
              <a:rPr lang="en-GB" sz="2000" dirty="0" smtClean="0">
                <a:latin typeface="Calibri" pitchFamily="34" charset="0"/>
              </a:rPr>
              <a:t>Agile delivery - ability to release new services every 4 weeks</a:t>
            </a:r>
          </a:p>
          <a:p>
            <a:pPr marL="166189" marR="0" lvl="0" indent="-166189" algn="l" defTabSz="914342" rtl="0" eaLnBrk="1" fontAlgn="auto" latinLnBrk="0" hangingPunct="1">
              <a:lnSpc>
                <a:spcPct val="100000"/>
              </a:lnSpc>
              <a:spcBef>
                <a:spcPts val="0"/>
              </a:spcBef>
              <a:spcAft>
                <a:spcPts val="0"/>
              </a:spcAft>
              <a:buClr>
                <a:schemeClr val="accent5"/>
              </a:buClr>
              <a:buSzTx/>
              <a:tabLst/>
              <a:defRPr/>
            </a:pPr>
            <a:endParaRPr kumimoji="0" lang="en-GB" sz="2000" b="0" i="0" u="none" strike="noStrike" kern="1200" cap="none" spc="0" normalizeH="0" baseline="0" noProof="0" dirty="0" smtClean="0">
              <a:ln>
                <a:noFill/>
              </a:ln>
              <a:solidFill>
                <a:srgbClr val="000000"/>
              </a:solidFill>
              <a:effectLst/>
              <a:uLnTx/>
              <a:uFillTx/>
              <a:latin typeface="+mn-lt"/>
              <a:ea typeface="+mn-ea"/>
              <a:cs typeface="+mn-cs"/>
            </a:endParaRPr>
          </a:p>
        </p:txBody>
      </p:sp>
      <p:pic>
        <p:nvPicPr>
          <p:cNvPr id="8" name="Picture 12"/>
          <p:cNvPicPr>
            <a:picLocks noChangeAspect="1" noChangeArrowheads="1"/>
          </p:cNvPicPr>
          <p:nvPr/>
        </p:nvPicPr>
        <p:blipFill>
          <a:blip r:embed="rId4" cstate="print"/>
          <a:srcRect/>
          <a:stretch>
            <a:fillRect/>
          </a:stretch>
        </p:blipFill>
        <p:spPr bwMode="auto">
          <a:xfrm>
            <a:off x="58056" y="2888343"/>
            <a:ext cx="3021715" cy="1698885"/>
          </a:xfrm>
          <a:prstGeom prst="rect">
            <a:avLst/>
          </a:prstGeom>
          <a:noFill/>
          <a:ln w="9525">
            <a:noFill/>
            <a:miter lim="800000"/>
            <a:headEnd/>
            <a:tailEnd/>
          </a:ln>
        </p:spPr>
      </p:pic>
      <p:pic>
        <p:nvPicPr>
          <p:cNvPr id="9" name="Picture 13"/>
          <p:cNvPicPr>
            <a:picLocks noChangeAspect="1" noChangeArrowheads="1"/>
          </p:cNvPicPr>
          <p:nvPr/>
        </p:nvPicPr>
        <p:blipFill>
          <a:blip r:embed="rId5" cstate="print"/>
          <a:srcRect/>
          <a:stretch>
            <a:fillRect/>
          </a:stretch>
        </p:blipFill>
        <p:spPr bwMode="auto">
          <a:xfrm>
            <a:off x="1709058" y="4662416"/>
            <a:ext cx="2659554" cy="1495269"/>
          </a:xfrm>
          <a:prstGeom prst="rect">
            <a:avLst/>
          </a:prstGeom>
          <a:noFill/>
          <a:ln w="9525">
            <a:noFill/>
            <a:miter lim="800000"/>
            <a:headEnd/>
            <a:tailEnd/>
          </a:ln>
        </p:spPr>
      </p:pic>
      <p:pic>
        <p:nvPicPr>
          <p:cNvPr id="6" name="Picture 8"/>
          <p:cNvPicPr>
            <a:picLocks noChangeAspect="1" noChangeArrowheads="1"/>
          </p:cNvPicPr>
          <p:nvPr/>
        </p:nvPicPr>
        <p:blipFill>
          <a:blip r:embed="rId6" cstate="print"/>
          <a:srcRect/>
          <a:stretch>
            <a:fillRect/>
          </a:stretch>
        </p:blipFill>
        <p:spPr bwMode="auto">
          <a:xfrm>
            <a:off x="1295399" y="1143000"/>
            <a:ext cx="2952839" cy="166016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FFC000"/>
                </a:solidFill>
                <a:latin typeface="Calibri" pitchFamily="34" charset="0"/>
              </a:rPr>
              <a:t>Capgemini proposed… “Immediate” Framework</a:t>
            </a:r>
          </a:p>
        </p:txBody>
      </p:sp>
      <p:grpSp>
        <p:nvGrpSpPr>
          <p:cNvPr id="20" name="Group 19"/>
          <p:cNvGrpSpPr/>
          <p:nvPr/>
        </p:nvGrpSpPr>
        <p:grpSpPr>
          <a:xfrm>
            <a:off x="3048001" y="1765672"/>
            <a:ext cx="3810000" cy="3698966"/>
            <a:chOff x="3732941" y="1984248"/>
            <a:chExt cx="4923692" cy="5376672"/>
          </a:xfrm>
        </p:grpSpPr>
        <p:sp>
          <p:nvSpPr>
            <p:cNvPr id="3" name="Donut 2"/>
            <p:cNvSpPr/>
            <p:nvPr/>
          </p:nvSpPr>
          <p:spPr>
            <a:xfrm>
              <a:off x="3826491" y="2282952"/>
              <a:ext cx="4687355" cy="5077968"/>
            </a:xfrm>
            <a:prstGeom prst="donut">
              <a:avLst>
                <a:gd name="adj" fmla="val 18213"/>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cxnSp>
          <p:nvCxnSpPr>
            <p:cNvPr id="4" name="Straight Connector 3"/>
            <p:cNvCxnSpPr/>
            <p:nvPr/>
          </p:nvCxnSpPr>
          <p:spPr>
            <a:xfrm>
              <a:off x="6170169" y="3214624"/>
              <a:ext cx="0" cy="1557528"/>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4916269" y="4772152"/>
              <a:ext cx="1255542" cy="93345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flipV="1">
              <a:off x="6166681" y="4772152"/>
              <a:ext cx="1255542" cy="93345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5200202" y="3776472"/>
              <a:ext cx="1930087" cy="2090928"/>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600" b="1" dirty="0" smtClean="0"/>
                <a:t>Capgemini Immediate</a:t>
              </a:r>
              <a:endParaRPr lang="en-GB" sz="1600" b="1" dirty="0"/>
            </a:p>
          </p:txBody>
        </p:sp>
        <p:sp>
          <p:nvSpPr>
            <p:cNvPr id="8" name="Arc 7"/>
            <p:cNvSpPr/>
            <p:nvPr/>
          </p:nvSpPr>
          <p:spPr>
            <a:xfrm>
              <a:off x="5146041" y="2923032"/>
              <a:ext cx="2954215" cy="3796030"/>
            </a:xfrm>
            <a:prstGeom prst="arc">
              <a:avLst>
                <a:gd name="adj1" fmla="val 16939043"/>
                <a:gd name="adj2" fmla="val 42329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9" name="Oval 8"/>
            <p:cNvSpPr/>
            <p:nvPr/>
          </p:nvSpPr>
          <p:spPr>
            <a:xfrm>
              <a:off x="5475928" y="1984248"/>
              <a:ext cx="1437718" cy="1557528"/>
            </a:xfrm>
            <a:prstGeom prst="ellipse">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GB" sz="1000" b="1" dirty="0" smtClean="0"/>
                <a:t>A Technology Architecture</a:t>
              </a:r>
              <a:endParaRPr lang="en-GB" sz="1000" b="1" dirty="0"/>
            </a:p>
          </p:txBody>
        </p:sp>
        <p:sp>
          <p:nvSpPr>
            <p:cNvPr id="10" name="Oval 9"/>
            <p:cNvSpPr/>
            <p:nvPr/>
          </p:nvSpPr>
          <p:spPr>
            <a:xfrm>
              <a:off x="7218915" y="5099304"/>
              <a:ext cx="1437718" cy="1557528"/>
            </a:xfrm>
            <a:prstGeom prst="ellipse">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pPr algn="ctr"/>
              <a:r>
                <a:rPr lang="en-GB" sz="1000" b="1" dirty="0" smtClean="0"/>
                <a:t>A Commercial</a:t>
              </a:r>
            </a:p>
            <a:p>
              <a:pPr algn="ctr"/>
              <a:r>
                <a:rPr lang="en-GB" sz="1000" b="1" dirty="0" smtClean="0"/>
                <a:t>Model</a:t>
              </a:r>
              <a:endParaRPr lang="en-GB" sz="1000" b="1" dirty="0"/>
            </a:p>
          </p:txBody>
        </p:sp>
        <p:sp>
          <p:nvSpPr>
            <p:cNvPr id="11" name="Oval 10"/>
            <p:cNvSpPr/>
            <p:nvPr/>
          </p:nvSpPr>
          <p:spPr>
            <a:xfrm>
              <a:off x="3732941" y="5099304"/>
              <a:ext cx="1437718" cy="1557528"/>
            </a:xfrm>
            <a:prstGeom prst="ellipse">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GB" sz="1000" b="1" dirty="0" smtClean="0"/>
                <a:t>An Operating Model</a:t>
              </a:r>
              <a:endParaRPr lang="en-GB" sz="1000" b="1" dirty="0"/>
            </a:p>
          </p:txBody>
        </p:sp>
        <p:sp>
          <p:nvSpPr>
            <p:cNvPr id="12" name="Arc 11"/>
            <p:cNvSpPr/>
            <p:nvPr/>
          </p:nvSpPr>
          <p:spPr>
            <a:xfrm flipH="1">
              <a:off x="4218745" y="2923032"/>
              <a:ext cx="2954215" cy="3796030"/>
            </a:xfrm>
            <a:prstGeom prst="arc">
              <a:avLst>
                <a:gd name="adj1" fmla="val 16939043"/>
                <a:gd name="adj2" fmla="val 42329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3" name="Arc 12"/>
            <p:cNvSpPr/>
            <p:nvPr/>
          </p:nvSpPr>
          <p:spPr>
            <a:xfrm rot="7169519">
              <a:off x="4370561" y="3495753"/>
              <a:ext cx="3200400" cy="3504028"/>
            </a:xfrm>
            <a:prstGeom prst="arc">
              <a:avLst>
                <a:gd name="adj1" fmla="val 16939043"/>
                <a:gd name="adj2" fmla="val 42329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pic>
          <p:nvPicPr>
            <p:cNvPr id="14" name="Picture 13" descr="shutterstock_57462985.jpg"/>
            <p:cNvPicPr>
              <a:picLocks noChangeAspect="1"/>
            </p:cNvPicPr>
            <p:nvPr/>
          </p:nvPicPr>
          <p:blipFill>
            <a:blip r:embed="rId5" cstate="print">
              <a:clrChange>
                <a:clrFrom>
                  <a:srgbClr val="FFFFFD"/>
                </a:clrFrom>
                <a:clrTo>
                  <a:srgbClr val="FFFFFD">
                    <a:alpha val="0"/>
                  </a:srgbClr>
                </a:clrTo>
              </a:clrChange>
            </a:blip>
            <a:srcRect r="26000"/>
            <a:stretch>
              <a:fillRect/>
            </a:stretch>
          </p:blipFill>
          <p:spPr>
            <a:xfrm>
              <a:off x="4051340" y="5265555"/>
              <a:ext cx="782867" cy="765590"/>
            </a:xfrm>
            <a:prstGeom prst="rect">
              <a:avLst/>
            </a:prstGeom>
          </p:spPr>
        </p:pic>
        <p:sp>
          <p:nvSpPr>
            <p:cNvPr id="15" name="Rectangle 14"/>
            <p:cNvSpPr/>
            <p:nvPr/>
          </p:nvSpPr>
          <p:spPr>
            <a:xfrm>
              <a:off x="7671954" y="5686462"/>
              <a:ext cx="98474" cy="1920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Rectangle 15"/>
            <p:cNvSpPr/>
            <p:nvPr/>
          </p:nvSpPr>
          <p:spPr>
            <a:xfrm>
              <a:off x="7790943" y="5585784"/>
              <a:ext cx="98474" cy="2927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Rectangle 16"/>
            <p:cNvSpPr/>
            <p:nvPr/>
          </p:nvSpPr>
          <p:spPr>
            <a:xfrm>
              <a:off x="7909933" y="5482439"/>
              <a:ext cx="98474" cy="396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17"/>
            <p:cNvSpPr/>
            <p:nvPr/>
          </p:nvSpPr>
          <p:spPr>
            <a:xfrm>
              <a:off x="8028922" y="5352422"/>
              <a:ext cx="98474" cy="5260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9" name="Picture 18" descr="shutterstock_92267476.jpg"/>
            <p:cNvPicPr>
              <a:picLocks noChangeAspect="1"/>
            </p:cNvPicPr>
            <p:nvPr/>
          </p:nvPicPr>
          <p:blipFill>
            <a:blip r:embed="rId6" cstate="print"/>
            <a:stretch>
              <a:fillRect/>
            </a:stretch>
          </p:blipFill>
          <p:spPr>
            <a:xfrm>
              <a:off x="5804747" y="2258503"/>
              <a:ext cx="780081" cy="564516"/>
            </a:xfrm>
            <a:prstGeom prst="rect">
              <a:avLst/>
            </a:prstGeom>
          </p:spPr>
        </p:pic>
      </p:grpSp>
      <p:sp>
        <p:nvSpPr>
          <p:cNvPr id="21" name="AutoShape 16"/>
          <p:cNvSpPr>
            <a:spLocks noChangeArrowheads="1"/>
          </p:cNvSpPr>
          <p:nvPr/>
        </p:nvSpPr>
        <p:spPr bwMode="auto">
          <a:xfrm>
            <a:off x="294823" y="6027416"/>
            <a:ext cx="9316358" cy="275413"/>
          </a:xfrm>
          <a:prstGeom prst="roundRect">
            <a:avLst>
              <a:gd name="adj" fmla="val 0"/>
            </a:avLst>
          </a:prstGeom>
          <a:gradFill>
            <a:gsLst>
              <a:gs pos="75000">
                <a:schemeClr val="accent1"/>
              </a:gs>
              <a:gs pos="100000">
                <a:schemeClr val="accent1">
                  <a:lumMod val="60000"/>
                  <a:lumOff val="40000"/>
                </a:schemeClr>
              </a:gs>
            </a:gsLst>
            <a:lin ang="16200000" scaled="1"/>
          </a:gra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406" tIns="34203" rIns="68406" bIns="34203" rtlCol="0" anchor="ctr"/>
          <a:lstStyle/>
          <a:p>
            <a:pPr algn="ctr">
              <a:spcBef>
                <a:spcPct val="50000"/>
              </a:spcBef>
              <a:spcAft>
                <a:spcPts val="224"/>
              </a:spcAft>
              <a:defRPr/>
            </a:pPr>
            <a:r>
              <a:rPr lang="en-US" sz="1400" b="1" dirty="0" smtClean="0">
                <a:solidFill>
                  <a:prstClr val="white"/>
                </a:solidFill>
                <a:cs typeface="Arial" pitchFamily="34" charset="0"/>
              </a:rPr>
              <a:t>Capgemini is at the forefront of digital enablement with Immediate</a:t>
            </a:r>
            <a:endParaRPr lang="en-US" sz="1400" b="1" dirty="0">
              <a:solidFill>
                <a:prstClr val="white"/>
              </a:solidFill>
              <a:cs typeface="Arial" pitchFamily="34" charset="0"/>
            </a:endParaRPr>
          </a:p>
        </p:txBody>
      </p:sp>
      <p:grpSp>
        <p:nvGrpSpPr>
          <p:cNvPr id="24" name="Group 23"/>
          <p:cNvGrpSpPr/>
          <p:nvPr/>
        </p:nvGrpSpPr>
        <p:grpSpPr>
          <a:xfrm>
            <a:off x="294821" y="1621971"/>
            <a:ext cx="2383065" cy="3886199"/>
            <a:chOff x="315913" y="1139376"/>
            <a:chExt cx="2668587" cy="2980468"/>
          </a:xfrm>
        </p:grpSpPr>
        <p:sp>
          <p:nvSpPr>
            <p:cNvPr id="22" name="Rectangle 21"/>
            <p:cNvSpPr/>
            <p:nvPr/>
          </p:nvSpPr>
          <p:spPr>
            <a:xfrm>
              <a:off x="315913" y="1139376"/>
              <a:ext cx="2666882" cy="2980468"/>
            </a:xfrm>
            <a:prstGeom prst="rect">
              <a:avLst/>
            </a:prstGeom>
            <a:solidFill>
              <a:srgbClr val="FFCC66"/>
            </a:solidFill>
            <a:ln w="12700" cap="flat" cmpd="sng" algn="ctr">
              <a:solidFill>
                <a:srgbClr val="009ACC"/>
              </a:solidFill>
              <a:prstDash val="solid"/>
            </a:ln>
            <a:effectLst>
              <a:outerShdw blurRad="50800" dist="38100" dir="5400000" algn="t" rotWithShape="0">
                <a:prstClr val="black">
                  <a:alpha val="40000"/>
                </a:prstClr>
              </a:outerShdw>
            </a:effectLst>
          </p:spPr>
          <p:txBody>
            <a:bodyPr lIns="91440" tIns="457200" rIns="91440" bIns="45720" rtlCol="0" anchor="t"/>
            <a:lstStyle/>
            <a:p>
              <a:pPr marL="87884" indent="-87884" defTabSz="684072" eaLnBrk="0" fontAlgn="base" hangingPunct="0">
                <a:spcBef>
                  <a:spcPts val="450"/>
                </a:spcBef>
                <a:buClr>
                  <a:srgbClr val="009ACC"/>
                </a:buClr>
                <a:buFont typeface="Wingdings" pitchFamily="2" charset="2"/>
                <a:buChar char="§"/>
              </a:pPr>
              <a:r>
                <a:rPr lang="en-US" sz="1400" kern="0" dirty="0" smtClean="0">
                  <a:solidFill>
                    <a:sysClr val="windowText" lastClr="000000"/>
                  </a:solidFill>
                </a:rPr>
                <a:t>Best of breed vendors managed in a single contract by Capgemini</a:t>
              </a:r>
            </a:p>
            <a:p>
              <a:pPr marL="87884" indent="-87884" defTabSz="684072" eaLnBrk="0" fontAlgn="base" hangingPunct="0">
                <a:spcBef>
                  <a:spcPts val="450"/>
                </a:spcBef>
                <a:buClr>
                  <a:srgbClr val="009ACC"/>
                </a:buClr>
                <a:buFont typeface="Wingdings" pitchFamily="2" charset="2"/>
                <a:buChar char="§"/>
              </a:pPr>
              <a:r>
                <a:rPr lang="en-US" sz="1400" kern="0" dirty="0" smtClean="0">
                  <a:solidFill>
                    <a:sysClr val="windowText" lastClr="000000"/>
                  </a:solidFill>
                </a:rPr>
                <a:t>Plug and play in line with business need</a:t>
              </a:r>
            </a:p>
            <a:p>
              <a:pPr marL="87884" indent="-87884" defTabSz="684072" eaLnBrk="0" fontAlgn="base" hangingPunct="0">
                <a:spcBef>
                  <a:spcPts val="450"/>
                </a:spcBef>
                <a:buClr>
                  <a:srgbClr val="009ACC"/>
                </a:buClr>
                <a:buFont typeface="Wingdings" pitchFamily="2" charset="2"/>
                <a:buChar char="§"/>
              </a:pPr>
              <a:r>
                <a:rPr lang="en-US" sz="1400" kern="0" dirty="0" smtClean="0">
                  <a:solidFill>
                    <a:sysClr val="windowText" lastClr="000000"/>
                  </a:solidFill>
                </a:rPr>
                <a:t>Managed service delivered to agreed SLA’s </a:t>
              </a:r>
            </a:p>
            <a:p>
              <a:pPr marL="87884" indent="-87884" defTabSz="684072" eaLnBrk="0" fontAlgn="base" hangingPunct="0">
                <a:spcBef>
                  <a:spcPts val="450"/>
                </a:spcBef>
                <a:buClr>
                  <a:srgbClr val="009ACC"/>
                </a:buClr>
                <a:buFont typeface="Wingdings" pitchFamily="2" charset="2"/>
                <a:buChar char="§"/>
              </a:pPr>
              <a:r>
                <a:rPr lang="en-US" sz="1400" kern="0" dirty="0" smtClean="0">
                  <a:solidFill>
                    <a:sysClr val="windowText" lastClr="000000"/>
                  </a:solidFill>
                </a:rPr>
                <a:t>Operating model covers incident management, service enhancement, application migration, user experience etc</a:t>
              </a:r>
            </a:p>
          </p:txBody>
        </p:sp>
        <p:sp>
          <p:nvSpPr>
            <p:cNvPr id="23" name="Rectangle 22"/>
            <p:cNvSpPr/>
            <p:nvPr>
              <p:custDataLst>
                <p:tags r:id="rId3"/>
              </p:custDataLst>
            </p:nvPr>
          </p:nvSpPr>
          <p:spPr bwMode="auto">
            <a:xfrm>
              <a:off x="315913" y="1147725"/>
              <a:ext cx="2668587" cy="339089"/>
            </a:xfrm>
            <a:prstGeom prst="rect">
              <a:avLst/>
            </a:prstGeom>
            <a:solidFill>
              <a:schemeClr val="accent2">
                <a:lumMod val="60000"/>
                <a:lumOff val="40000"/>
              </a:schemeClr>
            </a:solidFill>
            <a:ln w="25400" cap="flat" cmpd="sng" algn="ctr">
              <a:noFill/>
              <a:prstDash val="solid"/>
            </a:ln>
            <a:effectLst/>
          </p:spPr>
          <p:txBody>
            <a:bodyPr lIns="91440" rtlCol="0" anchor="ctr"/>
            <a:lstStyle/>
            <a:p>
              <a:pPr algn="ctr" defTabSz="684072" fontAlgn="base">
                <a:lnSpc>
                  <a:spcPct val="90000"/>
                </a:lnSpc>
                <a:spcBef>
                  <a:spcPct val="0"/>
                </a:spcBef>
                <a:spcAft>
                  <a:spcPct val="35000"/>
                </a:spcAft>
                <a:defRPr/>
              </a:pPr>
              <a:r>
                <a:rPr lang="en-US" sz="1400" b="1" kern="0" dirty="0" smtClean="0">
                  <a:solidFill>
                    <a:prstClr val="white"/>
                  </a:solidFill>
                  <a:cs typeface="Arial" pitchFamily="34" charset="0"/>
                </a:rPr>
                <a:t>Governance &amp; Operation</a:t>
              </a:r>
            </a:p>
          </p:txBody>
        </p:sp>
      </p:grpSp>
      <p:grpSp>
        <p:nvGrpSpPr>
          <p:cNvPr id="25" name="Group 24"/>
          <p:cNvGrpSpPr/>
          <p:nvPr/>
        </p:nvGrpSpPr>
        <p:grpSpPr>
          <a:xfrm>
            <a:off x="7311571" y="1142998"/>
            <a:ext cx="2064979" cy="2659745"/>
            <a:chOff x="315913" y="1304528"/>
            <a:chExt cx="2668587" cy="2777366"/>
          </a:xfrm>
        </p:grpSpPr>
        <p:sp>
          <p:nvSpPr>
            <p:cNvPr id="26" name="Rectangle 25"/>
            <p:cNvSpPr/>
            <p:nvPr/>
          </p:nvSpPr>
          <p:spPr>
            <a:xfrm>
              <a:off x="315913" y="1304529"/>
              <a:ext cx="2666882" cy="2777365"/>
            </a:xfrm>
            <a:prstGeom prst="rect">
              <a:avLst/>
            </a:prstGeom>
            <a:solidFill>
              <a:srgbClr val="FFCC66"/>
            </a:solidFill>
            <a:ln w="25400" cap="flat" cmpd="sng" algn="ctr">
              <a:noFill/>
              <a:prstDash val="solid"/>
            </a:ln>
            <a:effectLst/>
          </p:spPr>
          <p:txBody>
            <a:bodyPr lIns="91440" rtlCol="0" anchor="ctr"/>
            <a:lstStyle/>
            <a:p>
              <a:pPr indent="-87884" defTabSz="684072" fontAlgn="base">
                <a:lnSpc>
                  <a:spcPct val="90000"/>
                </a:lnSpc>
                <a:spcBef>
                  <a:spcPct val="0"/>
                </a:spcBef>
                <a:spcAft>
                  <a:spcPct val="35000"/>
                </a:spcAft>
                <a:buClr>
                  <a:srgbClr val="009ACC"/>
                </a:buClr>
                <a:buFont typeface="Wingdings" pitchFamily="2" charset="2"/>
                <a:buChar char="§"/>
                <a:defRPr/>
              </a:pPr>
              <a:r>
                <a:rPr lang="en-US" sz="1400" kern="0" dirty="0" smtClean="0">
                  <a:solidFill>
                    <a:sysClr val="windowText" lastClr="000000"/>
                  </a:solidFill>
                </a:rPr>
                <a:t>SaaS and Opensource products first.</a:t>
              </a:r>
            </a:p>
            <a:p>
              <a:pPr indent="-87884" defTabSz="684072" fontAlgn="base">
                <a:lnSpc>
                  <a:spcPct val="90000"/>
                </a:lnSpc>
                <a:spcBef>
                  <a:spcPct val="0"/>
                </a:spcBef>
                <a:spcAft>
                  <a:spcPct val="35000"/>
                </a:spcAft>
                <a:buClr>
                  <a:srgbClr val="009ACC"/>
                </a:buClr>
                <a:defRPr/>
              </a:pPr>
              <a:endParaRPr lang="en-US" sz="1400" kern="0" dirty="0" smtClean="0">
                <a:solidFill>
                  <a:sysClr val="windowText" lastClr="000000"/>
                </a:solidFill>
              </a:endParaRPr>
            </a:p>
            <a:p>
              <a:pPr indent="-87884" defTabSz="684072" fontAlgn="base">
                <a:lnSpc>
                  <a:spcPct val="90000"/>
                </a:lnSpc>
                <a:spcBef>
                  <a:spcPct val="0"/>
                </a:spcBef>
                <a:spcAft>
                  <a:spcPct val="35000"/>
                </a:spcAft>
                <a:buClr>
                  <a:srgbClr val="009ACC"/>
                </a:buClr>
                <a:buFont typeface="Wingdings" pitchFamily="2" charset="2"/>
                <a:buChar char="§"/>
                <a:defRPr/>
              </a:pPr>
              <a:r>
                <a:rPr lang="en-US" sz="1400" kern="0" dirty="0" smtClean="0">
                  <a:solidFill>
                    <a:sysClr val="windowText" lastClr="000000"/>
                  </a:solidFill>
                </a:rPr>
                <a:t>Re-usable framework for customer identity, integration and service management</a:t>
              </a:r>
            </a:p>
          </p:txBody>
        </p:sp>
        <p:sp>
          <p:nvSpPr>
            <p:cNvPr id="27" name="Rectangle 26"/>
            <p:cNvSpPr/>
            <p:nvPr>
              <p:custDataLst>
                <p:tags r:id="rId2"/>
              </p:custDataLst>
            </p:nvPr>
          </p:nvSpPr>
          <p:spPr bwMode="auto">
            <a:xfrm>
              <a:off x="315913" y="1304528"/>
              <a:ext cx="2668587" cy="362266"/>
            </a:xfrm>
            <a:prstGeom prst="rect">
              <a:avLst/>
            </a:prstGeom>
            <a:solidFill>
              <a:srgbClr val="FF9966"/>
            </a:solidFill>
            <a:ln w="25400" cap="flat" cmpd="sng" algn="ctr">
              <a:noFill/>
              <a:prstDash val="solid"/>
            </a:ln>
            <a:effectLst/>
          </p:spPr>
          <p:txBody>
            <a:bodyPr lIns="91440" rtlCol="0" anchor="ctr"/>
            <a:lstStyle/>
            <a:p>
              <a:pPr indent="-87884" algn="ctr" defTabSz="684072" fontAlgn="base">
                <a:lnSpc>
                  <a:spcPct val="90000"/>
                </a:lnSpc>
                <a:spcBef>
                  <a:spcPct val="0"/>
                </a:spcBef>
                <a:spcAft>
                  <a:spcPct val="35000"/>
                </a:spcAft>
                <a:buClr>
                  <a:srgbClr val="009ACC"/>
                </a:buClr>
                <a:defRPr/>
              </a:pPr>
              <a:r>
                <a:rPr lang="en-US" sz="1400" kern="0" dirty="0" smtClean="0">
                  <a:solidFill>
                    <a:schemeClr val="bg2"/>
                  </a:solidFill>
                </a:rPr>
                <a:t>Technology</a:t>
              </a:r>
            </a:p>
          </p:txBody>
        </p:sp>
      </p:grpSp>
      <p:grpSp>
        <p:nvGrpSpPr>
          <p:cNvPr id="28" name="Group 27"/>
          <p:cNvGrpSpPr/>
          <p:nvPr/>
        </p:nvGrpSpPr>
        <p:grpSpPr>
          <a:xfrm>
            <a:off x="7300687" y="3904342"/>
            <a:ext cx="2108198" cy="2082801"/>
            <a:chOff x="301969" y="792822"/>
            <a:chExt cx="2701127" cy="3327020"/>
          </a:xfrm>
        </p:grpSpPr>
        <p:sp>
          <p:nvSpPr>
            <p:cNvPr id="29" name="Rectangle 28"/>
            <p:cNvSpPr/>
            <p:nvPr/>
          </p:nvSpPr>
          <p:spPr>
            <a:xfrm>
              <a:off x="315913" y="1186965"/>
              <a:ext cx="2666882" cy="2932877"/>
            </a:xfrm>
            <a:prstGeom prst="rect">
              <a:avLst/>
            </a:prstGeom>
            <a:solidFill>
              <a:srgbClr val="FFCC66"/>
            </a:solidFill>
            <a:ln w="25400" cap="flat" cmpd="sng" algn="ctr">
              <a:noFill/>
              <a:prstDash val="solid"/>
            </a:ln>
            <a:effectLst/>
          </p:spPr>
          <p:txBody>
            <a:bodyPr lIns="91440" rtlCol="0" anchor="ctr"/>
            <a:lstStyle/>
            <a:p>
              <a:pPr indent="-87884" defTabSz="684072" fontAlgn="base">
                <a:lnSpc>
                  <a:spcPct val="90000"/>
                </a:lnSpc>
                <a:spcBef>
                  <a:spcPct val="0"/>
                </a:spcBef>
                <a:spcAft>
                  <a:spcPct val="35000"/>
                </a:spcAft>
                <a:buClr>
                  <a:srgbClr val="009ACC"/>
                </a:buClr>
                <a:buFont typeface="Wingdings" pitchFamily="2" charset="2"/>
                <a:buChar char="§"/>
                <a:defRPr/>
              </a:pPr>
              <a:r>
                <a:rPr lang="en-US" sz="1400" kern="0" dirty="0" smtClean="0">
                  <a:solidFill>
                    <a:sysClr val="windowText" lastClr="000000"/>
                  </a:solidFill>
                </a:rPr>
                <a:t>Utility pricing aligned to business outcomes</a:t>
              </a:r>
            </a:p>
            <a:p>
              <a:pPr indent="-87884" defTabSz="684072" fontAlgn="base">
                <a:lnSpc>
                  <a:spcPct val="90000"/>
                </a:lnSpc>
                <a:spcBef>
                  <a:spcPct val="0"/>
                </a:spcBef>
                <a:spcAft>
                  <a:spcPct val="35000"/>
                </a:spcAft>
                <a:buClr>
                  <a:srgbClr val="009ACC"/>
                </a:buClr>
                <a:defRPr/>
              </a:pPr>
              <a:endParaRPr lang="en-US" sz="1400" kern="0" dirty="0" smtClean="0">
                <a:solidFill>
                  <a:sysClr val="windowText" lastClr="000000"/>
                </a:solidFill>
              </a:endParaRPr>
            </a:p>
            <a:p>
              <a:pPr indent="-87884" defTabSz="684072" fontAlgn="base">
                <a:lnSpc>
                  <a:spcPct val="90000"/>
                </a:lnSpc>
                <a:spcBef>
                  <a:spcPct val="0"/>
                </a:spcBef>
                <a:spcAft>
                  <a:spcPct val="35000"/>
                </a:spcAft>
                <a:buClr>
                  <a:srgbClr val="009ACC"/>
                </a:buClr>
                <a:buFont typeface="Wingdings" pitchFamily="2" charset="2"/>
                <a:buChar char="§"/>
                <a:defRPr/>
              </a:pPr>
              <a:r>
                <a:rPr lang="en-US" sz="1400" kern="0" dirty="0" smtClean="0">
                  <a:solidFill>
                    <a:sysClr val="windowText" lastClr="000000"/>
                  </a:solidFill>
                </a:rPr>
                <a:t>Pay as you go to reduce upfront investment</a:t>
              </a:r>
            </a:p>
          </p:txBody>
        </p:sp>
        <p:sp>
          <p:nvSpPr>
            <p:cNvPr id="30" name="Rectangle 29"/>
            <p:cNvSpPr/>
            <p:nvPr>
              <p:custDataLst>
                <p:tags r:id="rId1"/>
              </p:custDataLst>
            </p:nvPr>
          </p:nvSpPr>
          <p:spPr bwMode="auto">
            <a:xfrm>
              <a:off x="301969" y="792822"/>
              <a:ext cx="2701127" cy="579621"/>
            </a:xfrm>
            <a:prstGeom prst="rect">
              <a:avLst/>
            </a:prstGeom>
            <a:solidFill>
              <a:schemeClr val="accent2">
                <a:lumMod val="60000"/>
                <a:lumOff val="40000"/>
              </a:schemeClr>
            </a:solidFill>
            <a:ln w="25400" cap="flat" cmpd="sng" algn="ctr">
              <a:noFill/>
              <a:prstDash val="solid"/>
            </a:ln>
            <a:effectLst/>
          </p:spPr>
          <p:txBody>
            <a:bodyPr lIns="91440" rtlCol="0" anchor="ctr"/>
            <a:lstStyle/>
            <a:p>
              <a:pPr algn="ctr" defTabSz="684072" fontAlgn="base">
                <a:lnSpc>
                  <a:spcPct val="90000"/>
                </a:lnSpc>
                <a:spcBef>
                  <a:spcPct val="0"/>
                </a:spcBef>
                <a:spcAft>
                  <a:spcPct val="35000"/>
                </a:spcAft>
                <a:defRPr/>
              </a:pPr>
              <a:r>
                <a:rPr lang="en-US" sz="1400" b="1" kern="0" dirty="0" smtClean="0">
                  <a:solidFill>
                    <a:prstClr val="white"/>
                  </a:solidFill>
                  <a:cs typeface="Arial" pitchFamily="34" charset="0"/>
                </a:rPr>
                <a:t>Commercial Model</a:t>
              </a: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bwMode="auto">
          <a:xfrm>
            <a:off x="8455332" y="1428718"/>
            <a:ext cx="1121451" cy="4168086"/>
          </a:xfrm>
          <a:prstGeom prst="roundRect">
            <a:avLst>
              <a:gd name="adj" fmla="val 9280"/>
            </a:avLst>
          </a:prstGeom>
          <a:solidFill>
            <a:schemeClr val="accent6"/>
          </a:solidFill>
          <a:ln w="9525" cap="flat" cmpd="sng" algn="ctr">
            <a:noFill/>
            <a:prstDash val="solid"/>
          </a:ln>
          <a:effectLst>
            <a:outerShdw blurRad="40000" dist="20000" dir="5400000" rotWithShape="0">
              <a:srgbClr val="000000">
                <a:alpha val="38000"/>
              </a:srgbClr>
            </a:outerShdw>
          </a:effectLst>
        </p:spPr>
        <p:txBody>
          <a:bodyPr wrap="square" lIns="0" tIns="68406" rIns="0" bIns="0" rtlCol="0" anchor="t" anchorCtr="1"/>
          <a:lstStyle/>
          <a:p>
            <a:pPr algn="ctr" defTabSz="914125">
              <a:defRPr/>
            </a:pPr>
            <a:r>
              <a:rPr lang="en-US" sz="800" b="1" kern="0" dirty="0" smtClean="0">
                <a:latin typeface="Arial" pitchFamily="34" charset="0"/>
                <a:cs typeface="Arial" pitchFamily="34" charset="0"/>
              </a:rPr>
              <a:t>Service Management</a:t>
            </a:r>
          </a:p>
        </p:txBody>
      </p:sp>
      <p:sp>
        <p:nvSpPr>
          <p:cNvPr id="126" name="Rounded Rectangle 125"/>
          <p:cNvSpPr/>
          <p:nvPr/>
        </p:nvSpPr>
        <p:spPr>
          <a:xfrm>
            <a:off x="8519555" y="5007662"/>
            <a:ext cx="990600" cy="394391"/>
          </a:xfrm>
          <a:prstGeom prst="roundRect">
            <a:avLst>
              <a:gd name="adj" fmla="val 12699"/>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406" tIns="34203" rIns="68406" bIns="34203" rtlCol="0" anchor="ctr"/>
          <a:lstStyle/>
          <a:p>
            <a:pPr algn="ctr"/>
            <a:endParaRPr lang="en-US" sz="1000" dirty="0">
              <a:latin typeface="Arial" pitchFamily="34" charset="0"/>
              <a:cs typeface="Arial" pitchFamily="34" charset="0"/>
            </a:endParaRPr>
          </a:p>
        </p:txBody>
      </p:sp>
      <p:sp>
        <p:nvSpPr>
          <p:cNvPr id="4" name="Rounded Rectangle 3"/>
          <p:cNvSpPr/>
          <p:nvPr/>
        </p:nvSpPr>
        <p:spPr bwMode="auto">
          <a:xfrm>
            <a:off x="294822" y="1428718"/>
            <a:ext cx="1121451" cy="4126183"/>
          </a:xfrm>
          <a:prstGeom prst="roundRect">
            <a:avLst>
              <a:gd name="adj" fmla="val 9280"/>
            </a:avLst>
          </a:prstGeom>
          <a:solidFill>
            <a:schemeClr val="accent6"/>
          </a:solidFill>
          <a:ln w="9525" cap="flat" cmpd="sng" algn="ctr">
            <a:noFill/>
            <a:prstDash val="solid"/>
          </a:ln>
          <a:effectLst>
            <a:outerShdw blurRad="40000" dist="20000" dir="5400000" rotWithShape="0">
              <a:srgbClr val="000000">
                <a:alpha val="38000"/>
              </a:srgbClr>
            </a:outerShdw>
          </a:effectLst>
        </p:spPr>
        <p:txBody>
          <a:bodyPr wrap="square" lIns="0" tIns="68406" rIns="0" bIns="0" rtlCol="0" anchor="t" anchorCtr="1"/>
          <a:lstStyle/>
          <a:p>
            <a:pPr algn="ctr" defTabSz="914125">
              <a:defRPr/>
            </a:pPr>
            <a:r>
              <a:rPr lang="en-US" sz="800" b="1" kern="0" dirty="0" smtClean="0">
                <a:latin typeface="Arial" pitchFamily="34" charset="0"/>
                <a:cs typeface="Arial" pitchFamily="34" charset="0"/>
              </a:rPr>
              <a:t>Identity </a:t>
            </a:r>
            <a:br>
              <a:rPr lang="en-US" sz="800" b="1" kern="0" dirty="0" smtClean="0">
                <a:latin typeface="Arial" pitchFamily="34" charset="0"/>
                <a:cs typeface="Arial" pitchFamily="34" charset="0"/>
              </a:rPr>
            </a:br>
            <a:r>
              <a:rPr lang="en-US" sz="800" b="1" kern="0" dirty="0" smtClean="0">
                <a:latin typeface="Arial" pitchFamily="34" charset="0"/>
                <a:cs typeface="Arial" pitchFamily="34" charset="0"/>
              </a:rPr>
              <a:t>Management</a:t>
            </a:r>
          </a:p>
        </p:txBody>
      </p:sp>
      <p:sp>
        <p:nvSpPr>
          <p:cNvPr id="265" name="Rounded Rectangle 264"/>
          <p:cNvSpPr/>
          <p:nvPr/>
        </p:nvSpPr>
        <p:spPr>
          <a:xfrm>
            <a:off x="355223" y="1948662"/>
            <a:ext cx="990600" cy="3444819"/>
          </a:xfrm>
          <a:prstGeom prst="roundRect">
            <a:avLst>
              <a:gd name="adj" fmla="val 12699"/>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406" tIns="34203" rIns="68406" bIns="34203" rtlCol="0" anchor="ctr"/>
          <a:lstStyle/>
          <a:p>
            <a:pPr algn="ctr"/>
            <a:endParaRPr lang="en-US" sz="1000" dirty="0">
              <a:latin typeface="Arial" pitchFamily="34" charset="0"/>
              <a:cs typeface="Arial" pitchFamily="34" charset="0"/>
            </a:endParaRPr>
          </a:p>
        </p:txBody>
      </p:sp>
      <p:sp>
        <p:nvSpPr>
          <p:cNvPr id="182" name="Rounded Rectangle 181"/>
          <p:cNvSpPr/>
          <p:nvPr/>
        </p:nvSpPr>
        <p:spPr bwMode="auto">
          <a:xfrm>
            <a:off x="1545165" y="5425174"/>
            <a:ext cx="6789036" cy="844997"/>
          </a:xfrm>
          <a:prstGeom prst="roundRect">
            <a:avLst>
              <a:gd name="adj" fmla="val 6681"/>
            </a:avLst>
          </a:prstGeom>
          <a:solidFill>
            <a:schemeClr val="bg1">
              <a:lumMod val="95000"/>
            </a:schemeClr>
          </a:solidFill>
          <a:ln w="9525" cap="flat" cmpd="sng" algn="ctr">
            <a:noFill/>
            <a:prstDash val="solid"/>
          </a:ln>
          <a:effectLst>
            <a:outerShdw blurRad="50800" dist="38100" dir="2700000" algn="tl" rotWithShape="0">
              <a:prstClr val="black">
                <a:alpha val="40000"/>
              </a:prstClr>
            </a:outerShdw>
          </a:effectLst>
        </p:spPr>
        <p:txBody>
          <a:bodyPr wrap="square" lIns="0" tIns="0" rIns="0" bIns="0" rtlCol="0" anchor="t" anchorCtr="1"/>
          <a:lstStyle/>
          <a:p>
            <a:pPr algn="ctr" defTabSz="914125" fontAlgn="base">
              <a:lnSpc>
                <a:spcPct val="85000"/>
              </a:lnSpc>
              <a:spcBef>
                <a:spcPct val="0"/>
              </a:spcBef>
              <a:spcAft>
                <a:spcPct val="0"/>
              </a:spcAft>
              <a:defRPr/>
            </a:pPr>
            <a:r>
              <a:rPr lang="en-US" sz="800" b="1" kern="0" dirty="0" smtClean="0">
                <a:solidFill>
                  <a:sysClr val="windowText" lastClr="000000"/>
                </a:solidFill>
                <a:latin typeface="Arial" pitchFamily="34" charset="0"/>
                <a:cs typeface="Arial" pitchFamily="34" charset="0"/>
              </a:rPr>
              <a:t>Common  Services </a:t>
            </a:r>
          </a:p>
        </p:txBody>
      </p:sp>
      <p:sp>
        <p:nvSpPr>
          <p:cNvPr id="181" name="Rounded Rectangle 180"/>
          <p:cNvSpPr/>
          <p:nvPr/>
        </p:nvSpPr>
        <p:spPr bwMode="auto">
          <a:xfrm>
            <a:off x="1545165" y="4521091"/>
            <a:ext cx="6789036" cy="696537"/>
          </a:xfrm>
          <a:prstGeom prst="roundRect">
            <a:avLst>
              <a:gd name="adj" fmla="val 6681"/>
            </a:avLst>
          </a:prstGeom>
          <a:solidFill>
            <a:schemeClr val="bg1">
              <a:lumMod val="95000"/>
            </a:schemeClr>
          </a:solidFill>
          <a:ln w="9525" cap="flat" cmpd="sng" algn="ctr">
            <a:noFill/>
            <a:prstDash val="solid"/>
          </a:ln>
          <a:effectLst>
            <a:outerShdw blurRad="50800" dist="38100" dir="2700000" algn="tl" rotWithShape="0">
              <a:prstClr val="black">
                <a:alpha val="40000"/>
              </a:prstClr>
            </a:outerShdw>
          </a:effectLst>
        </p:spPr>
        <p:txBody>
          <a:bodyPr wrap="square" lIns="0" tIns="0" rIns="0" bIns="0" rtlCol="0" anchor="t" anchorCtr="1"/>
          <a:lstStyle/>
          <a:p>
            <a:pPr algn="ctr" defTabSz="914125" fontAlgn="base">
              <a:lnSpc>
                <a:spcPct val="85000"/>
              </a:lnSpc>
              <a:spcBef>
                <a:spcPct val="0"/>
              </a:spcBef>
              <a:spcAft>
                <a:spcPct val="0"/>
              </a:spcAft>
              <a:defRPr/>
            </a:pPr>
            <a:endParaRPr lang="en-US" sz="800" b="1" kern="0" dirty="0" smtClean="0">
              <a:solidFill>
                <a:sysClr val="windowText" lastClr="000000"/>
              </a:solidFill>
              <a:latin typeface="Arial" pitchFamily="34" charset="0"/>
              <a:cs typeface="Arial" pitchFamily="34" charset="0"/>
            </a:endParaRPr>
          </a:p>
        </p:txBody>
      </p:sp>
      <p:sp>
        <p:nvSpPr>
          <p:cNvPr id="180" name="Rounded Rectangle 179"/>
          <p:cNvSpPr/>
          <p:nvPr/>
        </p:nvSpPr>
        <p:spPr bwMode="auto">
          <a:xfrm>
            <a:off x="1545165" y="3515411"/>
            <a:ext cx="6789036" cy="780068"/>
          </a:xfrm>
          <a:prstGeom prst="roundRect">
            <a:avLst>
              <a:gd name="adj" fmla="val 6681"/>
            </a:avLst>
          </a:prstGeom>
          <a:solidFill>
            <a:schemeClr val="accent2"/>
          </a:solidFill>
          <a:ln w="9525" cap="flat" cmpd="sng" algn="ctr">
            <a:noFill/>
            <a:prstDash val="solid"/>
          </a:ln>
          <a:effectLst>
            <a:outerShdw blurRad="50800" dist="38100" dir="2700000" algn="tl" rotWithShape="0">
              <a:prstClr val="black">
                <a:alpha val="40000"/>
              </a:prstClr>
            </a:outerShdw>
          </a:effectLst>
        </p:spPr>
        <p:txBody>
          <a:bodyPr wrap="square" lIns="0" tIns="0" rIns="0" bIns="0" rtlCol="0" anchor="t" anchorCtr="1"/>
          <a:lstStyle/>
          <a:p>
            <a:pPr algn="ctr" defTabSz="914125" fontAlgn="base">
              <a:lnSpc>
                <a:spcPct val="85000"/>
              </a:lnSpc>
              <a:spcBef>
                <a:spcPct val="0"/>
              </a:spcBef>
              <a:spcAft>
                <a:spcPct val="0"/>
              </a:spcAft>
              <a:defRPr/>
            </a:pPr>
            <a:r>
              <a:rPr lang="en-US" sz="800" b="1" kern="0" dirty="0" smtClean="0">
                <a:solidFill>
                  <a:schemeClr val="bg1"/>
                </a:solidFill>
                <a:latin typeface="Arial" pitchFamily="34" charset="0"/>
                <a:cs typeface="Arial" pitchFamily="34" charset="0"/>
              </a:rPr>
              <a:t>Service Integration</a:t>
            </a:r>
          </a:p>
        </p:txBody>
      </p:sp>
      <p:sp>
        <p:nvSpPr>
          <p:cNvPr id="179" name="Rounded Rectangle 178"/>
          <p:cNvSpPr/>
          <p:nvPr/>
        </p:nvSpPr>
        <p:spPr bwMode="auto">
          <a:xfrm>
            <a:off x="1545165" y="2475146"/>
            <a:ext cx="6789036" cy="819731"/>
          </a:xfrm>
          <a:prstGeom prst="roundRect">
            <a:avLst>
              <a:gd name="adj" fmla="val 6681"/>
            </a:avLst>
          </a:prstGeom>
          <a:solidFill>
            <a:schemeClr val="bg1">
              <a:lumMod val="95000"/>
            </a:schemeClr>
          </a:solidFill>
          <a:ln w="9525" cap="flat" cmpd="sng" algn="ctr">
            <a:noFill/>
            <a:prstDash val="solid"/>
          </a:ln>
          <a:effectLst>
            <a:outerShdw blurRad="50800" dist="38100" dir="2700000" algn="tl" rotWithShape="0">
              <a:prstClr val="black">
                <a:alpha val="40000"/>
              </a:prstClr>
            </a:outerShdw>
          </a:effectLst>
        </p:spPr>
        <p:txBody>
          <a:bodyPr wrap="square" lIns="0" tIns="0" rIns="0" bIns="0" rtlCol="0" anchor="t" anchorCtr="1"/>
          <a:lstStyle/>
          <a:p>
            <a:pPr algn="ctr" defTabSz="914125" fontAlgn="base">
              <a:lnSpc>
                <a:spcPct val="85000"/>
              </a:lnSpc>
              <a:spcBef>
                <a:spcPct val="0"/>
              </a:spcBef>
              <a:spcAft>
                <a:spcPct val="0"/>
              </a:spcAft>
              <a:defRPr/>
            </a:pPr>
            <a:r>
              <a:rPr lang="en-US" sz="800" b="1" kern="0" dirty="0" smtClean="0">
                <a:solidFill>
                  <a:sysClr val="windowText" lastClr="000000"/>
                </a:solidFill>
                <a:latin typeface="Arial" pitchFamily="34" charset="0"/>
                <a:cs typeface="Arial" pitchFamily="34" charset="0"/>
              </a:rPr>
              <a:t>Customer Management</a:t>
            </a:r>
          </a:p>
        </p:txBody>
      </p:sp>
      <p:sp>
        <p:nvSpPr>
          <p:cNvPr id="178" name="Rounded Rectangle 177"/>
          <p:cNvSpPr/>
          <p:nvPr/>
        </p:nvSpPr>
        <p:spPr bwMode="auto">
          <a:xfrm>
            <a:off x="1545165" y="1420774"/>
            <a:ext cx="6789036" cy="819731"/>
          </a:xfrm>
          <a:prstGeom prst="roundRect">
            <a:avLst>
              <a:gd name="adj" fmla="val 6681"/>
            </a:avLst>
          </a:prstGeom>
          <a:solidFill>
            <a:schemeClr val="bg1">
              <a:lumMod val="95000"/>
            </a:schemeClr>
          </a:solidFill>
          <a:ln w="9525" cap="flat" cmpd="sng" algn="ctr">
            <a:noFill/>
            <a:prstDash val="solid"/>
          </a:ln>
          <a:effectLst>
            <a:outerShdw blurRad="50800" dist="38100" dir="2700000" algn="tl" rotWithShape="0">
              <a:prstClr val="black">
                <a:alpha val="40000"/>
              </a:prstClr>
            </a:outerShdw>
          </a:effectLst>
        </p:spPr>
        <p:txBody>
          <a:bodyPr wrap="square" lIns="0" tIns="0" rIns="0" bIns="0" rtlCol="0" anchor="t" anchorCtr="1"/>
          <a:lstStyle/>
          <a:p>
            <a:pPr algn="ctr" defTabSz="914125" fontAlgn="base">
              <a:lnSpc>
                <a:spcPct val="85000"/>
              </a:lnSpc>
              <a:spcBef>
                <a:spcPct val="0"/>
              </a:spcBef>
              <a:spcAft>
                <a:spcPct val="0"/>
              </a:spcAft>
              <a:defRPr/>
            </a:pPr>
            <a:r>
              <a:rPr lang="en-US" sz="800" b="1" kern="0" dirty="0" smtClean="0">
                <a:solidFill>
                  <a:sysClr val="windowText" lastClr="000000"/>
                </a:solidFill>
                <a:latin typeface="Arial" pitchFamily="34" charset="0"/>
                <a:cs typeface="Arial" pitchFamily="34" charset="0"/>
              </a:rPr>
              <a:t>Personalization and Interaction </a:t>
            </a:r>
          </a:p>
        </p:txBody>
      </p:sp>
      <p:sp>
        <p:nvSpPr>
          <p:cNvPr id="2" name="Title 1"/>
          <p:cNvSpPr>
            <a:spLocks noGrp="1"/>
          </p:cNvSpPr>
          <p:nvPr>
            <p:ph type="title"/>
          </p:nvPr>
        </p:nvSpPr>
        <p:spPr>
          <a:xfrm>
            <a:off x="1" y="1"/>
            <a:ext cx="9905999" cy="822088"/>
          </a:xfrm>
        </p:spPr>
        <p:txBody>
          <a:bodyPr/>
          <a:lstStyle/>
          <a:p>
            <a:r>
              <a:rPr lang="en-GB" sz="2800" dirty="0" smtClean="0">
                <a:solidFill>
                  <a:srgbClr val="FFC000"/>
                </a:solidFill>
                <a:latin typeface="Calibri" pitchFamily="34" charset="0"/>
              </a:rPr>
              <a:t>	Royal Mail’s eBusiness Framework</a:t>
            </a:r>
            <a:endParaRPr lang="en-US" sz="2800" dirty="0">
              <a:solidFill>
                <a:srgbClr val="FFC000"/>
              </a:solidFill>
              <a:latin typeface="Calibri" pitchFamily="34" charset="0"/>
            </a:endParaRPr>
          </a:p>
        </p:txBody>
      </p:sp>
      <p:sp>
        <p:nvSpPr>
          <p:cNvPr id="6" name="AutoShape 35"/>
          <p:cNvSpPr>
            <a:spLocks/>
          </p:cNvSpPr>
          <p:nvPr/>
        </p:nvSpPr>
        <p:spPr bwMode="auto">
          <a:xfrm>
            <a:off x="2610221" y="3641503"/>
            <a:ext cx="5600638" cy="654306"/>
          </a:xfrm>
          <a:prstGeom prst="roundRect">
            <a:avLst>
              <a:gd name="adj" fmla="val 10708"/>
            </a:avLst>
          </a:prstGeom>
          <a:solidFill>
            <a:srgbClr val="FFFFFF"/>
          </a:solidFill>
          <a:ln w="9525">
            <a:noFill/>
            <a:round/>
            <a:headEnd/>
            <a:tailEnd/>
          </a:ln>
        </p:spPr>
        <p:txBody>
          <a:bodyPr lIns="0" tIns="0" rIns="0" bIns="0"/>
          <a:lstStyle/>
          <a:p>
            <a:endParaRPr lang="en-US" dirty="0"/>
          </a:p>
        </p:txBody>
      </p:sp>
      <p:sp>
        <p:nvSpPr>
          <p:cNvPr id="37" name="Rectangle 66"/>
          <p:cNvSpPr>
            <a:spLocks/>
          </p:cNvSpPr>
          <p:nvPr/>
        </p:nvSpPr>
        <p:spPr bwMode="auto">
          <a:xfrm>
            <a:off x="3811899" y="4126598"/>
            <a:ext cx="508772" cy="125019"/>
          </a:xfrm>
          <a:prstGeom prst="rect">
            <a:avLst/>
          </a:prstGeom>
          <a:noFill/>
          <a:ln w="12700">
            <a:noFill/>
            <a:miter lim="800000"/>
            <a:headEnd/>
            <a:tailEnd/>
          </a:ln>
        </p:spPr>
        <p:txBody>
          <a:bodyPr lIns="0" tIns="0" rIns="0" bIns="0" anchor="ctr"/>
          <a:lstStyle/>
          <a:p>
            <a:endParaRPr lang="en-US" sz="600" dirty="0">
              <a:solidFill>
                <a:srgbClr val="000000"/>
              </a:solidFill>
              <a:latin typeface="Arial Bold" pitchFamily="34" charset="0"/>
              <a:cs typeface="Arial Bold" pitchFamily="34" charset="0"/>
              <a:sym typeface="Arial Bold" pitchFamily="34" charset="0"/>
            </a:endParaRPr>
          </a:p>
        </p:txBody>
      </p:sp>
      <p:grpSp>
        <p:nvGrpSpPr>
          <p:cNvPr id="5" name="Group 217"/>
          <p:cNvGrpSpPr/>
          <p:nvPr/>
        </p:nvGrpSpPr>
        <p:grpSpPr>
          <a:xfrm>
            <a:off x="2723335" y="3671212"/>
            <a:ext cx="4708314" cy="607295"/>
            <a:chOff x="4175003" y="5005070"/>
            <a:chExt cx="4984696" cy="760632"/>
          </a:xfrm>
          <a:solidFill>
            <a:schemeClr val="accent2"/>
          </a:solidFill>
          <a:effectLst>
            <a:outerShdw blurRad="50800" dist="38100" dir="2700000" algn="tl" rotWithShape="0">
              <a:prstClr val="black">
                <a:alpha val="40000"/>
              </a:prstClr>
            </a:outerShdw>
          </a:effectLst>
        </p:grpSpPr>
        <p:sp>
          <p:nvSpPr>
            <p:cNvPr id="8" name="AutoShape 37"/>
            <p:cNvSpPr>
              <a:spLocks/>
            </p:cNvSpPr>
            <p:nvPr/>
          </p:nvSpPr>
          <p:spPr bwMode="auto">
            <a:xfrm>
              <a:off x="4175003" y="5005070"/>
              <a:ext cx="686160" cy="366713"/>
            </a:xfrm>
            <a:prstGeom prst="roundRect">
              <a:avLst>
                <a:gd name="adj" fmla="val 16667"/>
              </a:avLst>
            </a:prstGeom>
            <a:grpFill/>
            <a:ln w="9525">
              <a:noFill/>
              <a:round/>
              <a:headEnd/>
              <a:tailEnd/>
            </a:ln>
          </p:spPr>
          <p:txBody>
            <a:bodyPr lIns="0" tIns="0" rIns="0" bIns="0" anchor="ctr"/>
            <a:lstStyle/>
            <a:p>
              <a:pPr algn="ctr"/>
              <a:r>
                <a:rPr lang="en-US" sz="700" b="1" dirty="0" smtClean="0">
                  <a:solidFill>
                    <a:schemeClr val="bg1"/>
                  </a:solidFill>
                </a:rPr>
                <a:t>Interface</a:t>
              </a:r>
              <a:br>
                <a:rPr lang="en-US" sz="700" b="1" dirty="0" smtClean="0">
                  <a:solidFill>
                    <a:schemeClr val="bg1"/>
                  </a:solidFill>
                </a:rPr>
              </a:br>
              <a:r>
                <a:rPr lang="en-US" sz="700" b="1" dirty="0" smtClean="0">
                  <a:solidFill>
                    <a:schemeClr val="bg1"/>
                  </a:solidFill>
                </a:rPr>
                <a:t>Adapters</a:t>
              </a:r>
              <a:endParaRPr lang="en-US" sz="700" b="1" dirty="0">
                <a:solidFill>
                  <a:schemeClr val="bg1"/>
                </a:solidFill>
              </a:endParaRPr>
            </a:p>
          </p:txBody>
        </p:sp>
        <p:sp>
          <p:nvSpPr>
            <p:cNvPr id="11" name="AutoShape 40"/>
            <p:cNvSpPr>
              <a:spLocks/>
            </p:cNvSpPr>
            <p:nvPr/>
          </p:nvSpPr>
          <p:spPr bwMode="auto">
            <a:xfrm>
              <a:off x="4175003" y="5398989"/>
              <a:ext cx="686160" cy="366713"/>
            </a:xfrm>
            <a:prstGeom prst="roundRect">
              <a:avLst>
                <a:gd name="adj" fmla="val 16667"/>
              </a:avLst>
            </a:prstGeom>
            <a:grpFill/>
            <a:ln w="9525">
              <a:noFill/>
              <a:round/>
              <a:headEnd/>
              <a:tailEnd/>
            </a:ln>
          </p:spPr>
          <p:txBody>
            <a:bodyPr lIns="0" tIns="0" rIns="0" bIns="0" anchor="ctr"/>
            <a:lstStyle/>
            <a:p>
              <a:pPr algn="ctr"/>
              <a:r>
                <a:rPr lang="en-US" sz="700" b="1" dirty="0" smtClean="0">
                  <a:solidFill>
                    <a:schemeClr val="bg1"/>
                  </a:solidFill>
                  <a:sym typeface="Arial Bold" pitchFamily="34" charset="0"/>
                </a:rPr>
                <a:t>Interface</a:t>
              </a:r>
              <a:br>
                <a:rPr lang="en-US" sz="700" b="1" dirty="0" smtClean="0">
                  <a:solidFill>
                    <a:schemeClr val="bg1"/>
                  </a:solidFill>
                  <a:sym typeface="Arial Bold" pitchFamily="34" charset="0"/>
                </a:rPr>
              </a:br>
              <a:r>
                <a:rPr lang="en-US" sz="700" b="1" dirty="0" smtClean="0">
                  <a:solidFill>
                    <a:schemeClr val="bg1"/>
                  </a:solidFill>
                  <a:sym typeface="Arial Bold" pitchFamily="34" charset="0"/>
                </a:rPr>
                <a:t>Adapters</a:t>
              </a:r>
            </a:p>
          </p:txBody>
        </p:sp>
        <p:sp>
          <p:nvSpPr>
            <p:cNvPr id="18" name="AutoShape 47"/>
            <p:cNvSpPr>
              <a:spLocks/>
            </p:cNvSpPr>
            <p:nvPr/>
          </p:nvSpPr>
          <p:spPr bwMode="auto">
            <a:xfrm>
              <a:off x="4912769" y="5005070"/>
              <a:ext cx="688071" cy="366713"/>
            </a:xfrm>
            <a:prstGeom prst="roundRect">
              <a:avLst>
                <a:gd name="adj" fmla="val 16667"/>
              </a:avLst>
            </a:prstGeom>
            <a:grpFill/>
            <a:ln w="9525">
              <a:noFill/>
              <a:round/>
              <a:headEnd/>
              <a:tailEnd/>
            </a:ln>
          </p:spPr>
          <p:txBody>
            <a:bodyPr lIns="0" tIns="0" rIns="0" bIns="0" anchor="ctr"/>
            <a:lstStyle/>
            <a:p>
              <a:pPr algn="ctr"/>
              <a:r>
                <a:rPr lang="en-US" sz="700" b="1" dirty="0" smtClean="0">
                  <a:solidFill>
                    <a:schemeClr val="bg1"/>
                  </a:solidFill>
                  <a:sym typeface="Arial Bold" pitchFamily="34" charset="0"/>
                </a:rPr>
                <a:t>Reliable</a:t>
              </a:r>
              <a:br>
                <a:rPr lang="en-US" sz="700" b="1" dirty="0" smtClean="0">
                  <a:solidFill>
                    <a:schemeClr val="bg1"/>
                  </a:solidFill>
                  <a:sym typeface="Arial Bold" pitchFamily="34" charset="0"/>
                </a:rPr>
              </a:br>
              <a:r>
                <a:rPr lang="en-US" sz="700" b="1" dirty="0" smtClean="0">
                  <a:solidFill>
                    <a:schemeClr val="bg1"/>
                  </a:solidFill>
                  <a:sym typeface="Arial Bold" pitchFamily="34" charset="0"/>
                </a:rPr>
                <a:t>Messaging</a:t>
              </a:r>
            </a:p>
          </p:txBody>
        </p:sp>
        <p:sp>
          <p:nvSpPr>
            <p:cNvPr id="21" name="AutoShape 50"/>
            <p:cNvSpPr>
              <a:spLocks/>
            </p:cNvSpPr>
            <p:nvPr/>
          </p:nvSpPr>
          <p:spPr bwMode="auto">
            <a:xfrm>
              <a:off x="5654357" y="5005070"/>
              <a:ext cx="688071" cy="366713"/>
            </a:xfrm>
            <a:prstGeom prst="roundRect">
              <a:avLst>
                <a:gd name="adj" fmla="val 16667"/>
              </a:avLst>
            </a:prstGeom>
            <a:grpFill/>
            <a:ln w="9525">
              <a:noFill/>
              <a:round/>
              <a:headEnd/>
              <a:tailEnd/>
            </a:ln>
          </p:spPr>
          <p:txBody>
            <a:bodyPr lIns="0" tIns="0" rIns="0" bIns="0" anchor="ctr"/>
            <a:lstStyle/>
            <a:p>
              <a:pPr algn="ctr"/>
              <a:r>
                <a:rPr lang="en-US" sz="700" b="1" dirty="0" smtClean="0">
                  <a:solidFill>
                    <a:schemeClr val="bg1"/>
                  </a:solidFill>
                  <a:sym typeface="Arial Bold" pitchFamily="34" charset="0"/>
                </a:rPr>
                <a:t>File</a:t>
              </a:r>
            </a:p>
            <a:p>
              <a:pPr algn="ctr"/>
              <a:r>
                <a:rPr lang="en-US" sz="700" b="1" dirty="0" smtClean="0">
                  <a:solidFill>
                    <a:schemeClr val="bg1"/>
                  </a:solidFill>
                  <a:sym typeface="Arial Bold" pitchFamily="34" charset="0"/>
                </a:rPr>
                <a:t>Transfer </a:t>
              </a:r>
            </a:p>
          </p:txBody>
        </p:sp>
        <p:sp>
          <p:nvSpPr>
            <p:cNvPr id="24" name="AutoShape 53"/>
            <p:cNvSpPr>
              <a:spLocks/>
            </p:cNvSpPr>
            <p:nvPr/>
          </p:nvSpPr>
          <p:spPr bwMode="auto">
            <a:xfrm>
              <a:off x="6395946" y="5005070"/>
              <a:ext cx="684249" cy="366713"/>
            </a:xfrm>
            <a:prstGeom prst="roundRect">
              <a:avLst>
                <a:gd name="adj" fmla="val 16667"/>
              </a:avLst>
            </a:prstGeom>
            <a:grpFill/>
            <a:ln w="9525">
              <a:noFill/>
              <a:round/>
              <a:headEnd/>
              <a:tailEnd/>
            </a:ln>
          </p:spPr>
          <p:txBody>
            <a:bodyPr lIns="0" tIns="0" rIns="0" bIns="0" anchor="ctr"/>
            <a:lstStyle/>
            <a:p>
              <a:pPr algn="ctr"/>
              <a:r>
                <a:rPr lang="en-US" sz="700" b="1" dirty="0" smtClean="0">
                  <a:solidFill>
                    <a:schemeClr val="bg1"/>
                  </a:solidFill>
                  <a:sym typeface="Arial Bold" pitchFamily="34" charset="0"/>
                </a:rPr>
                <a:t>Workflow</a:t>
              </a:r>
            </a:p>
          </p:txBody>
        </p:sp>
        <p:sp>
          <p:nvSpPr>
            <p:cNvPr id="27" name="AutoShape 56"/>
            <p:cNvSpPr>
              <a:spLocks/>
            </p:cNvSpPr>
            <p:nvPr/>
          </p:nvSpPr>
          <p:spPr bwMode="auto">
            <a:xfrm>
              <a:off x="7133710" y="5005070"/>
              <a:ext cx="1039752" cy="366713"/>
            </a:xfrm>
            <a:prstGeom prst="roundRect">
              <a:avLst>
                <a:gd name="adj" fmla="val 16667"/>
              </a:avLst>
            </a:prstGeom>
            <a:grpFill/>
            <a:ln w="9525">
              <a:noFill/>
              <a:round/>
              <a:headEnd/>
              <a:tailEnd/>
            </a:ln>
          </p:spPr>
          <p:txBody>
            <a:bodyPr lIns="0" tIns="0" rIns="0" bIns="0" anchor="ctr"/>
            <a:lstStyle/>
            <a:p>
              <a:pPr algn="ctr"/>
              <a:r>
                <a:rPr lang="en-US" sz="700" b="1" dirty="0" smtClean="0">
                  <a:solidFill>
                    <a:schemeClr val="bg1"/>
                  </a:solidFill>
                  <a:sym typeface="Arial Bold" pitchFamily="34" charset="0"/>
                </a:rPr>
                <a:t>Master Data</a:t>
              </a:r>
              <a:br>
                <a:rPr lang="en-US" sz="700" b="1" dirty="0" smtClean="0">
                  <a:solidFill>
                    <a:schemeClr val="bg1"/>
                  </a:solidFill>
                  <a:sym typeface="Arial Bold" pitchFamily="34" charset="0"/>
                </a:rPr>
              </a:br>
              <a:r>
                <a:rPr lang="en-US" sz="700" b="1" dirty="0" smtClean="0">
                  <a:solidFill>
                    <a:schemeClr val="bg1"/>
                  </a:solidFill>
                  <a:sym typeface="Arial Bold" pitchFamily="34" charset="0"/>
                </a:rPr>
                <a:t>Management </a:t>
              </a:r>
            </a:p>
          </p:txBody>
        </p:sp>
        <p:sp>
          <p:nvSpPr>
            <p:cNvPr id="30" name="AutoShape 59"/>
            <p:cNvSpPr>
              <a:spLocks/>
            </p:cNvSpPr>
            <p:nvPr/>
          </p:nvSpPr>
          <p:spPr bwMode="auto">
            <a:xfrm>
              <a:off x="8223157" y="5005070"/>
              <a:ext cx="936542" cy="366713"/>
            </a:xfrm>
            <a:prstGeom prst="roundRect">
              <a:avLst>
                <a:gd name="adj" fmla="val 16667"/>
              </a:avLst>
            </a:prstGeom>
            <a:grpFill/>
            <a:ln w="9525">
              <a:noFill/>
              <a:round/>
              <a:headEnd/>
              <a:tailEnd/>
            </a:ln>
          </p:spPr>
          <p:txBody>
            <a:bodyPr lIns="0" tIns="0" rIns="0" bIns="0" anchor="ctr"/>
            <a:lstStyle/>
            <a:p>
              <a:pPr algn="ctr"/>
              <a:r>
                <a:rPr lang="en-US" sz="700" b="1" dirty="0" smtClean="0">
                  <a:solidFill>
                    <a:schemeClr val="bg1"/>
                  </a:solidFill>
                  <a:sym typeface="Arial Bold" pitchFamily="34" charset="0"/>
                </a:rPr>
                <a:t>Process</a:t>
              </a:r>
              <a:br>
                <a:rPr lang="en-US" sz="700" b="1" dirty="0" smtClean="0">
                  <a:solidFill>
                    <a:schemeClr val="bg1"/>
                  </a:solidFill>
                  <a:sym typeface="Arial Bold" pitchFamily="34" charset="0"/>
                </a:rPr>
              </a:br>
              <a:r>
                <a:rPr lang="en-US" sz="700" b="1" dirty="0" smtClean="0">
                  <a:solidFill>
                    <a:schemeClr val="bg1"/>
                  </a:solidFill>
                  <a:sym typeface="Arial Bold" pitchFamily="34" charset="0"/>
                </a:rPr>
                <a:t>Orchestration</a:t>
              </a:r>
            </a:p>
          </p:txBody>
        </p:sp>
        <p:sp>
          <p:nvSpPr>
            <p:cNvPr id="33" name="AutoShape 62"/>
            <p:cNvSpPr>
              <a:spLocks/>
            </p:cNvSpPr>
            <p:nvPr/>
          </p:nvSpPr>
          <p:spPr bwMode="auto">
            <a:xfrm>
              <a:off x="8223157" y="5398989"/>
              <a:ext cx="936542" cy="366713"/>
            </a:xfrm>
            <a:prstGeom prst="roundRect">
              <a:avLst>
                <a:gd name="adj" fmla="val 16667"/>
              </a:avLst>
            </a:prstGeom>
            <a:grpFill/>
            <a:ln w="9525">
              <a:noFill/>
              <a:round/>
              <a:headEnd/>
              <a:tailEnd/>
            </a:ln>
          </p:spPr>
          <p:txBody>
            <a:bodyPr lIns="0" tIns="0" rIns="0" bIns="0" anchor="ctr"/>
            <a:lstStyle/>
            <a:p>
              <a:pPr algn="ctr"/>
              <a:r>
                <a:rPr lang="en-US" sz="700" b="1" dirty="0" smtClean="0">
                  <a:solidFill>
                    <a:schemeClr val="bg1"/>
                  </a:solidFill>
                  <a:sym typeface="Arial Bold" pitchFamily="34" charset="0"/>
                </a:rPr>
                <a:t>Business Activity Management</a:t>
              </a:r>
            </a:p>
          </p:txBody>
        </p:sp>
        <p:sp>
          <p:nvSpPr>
            <p:cNvPr id="36" name="AutoShape 65"/>
            <p:cNvSpPr>
              <a:spLocks/>
            </p:cNvSpPr>
            <p:nvPr/>
          </p:nvSpPr>
          <p:spPr bwMode="auto">
            <a:xfrm>
              <a:off x="4910857" y="5398989"/>
              <a:ext cx="688071" cy="366713"/>
            </a:xfrm>
            <a:prstGeom prst="roundRect">
              <a:avLst>
                <a:gd name="adj" fmla="val 16667"/>
              </a:avLst>
            </a:prstGeom>
            <a:grpFill/>
            <a:ln w="9525">
              <a:noFill/>
              <a:round/>
              <a:headEnd/>
              <a:tailEnd/>
            </a:ln>
          </p:spPr>
          <p:txBody>
            <a:bodyPr lIns="0" tIns="0" rIns="0" bIns="0" anchor="ctr"/>
            <a:lstStyle/>
            <a:p>
              <a:pPr algn="ctr"/>
              <a:r>
                <a:rPr lang="en-US" sz="700" b="1" dirty="0" smtClean="0">
                  <a:solidFill>
                    <a:schemeClr val="bg1"/>
                  </a:solidFill>
                  <a:sym typeface="Arial Bold" pitchFamily="34" charset="0"/>
                </a:rPr>
                <a:t>Publish</a:t>
              </a:r>
              <a:br>
                <a:rPr lang="en-US" sz="700" b="1" dirty="0" smtClean="0">
                  <a:solidFill>
                    <a:schemeClr val="bg1"/>
                  </a:solidFill>
                  <a:sym typeface="Arial Bold" pitchFamily="34" charset="0"/>
                </a:rPr>
              </a:br>
              <a:r>
                <a:rPr lang="en-US" sz="700" b="1" dirty="0" smtClean="0">
                  <a:solidFill>
                    <a:schemeClr val="bg1"/>
                  </a:solidFill>
                  <a:sym typeface="Arial Bold" pitchFamily="34" charset="0"/>
                </a:rPr>
                <a:t>Subscribe</a:t>
              </a:r>
            </a:p>
          </p:txBody>
        </p:sp>
        <p:sp>
          <p:nvSpPr>
            <p:cNvPr id="39" name="AutoShape 68"/>
            <p:cNvSpPr>
              <a:spLocks/>
            </p:cNvSpPr>
            <p:nvPr/>
          </p:nvSpPr>
          <p:spPr bwMode="auto">
            <a:xfrm>
              <a:off x="5650534" y="5398989"/>
              <a:ext cx="688071" cy="366713"/>
            </a:xfrm>
            <a:prstGeom prst="roundRect">
              <a:avLst>
                <a:gd name="adj" fmla="val 16667"/>
              </a:avLst>
            </a:prstGeom>
            <a:grpFill/>
            <a:ln w="9525">
              <a:noFill/>
              <a:round/>
              <a:headEnd/>
              <a:tailEnd/>
            </a:ln>
          </p:spPr>
          <p:txBody>
            <a:bodyPr lIns="0" tIns="0" rIns="0" bIns="0" anchor="ctr"/>
            <a:lstStyle/>
            <a:p>
              <a:pPr algn="ctr"/>
              <a:r>
                <a:rPr lang="en-US" sz="700" b="1" dirty="0" smtClean="0">
                  <a:solidFill>
                    <a:schemeClr val="bg1"/>
                  </a:solidFill>
                  <a:sym typeface="Arial Bold" pitchFamily="34" charset="0"/>
                </a:rPr>
                <a:t>Exception</a:t>
              </a:r>
              <a:br>
                <a:rPr lang="en-US" sz="700" b="1" dirty="0" smtClean="0">
                  <a:solidFill>
                    <a:schemeClr val="bg1"/>
                  </a:solidFill>
                  <a:sym typeface="Arial Bold" pitchFamily="34" charset="0"/>
                </a:rPr>
              </a:br>
              <a:r>
                <a:rPr lang="en-US" sz="700" b="1" dirty="0" smtClean="0">
                  <a:solidFill>
                    <a:schemeClr val="bg1"/>
                  </a:solidFill>
                  <a:sym typeface="Arial Bold" pitchFamily="34" charset="0"/>
                </a:rPr>
                <a:t>Management</a:t>
              </a:r>
            </a:p>
          </p:txBody>
        </p:sp>
        <p:sp>
          <p:nvSpPr>
            <p:cNvPr id="42" name="AutoShape 71"/>
            <p:cNvSpPr>
              <a:spLocks/>
            </p:cNvSpPr>
            <p:nvPr/>
          </p:nvSpPr>
          <p:spPr bwMode="auto">
            <a:xfrm>
              <a:off x="7487303" y="5398989"/>
              <a:ext cx="686161" cy="366713"/>
            </a:xfrm>
            <a:prstGeom prst="roundRect">
              <a:avLst>
                <a:gd name="adj" fmla="val 16667"/>
              </a:avLst>
            </a:prstGeom>
            <a:grpFill/>
            <a:ln w="9525">
              <a:noFill/>
              <a:round/>
              <a:headEnd/>
              <a:tailEnd/>
            </a:ln>
          </p:spPr>
          <p:txBody>
            <a:bodyPr lIns="0" tIns="0" rIns="0" bIns="0" anchor="ctr"/>
            <a:lstStyle/>
            <a:p>
              <a:pPr algn="ctr"/>
              <a:r>
                <a:rPr lang="en-US" sz="700" b="1" dirty="0" smtClean="0">
                  <a:solidFill>
                    <a:schemeClr val="bg1"/>
                  </a:solidFill>
                  <a:sym typeface="Arial Bold" pitchFamily="34" charset="0"/>
                </a:rPr>
                <a:t>Business </a:t>
              </a:r>
              <a:br>
                <a:rPr lang="en-US" sz="700" b="1" dirty="0" smtClean="0">
                  <a:solidFill>
                    <a:schemeClr val="bg1"/>
                  </a:solidFill>
                  <a:sym typeface="Arial Bold" pitchFamily="34" charset="0"/>
                </a:rPr>
              </a:br>
              <a:r>
                <a:rPr lang="en-US" sz="700" b="1" dirty="0" smtClean="0">
                  <a:solidFill>
                    <a:schemeClr val="bg1"/>
                  </a:solidFill>
                  <a:sym typeface="Arial Bold" pitchFamily="34" charset="0"/>
                </a:rPr>
                <a:t>Rules </a:t>
              </a:r>
            </a:p>
          </p:txBody>
        </p:sp>
        <p:sp>
          <p:nvSpPr>
            <p:cNvPr id="45" name="AutoShape 74"/>
            <p:cNvSpPr>
              <a:spLocks/>
            </p:cNvSpPr>
            <p:nvPr/>
          </p:nvSpPr>
          <p:spPr bwMode="auto">
            <a:xfrm>
              <a:off x="6388300" y="5398989"/>
              <a:ext cx="1047397" cy="366713"/>
            </a:xfrm>
            <a:prstGeom prst="roundRect">
              <a:avLst>
                <a:gd name="adj" fmla="val 16667"/>
              </a:avLst>
            </a:prstGeom>
            <a:grpFill/>
            <a:ln w="9525">
              <a:noFill/>
              <a:round/>
              <a:headEnd/>
              <a:tailEnd/>
            </a:ln>
          </p:spPr>
          <p:txBody>
            <a:bodyPr lIns="0" tIns="0" rIns="0" bIns="0" anchor="ctr"/>
            <a:lstStyle/>
            <a:p>
              <a:pPr algn="ctr"/>
              <a:r>
                <a:rPr lang="en-US" sz="700" b="1" dirty="0" smtClean="0">
                  <a:solidFill>
                    <a:schemeClr val="bg1"/>
                  </a:solidFill>
                  <a:sym typeface="Arial Bold" pitchFamily="34" charset="0"/>
                </a:rPr>
                <a:t>Translation</a:t>
              </a:r>
              <a:br>
                <a:rPr lang="en-US" sz="700" b="1" dirty="0" smtClean="0">
                  <a:solidFill>
                    <a:schemeClr val="bg1"/>
                  </a:solidFill>
                  <a:sym typeface="Arial Bold" pitchFamily="34" charset="0"/>
                </a:rPr>
              </a:br>
              <a:r>
                <a:rPr lang="en-US" sz="700" b="1" dirty="0" smtClean="0">
                  <a:solidFill>
                    <a:schemeClr val="bg1"/>
                  </a:solidFill>
                  <a:sym typeface="Arial Bold" pitchFamily="34" charset="0"/>
                </a:rPr>
                <a:t>Transformation</a:t>
              </a:r>
            </a:p>
          </p:txBody>
        </p:sp>
      </p:grpSp>
      <p:sp>
        <p:nvSpPr>
          <p:cNvPr id="47" name="Rectangle 76"/>
          <p:cNvSpPr>
            <a:spLocks/>
          </p:cNvSpPr>
          <p:nvPr/>
        </p:nvSpPr>
        <p:spPr bwMode="auto">
          <a:xfrm>
            <a:off x="4475969" y="3532494"/>
            <a:ext cx="65" cy="123111"/>
          </a:xfrm>
          <a:prstGeom prst="rect">
            <a:avLst/>
          </a:prstGeom>
          <a:noFill/>
          <a:ln w="9525">
            <a:noFill/>
            <a:miter lim="800000"/>
            <a:headEnd/>
            <a:tailEnd/>
          </a:ln>
        </p:spPr>
        <p:txBody>
          <a:bodyPr wrap="square" lIns="0" tIns="0" rIns="0" bIns="0" anchor="ctr">
            <a:spAutoFit/>
          </a:bodyPr>
          <a:lstStyle/>
          <a:p>
            <a:pPr>
              <a:spcBef>
                <a:spcPts val="675"/>
              </a:spcBef>
            </a:pPr>
            <a:endParaRPr lang="en-US" sz="800" dirty="0">
              <a:solidFill>
                <a:srgbClr val="FFFFFF"/>
              </a:solidFill>
              <a:latin typeface="Arial Bold" pitchFamily="34" charset="0"/>
              <a:cs typeface="Arial Bold" pitchFamily="34" charset="0"/>
              <a:sym typeface="Arial Bold" pitchFamily="34" charset="0"/>
            </a:endParaRPr>
          </a:p>
        </p:txBody>
      </p:sp>
      <p:pic>
        <p:nvPicPr>
          <p:cNvPr id="48" name="Picture 77"/>
          <p:cNvPicPr>
            <a:picLocks noChangeArrowheads="1"/>
          </p:cNvPicPr>
          <p:nvPr/>
        </p:nvPicPr>
        <p:blipFill>
          <a:blip r:embed="rId2" cstate="print"/>
          <a:stretch>
            <a:fillRect/>
          </a:stretch>
        </p:blipFill>
        <p:spPr bwMode="auto">
          <a:xfrm>
            <a:off x="7638427" y="3895440"/>
            <a:ext cx="331674" cy="55812"/>
          </a:xfrm>
          <a:prstGeom prst="rect">
            <a:avLst/>
          </a:prstGeom>
          <a:noFill/>
          <a:ln>
            <a:noFill/>
          </a:ln>
        </p:spPr>
      </p:pic>
      <p:sp>
        <p:nvSpPr>
          <p:cNvPr id="51" name="AutoShape 80"/>
          <p:cNvSpPr>
            <a:spLocks/>
          </p:cNvSpPr>
          <p:nvPr/>
        </p:nvSpPr>
        <p:spPr bwMode="auto">
          <a:xfrm>
            <a:off x="1614807" y="4567923"/>
            <a:ext cx="6605961" cy="618586"/>
          </a:xfrm>
          <a:prstGeom prst="roundRect">
            <a:avLst>
              <a:gd name="adj" fmla="val 5907"/>
            </a:avLst>
          </a:prstGeom>
          <a:solidFill>
            <a:srgbClr val="FFFFFF"/>
          </a:solidFill>
          <a:ln w="19050">
            <a:noFill/>
            <a:round/>
            <a:headEnd/>
            <a:tailEnd/>
          </a:ln>
        </p:spPr>
        <p:txBody>
          <a:bodyPr lIns="0" tIns="0" rIns="0" bIns="0"/>
          <a:lstStyle/>
          <a:p>
            <a:endParaRPr lang="en-US" dirty="0"/>
          </a:p>
        </p:txBody>
      </p:sp>
      <p:sp>
        <p:nvSpPr>
          <p:cNvPr id="53" name="AutoShape 82"/>
          <p:cNvSpPr>
            <a:spLocks/>
          </p:cNvSpPr>
          <p:nvPr/>
        </p:nvSpPr>
        <p:spPr bwMode="auto">
          <a:xfrm>
            <a:off x="4730353" y="4658638"/>
            <a:ext cx="684772" cy="501380"/>
          </a:xfrm>
          <a:prstGeom prst="roundRect">
            <a:avLst>
              <a:gd name="adj" fmla="val 13083"/>
            </a:avLst>
          </a:prstGeom>
          <a:solidFill>
            <a:schemeClr val="accent6">
              <a:lumMod val="20000"/>
              <a:lumOff val="80000"/>
            </a:schemeClr>
          </a:solidFill>
          <a:ln w="9525">
            <a:noFill/>
            <a:round/>
            <a:headEnd/>
            <a:tailEnd/>
          </a:ln>
          <a:effectLst>
            <a:outerShdw blurRad="50800" dist="38100" dir="2700000" algn="tl" rotWithShape="0">
              <a:prstClr val="black">
                <a:alpha val="40000"/>
              </a:prstClr>
            </a:outerShdw>
          </a:effectLst>
        </p:spPr>
        <p:txBody>
          <a:bodyPr lIns="0" tIns="0" rIns="0" bIns="0" anchor="ctr"/>
          <a:lstStyle/>
          <a:p>
            <a:pPr algn="ctr">
              <a:spcBef>
                <a:spcPts val="524"/>
              </a:spcBef>
            </a:pPr>
            <a:r>
              <a:rPr lang="en-US" sz="700" b="1" dirty="0" smtClean="0">
                <a:sym typeface="Arial Bold" pitchFamily="34" charset="0"/>
              </a:rPr>
              <a:t>Financial</a:t>
            </a:r>
            <a:br>
              <a:rPr lang="en-US" sz="700" b="1" dirty="0" smtClean="0">
                <a:sym typeface="Arial Bold" pitchFamily="34" charset="0"/>
              </a:rPr>
            </a:br>
            <a:r>
              <a:rPr lang="en-US" sz="700" b="1" dirty="0" smtClean="0">
                <a:sym typeface="Arial Bold" pitchFamily="34" charset="0"/>
              </a:rPr>
              <a:t>Services </a:t>
            </a:r>
          </a:p>
        </p:txBody>
      </p:sp>
      <p:sp>
        <p:nvSpPr>
          <p:cNvPr id="56" name="AutoShape 85"/>
          <p:cNvSpPr>
            <a:spLocks/>
          </p:cNvSpPr>
          <p:nvPr/>
        </p:nvSpPr>
        <p:spPr bwMode="auto">
          <a:xfrm>
            <a:off x="5483159" y="4658638"/>
            <a:ext cx="683293" cy="501380"/>
          </a:xfrm>
          <a:prstGeom prst="roundRect">
            <a:avLst>
              <a:gd name="adj" fmla="val 10685"/>
            </a:avLst>
          </a:prstGeom>
          <a:solidFill>
            <a:schemeClr val="accent6">
              <a:lumMod val="20000"/>
              <a:lumOff val="80000"/>
            </a:schemeClr>
          </a:solidFill>
          <a:ln w="9525">
            <a:noFill/>
            <a:round/>
            <a:headEnd/>
            <a:tailEnd/>
          </a:ln>
          <a:effectLst>
            <a:outerShdw blurRad="50800" dist="38100" dir="2700000" algn="tl" rotWithShape="0">
              <a:prstClr val="black">
                <a:alpha val="40000"/>
              </a:prstClr>
            </a:outerShdw>
          </a:effectLst>
        </p:spPr>
        <p:txBody>
          <a:bodyPr lIns="0" tIns="0" rIns="0" bIns="0" anchor="t"/>
          <a:lstStyle/>
          <a:p>
            <a:pPr algn="ctr"/>
            <a:r>
              <a:rPr lang="en-US" sz="700" b="1" dirty="0" smtClean="0">
                <a:sym typeface="Arial Bold" pitchFamily="34" charset="0"/>
              </a:rPr>
              <a:t>eRetail</a:t>
            </a:r>
          </a:p>
          <a:p>
            <a:pPr algn="ctr"/>
            <a:endParaRPr lang="en-US" sz="700" b="1" dirty="0" smtClean="0">
              <a:sym typeface="Arial Bold" pitchFamily="34" charset="0"/>
            </a:endParaRPr>
          </a:p>
          <a:p>
            <a:pPr algn="ctr"/>
            <a:endParaRPr lang="en-US" sz="700" b="1" dirty="0" smtClean="0">
              <a:sym typeface="Arial Bold" pitchFamily="34" charset="0"/>
            </a:endParaRPr>
          </a:p>
          <a:p>
            <a:pPr algn="ctr"/>
            <a:endParaRPr lang="en-US" sz="700" b="1" dirty="0" smtClean="0">
              <a:sym typeface="Arial Bold" pitchFamily="34" charset="0"/>
            </a:endParaRPr>
          </a:p>
        </p:txBody>
      </p:sp>
      <p:sp>
        <p:nvSpPr>
          <p:cNvPr id="58" name="AutoShape 87"/>
          <p:cNvSpPr>
            <a:spLocks/>
          </p:cNvSpPr>
          <p:nvPr/>
        </p:nvSpPr>
        <p:spPr bwMode="auto">
          <a:xfrm>
            <a:off x="5509780" y="4899938"/>
            <a:ext cx="618217" cy="251341"/>
          </a:xfrm>
          <a:prstGeom prst="roundRect">
            <a:avLst>
              <a:gd name="adj" fmla="val 10685"/>
            </a:avLst>
          </a:prstGeom>
          <a:solidFill>
            <a:srgbClr val="FFFFFF"/>
          </a:solidFill>
          <a:ln w="9525">
            <a:noFill/>
            <a:round/>
            <a:headEnd/>
            <a:tailEnd/>
          </a:ln>
        </p:spPr>
        <p:txBody>
          <a:bodyPr lIns="0" tIns="0" rIns="0" bIns="0"/>
          <a:lstStyle/>
          <a:p>
            <a:endParaRPr lang="en-US" dirty="0"/>
          </a:p>
        </p:txBody>
      </p:sp>
      <p:sp>
        <p:nvSpPr>
          <p:cNvPr id="60" name="AutoShape 89"/>
          <p:cNvSpPr>
            <a:spLocks/>
          </p:cNvSpPr>
          <p:nvPr/>
        </p:nvSpPr>
        <p:spPr bwMode="auto">
          <a:xfrm>
            <a:off x="1720610" y="4658638"/>
            <a:ext cx="684773" cy="501380"/>
          </a:xfrm>
          <a:prstGeom prst="roundRect">
            <a:avLst>
              <a:gd name="adj" fmla="val 9495"/>
            </a:avLst>
          </a:prstGeom>
          <a:solidFill>
            <a:schemeClr val="accent6">
              <a:lumMod val="20000"/>
              <a:lumOff val="80000"/>
            </a:schemeClr>
          </a:solidFill>
          <a:ln w="9525">
            <a:noFill/>
            <a:round/>
            <a:headEnd/>
            <a:tailEnd/>
          </a:ln>
          <a:effectLst>
            <a:outerShdw blurRad="50800" dist="38100" dir="2700000" algn="tl" rotWithShape="0">
              <a:prstClr val="black">
                <a:alpha val="40000"/>
              </a:prstClr>
            </a:outerShdw>
          </a:effectLst>
        </p:spPr>
        <p:txBody>
          <a:bodyPr lIns="0" tIns="0" rIns="0" bIns="0" anchor="t"/>
          <a:lstStyle/>
          <a:p>
            <a:pPr algn="ctr">
              <a:spcBef>
                <a:spcPts val="524"/>
              </a:spcBef>
            </a:pPr>
            <a:r>
              <a:rPr lang="en-US" sz="700" b="1" dirty="0" smtClean="0">
                <a:sym typeface="Arial Bold" pitchFamily="34" charset="0"/>
              </a:rPr>
              <a:t>Mail &amp; Parcels</a:t>
            </a:r>
            <a:br>
              <a:rPr lang="en-US" sz="700" b="1" dirty="0" smtClean="0">
                <a:sym typeface="Arial Bold" pitchFamily="34" charset="0"/>
              </a:rPr>
            </a:br>
            <a:r>
              <a:rPr lang="en-US" sz="700" b="1" dirty="0" smtClean="0">
                <a:sym typeface="Arial Bold" pitchFamily="34" charset="0"/>
              </a:rPr>
              <a:t>Services</a:t>
            </a:r>
          </a:p>
          <a:p>
            <a:pPr algn="ctr">
              <a:spcBef>
                <a:spcPts val="524"/>
              </a:spcBef>
            </a:pPr>
            <a:endParaRPr lang="en-US" sz="700" b="1" dirty="0" smtClean="0">
              <a:sym typeface="Arial Bold" pitchFamily="34" charset="0"/>
            </a:endParaRPr>
          </a:p>
        </p:txBody>
      </p:sp>
      <p:sp>
        <p:nvSpPr>
          <p:cNvPr id="63" name="AutoShape 92"/>
          <p:cNvSpPr>
            <a:spLocks/>
          </p:cNvSpPr>
          <p:nvPr/>
        </p:nvSpPr>
        <p:spPr bwMode="auto">
          <a:xfrm>
            <a:off x="2473417" y="4658638"/>
            <a:ext cx="686251" cy="501380"/>
          </a:xfrm>
          <a:prstGeom prst="roundRect">
            <a:avLst>
              <a:gd name="adj" fmla="val 9495"/>
            </a:avLst>
          </a:prstGeom>
          <a:solidFill>
            <a:schemeClr val="accent6">
              <a:lumMod val="20000"/>
              <a:lumOff val="80000"/>
            </a:schemeClr>
          </a:solidFill>
          <a:ln w="9525">
            <a:noFill/>
            <a:round/>
            <a:headEnd/>
            <a:tailEnd/>
          </a:ln>
          <a:effectLst>
            <a:outerShdw blurRad="50800" dist="38100" dir="2700000" algn="tl" rotWithShape="0">
              <a:prstClr val="black">
                <a:alpha val="40000"/>
              </a:prstClr>
            </a:outerShdw>
          </a:effectLst>
        </p:spPr>
        <p:txBody>
          <a:bodyPr lIns="0" tIns="0" rIns="0" bIns="0" anchor="ctr"/>
          <a:lstStyle/>
          <a:p>
            <a:pPr algn="ctr">
              <a:spcBef>
                <a:spcPts val="524"/>
              </a:spcBef>
            </a:pPr>
            <a:r>
              <a:rPr lang="en-US" sz="700" b="1" dirty="0" smtClean="0">
                <a:sym typeface="Arial Bold" pitchFamily="34" charset="0"/>
              </a:rPr>
              <a:t>Information Aggregation</a:t>
            </a:r>
          </a:p>
        </p:txBody>
      </p:sp>
      <p:sp>
        <p:nvSpPr>
          <p:cNvPr id="66" name="AutoShape 95"/>
          <p:cNvSpPr>
            <a:spLocks/>
          </p:cNvSpPr>
          <p:nvPr/>
        </p:nvSpPr>
        <p:spPr bwMode="auto">
          <a:xfrm>
            <a:off x="3226221" y="4658638"/>
            <a:ext cx="684773" cy="501380"/>
          </a:xfrm>
          <a:prstGeom prst="roundRect">
            <a:avLst>
              <a:gd name="adj" fmla="val 11889"/>
            </a:avLst>
          </a:prstGeom>
          <a:solidFill>
            <a:schemeClr val="accent6">
              <a:lumMod val="20000"/>
              <a:lumOff val="80000"/>
            </a:schemeClr>
          </a:solidFill>
          <a:ln w="9525">
            <a:noFill/>
            <a:round/>
            <a:headEnd/>
            <a:tailEnd/>
          </a:ln>
          <a:effectLst>
            <a:outerShdw blurRad="50800" dist="38100" dir="2700000" algn="tl" rotWithShape="0">
              <a:prstClr val="black">
                <a:alpha val="40000"/>
              </a:prstClr>
            </a:outerShdw>
          </a:effectLst>
        </p:spPr>
        <p:txBody>
          <a:bodyPr lIns="0" tIns="0" rIns="0" bIns="0" anchor="ctr"/>
          <a:lstStyle/>
          <a:p>
            <a:pPr algn="ctr">
              <a:spcBef>
                <a:spcPts val="524"/>
              </a:spcBef>
            </a:pPr>
            <a:r>
              <a:rPr lang="en-US" sz="700" b="1" dirty="0" smtClean="0">
                <a:sym typeface="Arial Bold" pitchFamily="34" charset="0"/>
              </a:rPr>
              <a:t>Supply Chain Services</a:t>
            </a:r>
          </a:p>
        </p:txBody>
      </p:sp>
      <p:sp>
        <p:nvSpPr>
          <p:cNvPr id="69" name="AutoShape 98"/>
          <p:cNvSpPr>
            <a:spLocks/>
          </p:cNvSpPr>
          <p:nvPr/>
        </p:nvSpPr>
        <p:spPr bwMode="auto">
          <a:xfrm>
            <a:off x="3977547" y="4658638"/>
            <a:ext cx="686251" cy="501380"/>
          </a:xfrm>
          <a:prstGeom prst="roundRect">
            <a:avLst>
              <a:gd name="adj" fmla="val 11889"/>
            </a:avLst>
          </a:prstGeom>
          <a:solidFill>
            <a:schemeClr val="accent6">
              <a:lumMod val="20000"/>
              <a:lumOff val="80000"/>
            </a:schemeClr>
          </a:solidFill>
          <a:ln w="9525">
            <a:noFill/>
            <a:round/>
            <a:headEnd/>
            <a:tailEnd/>
          </a:ln>
          <a:effectLst>
            <a:outerShdw blurRad="50800" dist="38100" dir="2700000" algn="tl" rotWithShape="0">
              <a:prstClr val="black">
                <a:alpha val="40000"/>
              </a:prstClr>
            </a:outerShdw>
          </a:effectLst>
        </p:spPr>
        <p:txBody>
          <a:bodyPr lIns="0" tIns="0" rIns="0" bIns="0" anchor="ctr"/>
          <a:lstStyle/>
          <a:p>
            <a:pPr algn="ctr">
              <a:spcBef>
                <a:spcPts val="524"/>
              </a:spcBef>
            </a:pPr>
            <a:r>
              <a:rPr lang="en-US" sz="700" b="1" dirty="0" smtClean="0">
                <a:sym typeface="Arial Bold" pitchFamily="34" charset="0"/>
              </a:rPr>
              <a:t>Insurance Services </a:t>
            </a:r>
          </a:p>
        </p:txBody>
      </p:sp>
      <p:sp>
        <p:nvSpPr>
          <p:cNvPr id="72" name="AutoShape 101"/>
          <p:cNvSpPr>
            <a:spLocks/>
          </p:cNvSpPr>
          <p:nvPr/>
        </p:nvSpPr>
        <p:spPr bwMode="auto">
          <a:xfrm>
            <a:off x="6233007" y="4658638"/>
            <a:ext cx="686251" cy="501380"/>
          </a:xfrm>
          <a:prstGeom prst="roundRect">
            <a:avLst>
              <a:gd name="adj" fmla="val 13083"/>
            </a:avLst>
          </a:prstGeom>
          <a:solidFill>
            <a:schemeClr val="accent6">
              <a:lumMod val="20000"/>
              <a:lumOff val="80000"/>
            </a:schemeClr>
          </a:solidFill>
          <a:ln w="9525">
            <a:noFill/>
            <a:round/>
            <a:headEnd/>
            <a:tailEnd/>
          </a:ln>
          <a:effectLst>
            <a:outerShdw blurRad="50800" dist="38100" dir="2700000" algn="tl" rotWithShape="0">
              <a:prstClr val="black">
                <a:alpha val="40000"/>
              </a:prstClr>
            </a:outerShdw>
          </a:effectLst>
        </p:spPr>
        <p:txBody>
          <a:bodyPr lIns="0" tIns="0" rIns="0" bIns="0" anchor="ctr"/>
          <a:lstStyle/>
          <a:p>
            <a:pPr algn="ctr">
              <a:spcBef>
                <a:spcPts val="524"/>
              </a:spcBef>
            </a:pPr>
            <a:r>
              <a:rPr lang="en-US" sz="700" b="1" dirty="0" smtClean="0">
                <a:sym typeface="Arial Bold" pitchFamily="34" charset="0"/>
              </a:rPr>
              <a:t>Document Management</a:t>
            </a:r>
          </a:p>
        </p:txBody>
      </p:sp>
      <p:sp>
        <p:nvSpPr>
          <p:cNvPr id="75" name="AutoShape 104"/>
          <p:cNvSpPr>
            <a:spLocks/>
          </p:cNvSpPr>
          <p:nvPr/>
        </p:nvSpPr>
        <p:spPr bwMode="auto">
          <a:xfrm>
            <a:off x="6985813" y="4658638"/>
            <a:ext cx="684773" cy="501380"/>
          </a:xfrm>
          <a:prstGeom prst="roundRect">
            <a:avLst>
              <a:gd name="adj" fmla="val 13083"/>
            </a:avLst>
          </a:prstGeom>
          <a:solidFill>
            <a:schemeClr val="accent6">
              <a:lumMod val="20000"/>
              <a:lumOff val="80000"/>
            </a:schemeClr>
          </a:solidFill>
          <a:ln w="9525">
            <a:noFill/>
            <a:round/>
            <a:headEnd/>
            <a:tailEnd/>
          </a:ln>
          <a:effectLst>
            <a:outerShdw blurRad="50800" dist="38100" dir="2700000" algn="tl" rotWithShape="0">
              <a:prstClr val="black">
                <a:alpha val="40000"/>
              </a:prstClr>
            </a:outerShdw>
          </a:effectLst>
        </p:spPr>
        <p:txBody>
          <a:bodyPr lIns="0" tIns="0" rIns="0" bIns="0" anchor="ctr"/>
          <a:lstStyle/>
          <a:p>
            <a:pPr algn="ctr">
              <a:spcBef>
                <a:spcPts val="524"/>
              </a:spcBef>
            </a:pPr>
            <a:r>
              <a:rPr lang="en-US" sz="700" b="1" dirty="0" smtClean="0">
                <a:sym typeface="Arial Bold" pitchFamily="34" charset="0"/>
              </a:rPr>
              <a:t>Government Services</a:t>
            </a:r>
          </a:p>
        </p:txBody>
      </p:sp>
      <p:pic>
        <p:nvPicPr>
          <p:cNvPr id="77" name="Picture 106"/>
          <p:cNvPicPr>
            <a:picLocks noChangeArrowheads="1"/>
          </p:cNvPicPr>
          <p:nvPr/>
        </p:nvPicPr>
        <p:blipFill>
          <a:blip r:embed="rId3" cstate="print"/>
          <a:srcRect/>
          <a:stretch>
            <a:fillRect/>
          </a:stretch>
        </p:blipFill>
        <p:spPr bwMode="auto">
          <a:xfrm>
            <a:off x="7692769" y="4758650"/>
            <a:ext cx="246992" cy="145856"/>
          </a:xfrm>
          <a:prstGeom prst="rect">
            <a:avLst/>
          </a:prstGeom>
          <a:noFill/>
          <a:ln w="9525">
            <a:noFill/>
            <a:miter lim="800000"/>
            <a:headEnd/>
            <a:tailEnd/>
          </a:ln>
        </p:spPr>
      </p:pic>
      <p:pic>
        <p:nvPicPr>
          <p:cNvPr id="78" name="Picture 107"/>
          <p:cNvPicPr>
            <a:picLocks noChangeArrowheads="1"/>
          </p:cNvPicPr>
          <p:nvPr/>
        </p:nvPicPr>
        <p:blipFill>
          <a:blip r:embed="rId4" cstate="print"/>
          <a:srcRect/>
          <a:stretch>
            <a:fillRect/>
          </a:stretch>
        </p:blipFill>
        <p:spPr bwMode="auto">
          <a:xfrm>
            <a:off x="5576336" y="4934862"/>
            <a:ext cx="483628" cy="177111"/>
          </a:xfrm>
          <a:prstGeom prst="rect">
            <a:avLst/>
          </a:prstGeom>
          <a:noFill/>
          <a:ln w="9525">
            <a:noFill/>
            <a:miter lim="800000"/>
            <a:headEnd/>
            <a:tailEnd/>
          </a:ln>
        </p:spPr>
      </p:pic>
      <p:pic>
        <p:nvPicPr>
          <p:cNvPr id="79" name="Picture 108"/>
          <p:cNvPicPr>
            <a:picLocks noChangeArrowheads="1"/>
          </p:cNvPicPr>
          <p:nvPr/>
        </p:nvPicPr>
        <p:blipFill>
          <a:blip r:embed="rId5" cstate="print"/>
          <a:srcRect/>
          <a:stretch>
            <a:fillRect/>
          </a:stretch>
        </p:blipFill>
        <p:spPr bwMode="auto">
          <a:xfrm>
            <a:off x="7892434" y="4852089"/>
            <a:ext cx="328336" cy="127624"/>
          </a:xfrm>
          <a:prstGeom prst="rect">
            <a:avLst/>
          </a:prstGeom>
          <a:noFill/>
          <a:ln w="9525">
            <a:noFill/>
            <a:miter lim="800000"/>
            <a:headEnd/>
            <a:tailEnd/>
          </a:ln>
        </p:spPr>
      </p:pic>
      <p:sp>
        <p:nvSpPr>
          <p:cNvPr id="97" name="Rectangle 127"/>
          <p:cNvSpPr>
            <a:spLocks/>
          </p:cNvSpPr>
          <p:nvPr/>
        </p:nvSpPr>
        <p:spPr bwMode="auto">
          <a:xfrm>
            <a:off x="1782729" y="5754199"/>
            <a:ext cx="65" cy="123111"/>
          </a:xfrm>
          <a:prstGeom prst="rect">
            <a:avLst/>
          </a:prstGeom>
          <a:noFill/>
          <a:ln w="9525">
            <a:noFill/>
            <a:miter lim="800000"/>
            <a:headEnd/>
            <a:tailEnd/>
          </a:ln>
        </p:spPr>
        <p:txBody>
          <a:bodyPr wrap="square" lIns="0" tIns="0" rIns="0" bIns="0" anchor="ctr">
            <a:spAutoFit/>
          </a:bodyPr>
          <a:lstStyle/>
          <a:p>
            <a:pPr>
              <a:spcBef>
                <a:spcPts val="675"/>
              </a:spcBef>
            </a:pPr>
            <a:endParaRPr lang="en-US" sz="800" dirty="0">
              <a:solidFill>
                <a:srgbClr val="000000"/>
              </a:solidFill>
              <a:latin typeface="Arial Bold" pitchFamily="34" charset="0"/>
              <a:cs typeface="Arial Bold" pitchFamily="34" charset="0"/>
              <a:sym typeface="Arial Bold" pitchFamily="34" charset="0"/>
            </a:endParaRPr>
          </a:p>
        </p:txBody>
      </p:sp>
      <p:sp>
        <p:nvSpPr>
          <p:cNvPr id="148" name="Rectangle 209"/>
          <p:cNvSpPr>
            <a:spLocks/>
          </p:cNvSpPr>
          <p:nvPr/>
        </p:nvSpPr>
        <p:spPr bwMode="auto">
          <a:xfrm>
            <a:off x="4455261" y="2483951"/>
            <a:ext cx="65" cy="123111"/>
          </a:xfrm>
          <a:prstGeom prst="rect">
            <a:avLst/>
          </a:prstGeom>
          <a:noFill/>
          <a:ln w="9525">
            <a:noFill/>
            <a:miter lim="800000"/>
            <a:headEnd/>
            <a:tailEnd/>
          </a:ln>
        </p:spPr>
        <p:txBody>
          <a:bodyPr wrap="square" lIns="0" tIns="0" rIns="0" bIns="0" anchor="ctr">
            <a:spAutoFit/>
          </a:bodyPr>
          <a:lstStyle/>
          <a:p>
            <a:pPr>
              <a:spcBef>
                <a:spcPts val="675"/>
              </a:spcBef>
            </a:pPr>
            <a:endParaRPr lang="en-US" sz="800" dirty="0">
              <a:solidFill>
                <a:srgbClr val="000000"/>
              </a:solidFill>
              <a:latin typeface="Arial Bold" pitchFamily="34" charset="0"/>
              <a:cs typeface="Arial Bold" pitchFamily="34" charset="0"/>
              <a:sym typeface="Arial Bold" pitchFamily="34" charset="0"/>
            </a:endParaRPr>
          </a:p>
        </p:txBody>
      </p:sp>
      <p:pic>
        <p:nvPicPr>
          <p:cNvPr id="152" name="Picture 215"/>
          <p:cNvPicPr>
            <a:picLocks noChangeAspect="1" noChangeArrowheads="1"/>
          </p:cNvPicPr>
          <p:nvPr/>
        </p:nvPicPr>
        <p:blipFill>
          <a:blip r:embed="rId6" cstate="print"/>
          <a:srcRect t="23477" b="25093"/>
          <a:stretch>
            <a:fillRect/>
          </a:stretch>
        </p:blipFill>
        <p:spPr bwMode="auto">
          <a:xfrm>
            <a:off x="1840408" y="5004712"/>
            <a:ext cx="414117" cy="187529"/>
          </a:xfrm>
          <a:prstGeom prst="rect">
            <a:avLst/>
          </a:prstGeom>
          <a:noFill/>
          <a:ln w="9525">
            <a:noFill/>
            <a:round/>
            <a:headEnd/>
            <a:tailEnd/>
          </a:ln>
        </p:spPr>
      </p:pic>
      <p:pic>
        <p:nvPicPr>
          <p:cNvPr id="175" name="Picture 4" descr="https://encrypted-tbn2.gstatic.com/images?q=tbn:ANd9GcTUR5vysQVa8hsN9Ve7ANl2PzJF24KlhpExMFST8KEpOf6nyGDl92E37suF"/>
          <p:cNvPicPr>
            <a:picLocks noChangeAspect="1" noChangeArrowheads="1"/>
          </p:cNvPicPr>
          <p:nvPr/>
        </p:nvPicPr>
        <p:blipFill>
          <a:blip r:embed="rId7" cstate="print"/>
          <a:srcRect/>
          <a:stretch>
            <a:fillRect/>
          </a:stretch>
        </p:blipFill>
        <p:spPr bwMode="auto">
          <a:xfrm>
            <a:off x="7719391" y="4996548"/>
            <a:ext cx="354957" cy="245230"/>
          </a:xfrm>
          <a:prstGeom prst="rect">
            <a:avLst/>
          </a:prstGeom>
          <a:noFill/>
        </p:spPr>
      </p:pic>
      <p:sp>
        <p:nvSpPr>
          <p:cNvPr id="194" name="Rectangle 138"/>
          <p:cNvSpPr>
            <a:spLocks/>
          </p:cNvSpPr>
          <p:nvPr/>
        </p:nvSpPr>
        <p:spPr bwMode="auto">
          <a:xfrm>
            <a:off x="1821182" y="1912376"/>
            <a:ext cx="990600" cy="333291"/>
          </a:xfrm>
          <a:prstGeom prst="roundRect">
            <a:avLst/>
          </a:prstGeom>
          <a:solidFill>
            <a:schemeClr val="bg1"/>
          </a:solidFill>
          <a:ln w="12700">
            <a:noFill/>
            <a:miter lim="800000"/>
            <a:headEnd/>
            <a:tailEnd/>
          </a:ln>
          <a:effectLst>
            <a:outerShdw blurRad="50800" dist="38100" dir="2700000" algn="tl" rotWithShape="0">
              <a:prstClr val="black">
                <a:alpha val="40000"/>
              </a:prstClr>
            </a:outerShdw>
          </a:effectLst>
        </p:spPr>
        <p:txBody>
          <a:bodyPr lIns="0" tIns="0" rIns="0" bIns="0" anchor="ctr"/>
          <a:lstStyle/>
          <a:p>
            <a:pPr algn="ctr"/>
            <a:r>
              <a:rPr lang="en-US" sz="600" b="1" dirty="0" smtClean="0">
                <a:solidFill>
                  <a:srgbClr val="FFFFFF"/>
                </a:solidFill>
                <a:cs typeface="Arial Bold" pitchFamily="34" charset="0"/>
                <a:sym typeface="Arial Bold" pitchFamily="34" charset="0"/>
              </a:rPr>
              <a:t>Content</a:t>
            </a:r>
          </a:p>
          <a:p>
            <a:pPr algn="ctr"/>
            <a:r>
              <a:rPr lang="en-US" sz="600" b="1" dirty="0" smtClean="0">
                <a:solidFill>
                  <a:srgbClr val="FFFFFF"/>
                </a:solidFill>
                <a:cs typeface="Arial Bold" pitchFamily="34" charset="0"/>
                <a:sym typeface="Arial Bold" pitchFamily="34" charset="0"/>
              </a:rPr>
              <a:t>Management </a:t>
            </a:r>
            <a:endParaRPr lang="en-US" sz="600" b="1" dirty="0">
              <a:solidFill>
                <a:srgbClr val="FFFFFF"/>
              </a:solidFill>
              <a:cs typeface="Arial Bold" pitchFamily="34" charset="0"/>
              <a:sym typeface="Arial Bold" pitchFamily="34" charset="0"/>
            </a:endParaRPr>
          </a:p>
        </p:txBody>
      </p:sp>
      <p:sp>
        <p:nvSpPr>
          <p:cNvPr id="195" name="Rectangle 141"/>
          <p:cNvSpPr>
            <a:spLocks/>
          </p:cNvSpPr>
          <p:nvPr/>
        </p:nvSpPr>
        <p:spPr bwMode="auto">
          <a:xfrm>
            <a:off x="3150052" y="1912376"/>
            <a:ext cx="990600" cy="333291"/>
          </a:xfrm>
          <a:prstGeom prst="roundRect">
            <a:avLst/>
          </a:prstGeom>
          <a:solidFill>
            <a:schemeClr val="bg1"/>
          </a:solidFill>
          <a:ln w="12700">
            <a:noFill/>
            <a:miter lim="800000"/>
            <a:headEnd/>
            <a:tailEnd/>
          </a:ln>
          <a:effectLst>
            <a:outerShdw blurRad="50800" dist="38100" dir="2700000" algn="tl" rotWithShape="0">
              <a:prstClr val="black">
                <a:alpha val="40000"/>
              </a:prstClr>
            </a:outerShdw>
          </a:effectLst>
        </p:spPr>
        <p:txBody>
          <a:bodyPr lIns="0" tIns="0" rIns="0" bIns="0" anchor="ctr"/>
          <a:lstStyle/>
          <a:p>
            <a:pPr algn="ctr"/>
            <a:r>
              <a:rPr lang="en-US" sz="600" b="1" dirty="0">
                <a:solidFill>
                  <a:srgbClr val="FFFFFF"/>
                </a:solidFill>
                <a:cs typeface="Arial Bold" pitchFamily="34" charset="0"/>
                <a:sym typeface="Arial Bold" pitchFamily="34" charset="0"/>
              </a:rPr>
              <a:t>Personalization</a:t>
            </a:r>
          </a:p>
        </p:txBody>
      </p:sp>
      <p:sp>
        <p:nvSpPr>
          <p:cNvPr id="196" name="Rectangle 144"/>
          <p:cNvSpPr>
            <a:spLocks/>
          </p:cNvSpPr>
          <p:nvPr/>
        </p:nvSpPr>
        <p:spPr bwMode="auto">
          <a:xfrm>
            <a:off x="5807796" y="1912376"/>
            <a:ext cx="990600" cy="333291"/>
          </a:xfrm>
          <a:prstGeom prst="roundRect">
            <a:avLst/>
          </a:prstGeom>
          <a:solidFill>
            <a:schemeClr val="bg1"/>
          </a:solidFill>
          <a:ln w="12700">
            <a:noFill/>
            <a:miter lim="800000"/>
            <a:headEnd/>
            <a:tailEnd/>
          </a:ln>
          <a:effectLst>
            <a:outerShdw blurRad="50800" dist="38100" dir="2700000" algn="tl" rotWithShape="0">
              <a:prstClr val="black">
                <a:alpha val="40000"/>
              </a:prstClr>
            </a:outerShdw>
          </a:effectLst>
        </p:spPr>
        <p:txBody>
          <a:bodyPr lIns="0" tIns="0" rIns="0" bIns="0" anchor="ctr"/>
          <a:lstStyle/>
          <a:p>
            <a:pPr algn="ctr"/>
            <a:r>
              <a:rPr lang="en-US" sz="600" b="1" dirty="0">
                <a:solidFill>
                  <a:srgbClr val="FFFFFF"/>
                </a:solidFill>
                <a:cs typeface="Arial Bold" pitchFamily="34" charset="0"/>
                <a:sym typeface="Arial Bold" pitchFamily="34" charset="0"/>
              </a:rPr>
              <a:t>Collaboration</a:t>
            </a:r>
          </a:p>
        </p:txBody>
      </p:sp>
      <p:sp>
        <p:nvSpPr>
          <p:cNvPr id="197" name="Rectangle 147"/>
          <p:cNvSpPr>
            <a:spLocks/>
          </p:cNvSpPr>
          <p:nvPr/>
        </p:nvSpPr>
        <p:spPr bwMode="auto">
          <a:xfrm>
            <a:off x="7136667" y="1912376"/>
            <a:ext cx="990600" cy="333291"/>
          </a:xfrm>
          <a:prstGeom prst="roundRect">
            <a:avLst/>
          </a:prstGeom>
          <a:solidFill>
            <a:schemeClr val="bg1"/>
          </a:solidFill>
          <a:ln w="12700">
            <a:noFill/>
            <a:miter lim="800000"/>
            <a:headEnd/>
            <a:tailEnd/>
          </a:ln>
          <a:effectLst>
            <a:outerShdw blurRad="50800" dist="38100" dir="2700000" algn="tl" rotWithShape="0">
              <a:prstClr val="black">
                <a:alpha val="40000"/>
              </a:prstClr>
            </a:outerShdw>
          </a:effectLst>
        </p:spPr>
        <p:txBody>
          <a:bodyPr lIns="0" tIns="0" rIns="0" bIns="0" anchor="ctr"/>
          <a:lstStyle/>
          <a:p>
            <a:pPr algn="ctr"/>
            <a:r>
              <a:rPr lang="en-US" sz="600" b="1" dirty="0">
                <a:solidFill>
                  <a:srgbClr val="FFFFFF"/>
                </a:solidFill>
                <a:cs typeface="Arial Bold" pitchFamily="34" charset="0"/>
                <a:sym typeface="Arial Bold" pitchFamily="34" charset="0"/>
              </a:rPr>
              <a:t>Search</a:t>
            </a:r>
          </a:p>
        </p:txBody>
      </p:sp>
      <p:sp>
        <p:nvSpPr>
          <p:cNvPr id="198" name="Rectangle 235"/>
          <p:cNvSpPr>
            <a:spLocks/>
          </p:cNvSpPr>
          <p:nvPr/>
        </p:nvSpPr>
        <p:spPr bwMode="auto">
          <a:xfrm>
            <a:off x="4478925" y="1912376"/>
            <a:ext cx="990600" cy="333291"/>
          </a:xfrm>
          <a:prstGeom prst="roundRect">
            <a:avLst/>
          </a:prstGeom>
          <a:solidFill>
            <a:schemeClr val="bg1"/>
          </a:solidFill>
          <a:ln w="9525">
            <a:noFill/>
            <a:round/>
            <a:headEnd/>
            <a:tailEnd/>
          </a:ln>
          <a:effectLst>
            <a:outerShdw blurRad="50800" dist="38100" dir="2700000" algn="tl" rotWithShape="0">
              <a:prstClr val="black">
                <a:alpha val="40000"/>
              </a:prstClr>
            </a:outerShdw>
          </a:effectLst>
        </p:spPr>
        <p:txBody>
          <a:bodyPr lIns="0" tIns="0" rIns="0" bIns="0" anchor="ctr"/>
          <a:lstStyle/>
          <a:p>
            <a:pPr algn="ctr"/>
            <a:r>
              <a:rPr lang="en-US" sz="600" b="1" dirty="0">
                <a:solidFill>
                  <a:schemeClr val="bg1"/>
                </a:solidFill>
                <a:sym typeface="Arial Bold" pitchFamily="34" charset="0"/>
              </a:rPr>
              <a:t>Traffic Management</a:t>
            </a:r>
          </a:p>
        </p:txBody>
      </p:sp>
      <p:sp>
        <p:nvSpPr>
          <p:cNvPr id="183" name="Rectangle 138"/>
          <p:cNvSpPr>
            <a:spLocks/>
          </p:cNvSpPr>
          <p:nvPr/>
        </p:nvSpPr>
        <p:spPr bwMode="auto">
          <a:xfrm>
            <a:off x="1821182" y="1651120"/>
            <a:ext cx="990600" cy="214319"/>
          </a:xfrm>
          <a:prstGeom prst="roundRect">
            <a:avLst/>
          </a:prstGeom>
          <a:solidFill>
            <a:schemeClr val="accent6">
              <a:lumMod val="20000"/>
              <a:lumOff val="80000"/>
            </a:schemeClr>
          </a:solidFill>
          <a:ln w="12700">
            <a:noFill/>
            <a:miter lim="800000"/>
            <a:headEnd/>
            <a:tailEnd/>
          </a:ln>
          <a:effectLst>
            <a:outerShdw blurRad="50800" dist="38100" dir="2700000" algn="tl" rotWithShape="0">
              <a:prstClr val="black">
                <a:alpha val="40000"/>
              </a:prstClr>
            </a:outerShdw>
          </a:effectLst>
        </p:spPr>
        <p:txBody>
          <a:bodyPr lIns="0" tIns="0" rIns="0" bIns="0" anchor="ctr"/>
          <a:lstStyle/>
          <a:p>
            <a:pPr algn="ctr"/>
            <a:r>
              <a:rPr lang="en-US" sz="600" b="1" dirty="0" smtClean="0">
                <a:cs typeface="Arial Bold" pitchFamily="34" charset="0"/>
                <a:sym typeface="Arial Bold" pitchFamily="34" charset="0"/>
              </a:rPr>
              <a:t>Content</a:t>
            </a:r>
          </a:p>
          <a:p>
            <a:pPr algn="ctr"/>
            <a:r>
              <a:rPr lang="en-US" sz="600" b="1" dirty="0" smtClean="0">
                <a:cs typeface="Arial Bold" pitchFamily="34" charset="0"/>
                <a:sym typeface="Arial Bold" pitchFamily="34" charset="0"/>
              </a:rPr>
              <a:t>Management </a:t>
            </a:r>
            <a:endParaRPr lang="en-US" sz="600" b="1" dirty="0">
              <a:cs typeface="Arial Bold" pitchFamily="34" charset="0"/>
              <a:sym typeface="Arial Bold" pitchFamily="34" charset="0"/>
            </a:endParaRPr>
          </a:p>
        </p:txBody>
      </p:sp>
      <p:sp>
        <p:nvSpPr>
          <p:cNvPr id="184" name="Rectangle 141"/>
          <p:cNvSpPr>
            <a:spLocks/>
          </p:cNvSpPr>
          <p:nvPr/>
        </p:nvSpPr>
        <p:spPr bwMode="auto">
          <a:xfrm>
            <a:off x="3150052" y="1651120"/>
            <a:ext cx="990600" cy="214319"/>
          </a:xfrm>
          <a:prstGeom prst="roundRect">
            <a:avLst/>
          </a:prstGeom>
          <a:solidFill>
            <a:schemeClr val="accent6">
              <a:lumMod val="20000"/>
              <a:lumOff val="80000"/>
            </a:schemeClr>
          </a:solidFill>
          <a:ln w="12700">
            <a:noFill/>
            <a:miter lim="800000"/>
            <a:headEnd/>
            <a:tailEnd/>
          </a:ln>
          <a:effectLst>
            <a:outerShdw blurRad="50800" dist="38100" dir="2700000" algn="tl" rotWithShape="0">
              <a:prstClr val="black">
                <a:alpha val="40000"/>
              </a:prstClr>
            </a:outerShdw>
          </a:effectLst>
        </p:spPr>
        <p:txBody>
          <a:bodyPr lIns="0" tIns="0" rIns="0" bIns="0" anchor="ctr"/>
          <a:lstStyle/>
          <a:p>
            <a:pPr algn="ctr"/>
            <a:r>
              <a:rPr lang="en-US" sz="600" b="1" dirty="0">
                <a:cs typeface="Arial Bold" pitchFamily="34" charset="0"/>
                <a:sym typeface="Arial Bold" pitchFamily="34" charset="0"/>
              </a:rPr>
              <a:t>Personalization</a:t>
            </a:r>
          </a:p>
        </p:txBody>
      </p:sp>
      <p:sp>
        <p:nvSpPr>
          <p:cNvPr id="185" name="Rectangle 144"/>
          <p:cNvSpPr>
            <a:spLocks/>
          </p:cNvSpPr>
          <p:nvPr/>
        </p:nvSpPr>
        <p:spPr bwMode="auto">
          <a:xfrm>
            <a:off x="5807796" y="1651120"/>
            <a:ext cx="990600" cy="214319"/>
          </a:xfrm>
          <a:prstGeom prst="roundRect">
            <a:avLst/>
          </a:prstGeom>
          <a:solidFill>
            <a:schemeClr val="accent6">
              <a:lumMod val="20000"/>
              <a:lumOff val="80000"/>
            </a:schemeClr>
          </a:solidFill>
          <a:ln w="12700">
            <a:noFill/>
            <a:miter lim="800000"/>
            <a:headEnd/>
            <a:tailEnd/>
          </a:ln>
          <a:effectLst>
            <a:outerShdw blurRad="50800" dist="38100" dir="2700000" algn="tl" rotWithShape="0">
              <a:prstClr val="black">
                <a:alpha val="40000"/>
              </a:prstClr>
            </a:outerShdw>
          </a:effectLst>
        </p:spPr>
        <p:txBody>
          <a:bodyPr lIns="0" tIns="0" rIns="0" bIns="0" anchor="ctr"/>
          <a:lstStyle/>
          <a:p>
            <a:pPr algn="ctr"/>
            <a:r>
              <a:rPr lang="en-US" sz="600" b="1" dirty="0">
                <a:cs typeface="Arial Bold" pitchFamily="34" charset="0"/>
                <a:sym typeface="Arial Bold" pitchFamily="34" charset="0"/>
              </a:rPr>
              <a:t>Collaboration</a:t>
            </a:r>
          </a:p>
        </p:txBody>
      </p:sp>
      <p:sp>
        <p:nvSpPr>
          <p:cNvPr id="186" name="Rectangle 147"/>
          <p:cNvSpPr>
            <a:spLocks/>
          </p:cNvSpPr>
          <p:nvPr/>
        </p:nvSpPr>
        <p:spPr bwMode="auto">
          <a:xfrm>
            <a:off x="7136667" y="1651120"/>
            <a:ext cx="990600" cy="214319"/>
          </a:xfrm>
          <a:prstGeom prst="roundRect">
            <a:avLst/>
          </a:prstGeom>
          <a:solidFill>
            <a:schemeClr val="accent6">
              <a:lumMod val="20000"/>
              <a:lumOff val="80000"/>
            </a:schemeClr>
          </a:solidFill>
          <a:ln w="12700">
            <a:noFill/>
            <a:miter lim="800000"/>
            <a:headEnd/>
            <a:tailEnd/>
          </a:ln>
          <a:effectLst>
            <a:outerShdw blurRad="50800" dist="38100" dir="2700000" algn="tl" rotWithShape="0">
              <a:prstClr val="black">
                <a:alpha val="40000"/>
              </a:prstClr>
            </a:outerShdw>
          </a:effectLst>
        </p:spPr>
        <p:txBody>
          <a:bodyPr lIns="0" tIns="0" rIns="0" bIns="0" anchor="ctr"/>
          <a:lstStyle/>
          <a:p>
            <a:pPr algn="ctr"/>
            <a:r>
              <a:rPr lang="en-US" sz="600" b="1" dirty="0">
                <a:cs typeface="Arial Bold" pitchFamily="34" charset="0"/>
                <a:sym typeface="Arial Bold" pitchFamily="34" charset="0"/>
              </a:rPr>
              <a:t>Search</a:t>
            </a:r>
          </a:p>
        </p:txBody>
      </p:sp>
      <p:sp>
        <p:nvSpPr>
          <p:cNvPr id="187" name="Rectangle 235"/>
          <p:cNvSpPr>
            <a:spLocks/>
          </p:cNvSpPr>
          <p:nvPr/>
        </p:nvSpPr>
        <p:spPr bwMode="auto">
          <a:xfrm>
            <a:off x="4478925" y="1651120"/>
            <a:ext cx="990600" cy="214319"/>
          </a:xfrm>
          <a:prstGeom prst="roundRect">
            <a:avLst/>
          </a:prstGeom>
          <a:solidFill>
            <a:schemeClr val="accent6">
              <a:lumMod val="20000"/>
              <a:lumOff val="80000"/>
            </a:schemeClr>
          </a:solidFill>
          <a:ln w="9525">
            <a:noFill/>
            <a:round/>
            <a:headEnd/>
            <a:tailEnd/>
          </a:ln>
          <a:effectLst>
            <a:outerShdw blurRad="50800" dist="38100" dir="2700000" algn="tl" rotWithShape="0">
              <a:prstClr val="black">
                <a:alpha val="40000"/>
              </a:prstClr>
            </a:outerShdw>
          </a:effectLst>
        </p:spPr>
        <p:txBody>
          <a:bodyPr lIns="0" tIns="0" rIns="0" bIns="0" anchor="ctr"/>
          <a:lstStyle/>
          <a:p>
            <a:pPr algn="ctr"/>
            <a:r>
              <a:rPr lang="en-US" sz="600" b="1" dirty="0">
                <a:sym typeface="Arial Bold" pitchFamily="34" charset="0"/>
              </a:rPr>
              <a:t>Traffic Management</a:t>
            </a:r>
          </a:p>
        </p:txBody>
      </p:sp>
      <p:grpSp>
        <p:nvGrpSpPr>
          <p:cNvPr id="7" name="Group 204"/>
          <p:cNvGrpSpPr/>
          <p:nvPr/>
        </p:nvGrpSpPr>
        <p:grpSpPr>
          <a:xfrm>
            <a:off x="2058559" y="1980513"/>
            <a:ext cx="5796897" cy="232862"/>
            <a:chOff x="2617286" y="1290079"/>
            <a:chExt cx="7491375" cy="397406"/>
          </a:xfrm>
        </p:grpSpPr>
        <p:pic>
          <p:nvPicPr>
            <p:cNvPr id="199" name="Picture 150"/>
            <p:cNvPicPr>
              <a:picLocks noChangeArrowheads="1"/>
            </p:cNvPicPr>
            <p:nvPr/>
          </p:nvPicPr>
          <p:blipFill>
            <a:blip r:embed="rId8" cstate="print"/>
            <a:stretch>
              <a:fillRect/>
            </a:stretch>
          </p:blipFill>
          <p:spPr bwMode="auto">
            <a:xfrm>
              <a:off x="9402100" y="1290079"/>
              <a:ext cx="706561" cy="328046"/>
            </a:xfrm>
            <a:prstGeom prst="rect">
              <a:avLst/>
            </a:prstGeom>
            <a:noFill/>
            <a:ln>
              <a:noFill/>
            </a:ln>
          </p:spPr>
        </p:pic>
        <p:pic>
          <p:nvPicPr>
            <p:cNvPr id="200" name="Picture 151"/>
            <p:cNvPicPr>
              <a:picLocks noChangeArrowheads="1"/>
            </p:cNvPicPr>
            <p:nvPr/>
          </p:nvPicPr>
          <p:blipFill>
            <a:blip r:embed="rId9" cstate="print"/>
            <a:srcRect l="11665" t="28624" r="11789" b="21007"/>
            <a:stretch>
              <a:fillRect/>
            </a:stretch>
          </p:blipFill>
          <p:spPr bwMode="auto">
            <a:xfrm>
              <a:off x="2617286" y="1368046"/>
              <a:ext cx="712918" cy="244475"/>
            </a:xfrm>
            <a:prstGeom prst="rect">
              <a:avLst/>
            </a:prstGeom>
            <a:noFill/>
            <a:ln w="9525">
              <a:noFill/>
              <a:miter lim="800000"/>
              <a:headEnd/>
              <a:tailEnd/>
            </a:ln>
          </p:spPr>
        </p:pic>
        <p:pic>
          <p:nvPicPr>
            <p:cNvPr id="201" name="Picture 152"/>
            <p:cNvPicPr>
              <a:picLocks noChangeArrowheads="1"/>
            </p:cNvPicPr>
            <p:nvPr/>
          </p:nvPicPr>
          <p:blipFill>
            <a:blip r:embed="rId9" cstate="print"/>
            <a:srcRect l="11665" t="28624" r="11789" b="21007"/>
            <a:stretch>
              <a:fillRect/>
            </a:stretch>
          </p:blipFill>
          <p:spPr bwMode="auto">
            <a:xfrm>
              <a:off x="4359443" y="1363600"/>
              <a:ext cx="711007" cy="244475"/>
            </a:xfrm>
            <a:prstGeom prst="rect">
              <a:avLst/>
            </a:prstGeom>
            <a:noFill/>
            <a:ln w="9525">
              <a:noFill/>
              <a:miter lim="800000"/>
              <a:headEnd/>
              <a:tailEnd/>
            </a:ln>
          </p:spPr>
        </p:pic>
        <p:pic>
          <p:nvPicPr>
            <p:cNvPr id="202" name="Picture 232"/>
            <p:cNvPicPr>
              <a:picLocks noChangeArrowheads="1"/>
            </p:cNvPicPr>
            <p:nvPr/>
          </p:nvPicPr>
          <p:blipFill>
            <a:blip r:embed="rId10" cstate="print"/>
            <a:srcRect/>
            <a:stretch>
              <a:fillRect/>
            </a:stretch>
          </p:blipFill>
          <p:spPr bwMode="auto">
            <a:xfrm>
              <a:off x="5811084" y="1470279"/>
              <a:ext cx="517964" cy="211138"/>
            </a:xfrm>
            <a:prstGeom prst="rect">
              <a:avLst/>
            </a:prstGeom>
            <a:noFill/>
            <a:ln w="9525">
              <a:noFill/>
              <a:miter lim="800000"/>
              <a:headEnd/>
              <a:tailEnd/>
            </a:ln>
          </p:spPr>
        </p:pic>
        <p:pic>
          <p:nvPicPr>
            <p:cNvPr id="203" name="Picture 236" descr="akam_logo"/>
            <p:cNvPicPr>
              <a:picLocks noChangeAspect="1" noChangeArrowheads="1"/>
            </p:cNvPicPr>
            <p:nvPr/>
          </p:nvPicPr>
          <p:blipFill>
            <a:blip r:embed="rId11" cstate="print"/>
            <a:srcRect/>
            <a:stretch>
              <a:fillRect/>
            </a:stretch>
          </p:blipFill>
          <p:spPr bwMode="auto">
            <a:xfrm>
              <a:off x="6307069" y="1296925"/>
              <a:ext cx="647933" cy="340042"/>
            </a:xfrm>
            <a:prstGeom prst="rect">
              <a:avLst/>
            </a:prstGeom>
            <a:noFill/>
            <a:ln w="9525">
              <a:noFill/>
              <a:miter lim="800000"/>
              <a:headEnd/>
              <a:tailEnd/>
            </a:ln>
          </p:spPr>
        </p:pic>
        <p:pic>
          <p:nvPicPr>
            <p:cNvPr id="204" name="Picture 4" descr="https://encrypted-tbn2.gstatic.com/images?q=tbn:ANd9GcTUR5vysQVa8hsN9Ve7ANl2PzJF24KlhpExMFST8KEpOf6nyGDl92E37suF"/>
            <p:cNvPicPr>
              <a:picLocks noChangeAspect="1" noChangeArrowheads="1"/>
            </p:cNvPicPr>
            <p:nvPr/>
          </p:nvPicPr>
          <p:blipFill>
            <a:blip r:embed="rId7" cstate="print"/>
            <a:srcRect/>
            <a:stretch>
              <a:fillRect/>
            </a:stretch>
          </p:blipFill>
          <p:spPr bwMode="auto">
            <a:xfrm>
              <a:off x="7876253" y="1316927"/>
              <a:ext cx="406153" cy="370558"/>
            </a:xfrm>
            <a:prstGeom prst="rect">
              <a:avLst/>
            </a:prstGeom>
            <a:noFill/>
          </p:spPr>
        </p:pic>
      </p:grpSp>
      <p:sp>
        <p:nvSpPr>
          <p:cNvPr id="207" name="Rectangle 144"/>
          <p:cNvSpPr>
            <a:spLocks/>
          </p:cNvSpPr>
          <p:nvPr/>
        </p:nvSpPr>
        <p:spPr bwMode="auto">
          <a:xfrm>
            <a:off x="5807796" y="2950846"/>
            <a:ext cx="990600" cy="333291"/>
          </a:xfrm>
          <a:prstGeom prst="roundRect">
            <a:avLst/>
          </a:prstGeom>
          <a:solidFill>
            <a:schemeClr val="bg1"/>
          </a:solidFill>
          <a:ln w="12700">
            <a:noFill/>
            <a:miter lim="800000"/>
            <a:headEnd/>
            <a:tailEnd/>
          </a:ln>
          <a:effectLst>
            <a:outerShdw blurRad="50800" dist="38100" dir="2700000" algn="tl" rotWithShape="0">
              <a:prstClr val="black">
                <a:alpha val="40000"/>
              </a:prstClr>
            </a:outerShdw>
          </a:effectLst>
        </p:spPr>
        <p:txBody>
          <a:bodyPr lIns="0" tIns="0" rIns="0" bIns="0" anchor="ctr"/>
          <a:lstStyle/>
          <a:p>
            <a:pPr algn="ctr"/>
            <a:r>
              <a:rPr lang="en-US" sz="600" b="1" dirty="0">
                <a:solidFill>
                  <a:srgbClr val="FFFFFF"/>
                </a:solidFill>
                <a:cs typeface="Arial Bold" pitchFamily="34" charset="0"/>
                <a:sym typeface="Arial Bold" pitchFamily="34" charset="0"/>
              </a:rPr>
              <a:t>Collaboration</a:t>
            </a:r>
          </a:p>
        </p:txBody>
      </p:sp>
      <p:sp>
        <p:nvSpPr>
          <p:cNvPr id="208" name="Rectangle 147"/>
          <p:cNvSpPr>
            <a:spLocks/>
          </p:cNvSpPr>
          <p:nvPr/>
        </p:nvSpPr>
        <p:spPr bwMode="auto">
          <a:xfrm>
            <a:off x="7136667" y="2950846"/>
            <a:ext cx="990600" cy="333291"/>
          </a:xfrm>
          <a:prstGeom prst="roundRect">
            <a:avLst/>
          </a:prstGeom>
          <a:solidFill>
            <a:schemeClr val="bg1"/>
          </a:solidFill>
          <a:ln w="12700">
            <a:noFill/>
            <a:miter lim="800000"/>
            <a:headEnd/>
            <a:tailEnd/>
          </a:ln>
          <a:effectLst>
            <a:outerShdw blurRad="50800" dist="38100" dir="2700000" algn="tl" rotWithShape="0">
              <a:prstClr val="black">
                <a:alpha val="40000"/>
              </a:prstClr>
            </a:outerShdw>
          </a:effectLst>
        </p:spPr>
        <p:txBody>
          <a:bodyPr lIns="0" tIns="0" rIns="0" bIns="0" anchor="ctr"/>
          <a:lstStyle/>
          <a:p>
            <a:pPr algn="ctr"/>
            <a:r>
              <a:rPr lang="en-US" sz="600" b="1" dirty="0">
                <a:solidFill>
                  <a:srgbClr val="FFFFFF"/>
                </a:solidFill>
                <a:cs typeface="Arial Bold" pitchFamily="34" charset="0"/>
                <a:sym typeface="Arial Bold" pitchFamily="34" charset="0"/>
              </a:rPr>
              <a:t>Search</a:t>
            </a:r>
          </a:p>
        </p:txBody>
      </p:sp>
      <p:sp>
        <p:nvSpPr>
          <p:cNvPr id="209" name="Rectangle 235"/>
          <p:cNvSpPr>
            <a:spLocks/>
          </p:cNvSpPr>
          <p:nvPr/>
        </p:nvSpPr>
        <p:spPr bwMode="auto">
          <a:xfrm>
            <a:off x="4478925" y="2950846"/>
            <a:ext cx="990600" cy="333291"/>
          </a:xfrm>
          <a:prstGeom prst="roundRect">
            <a:avLst/>
          </a:prstGeom>
          <a:solidFill>
            <a:schemeClr val="bg1"/>
          </a:solidFill>
          <a:ln w="9525">
            <a:noFill/>
            <a:round/>
            <a:headEnd/>
            <a:tailEnd/>
          </a:ln>
          <a:effectLst>
            <a:outerShdw blurRad="50800" dist="38100" dir="2700000" algn="tl" rotWithShape="0">
              <a:prstClr val="black">
                <a:alpha val="40000"/>
              </a:prstClr>
            </a:outerShdw>
          </a:effectLst>
        </p:spPr>
        <p:txBody>
          <a:bodyPr lIns="0" tIns="0" rIns="0" bIns="0" anchor="ctr"/>
          <a:lstStyle/>
          <a:p>
            <a:pPr algn="ctr"/>
            <a:r>
              <a:rPr lang="en-US" sz="600" b="1" dirty="0">
                <a:solidFill>
                  <a:schemeClr val="bg1"/>
                </a:solidFill>
                <a:sym typeface="Arial Bold" pitchFamily="34" charset="0"/>
              </a:rPr>
              <a:t>Traffic Management</a:t>
            </a:r>
          </a:p>
        </p:txBody>
      </p:sp>
      <p:sp>
        <p:nvSpPr>
          <p:cNvPr id="210" name="Rectangle 144"/>
          <p:cNvSpPr>
            <a:spLocks/>
          </p:cNvSpPr>
          <p:nvPr/>
        </p:nvSpPr>
        <p:spPr bwMode="auto">
          <a:xfrm>
            <a:off x="5807796" y="2646310"/>
            <a:ext cx="990600" cy="249822"/>
          </a:xfrm>
          <a:prstGeom prst="flowChartMagneticDisk">
            <a:avLst/>
          </a:prstGeom>
          <a:solidFill>
            <a:schemeClr val="accent6">
              <a:lumMod val="20000"/>
              <a:lumOff val="80000"/>
            </a:schemeClr>
          </a:solidFill>
          <a:ln w="12700">
            <a:solidFill>
              <a:schemeClr val="bg1"/>
            </a:solidFill>
            <a:miter lim="800000"/>
            <a:headEnd/>
            <a:tailEnd/>
          </a:ln>
          <a:effectLst>
            <a:outerShdw blurRad="50800" dist="38100" dir="2700000" algn="tl" rotWithShape="0">
              <a:prstClr val="black">
                <a:alpha val="40000"/>
              </a:prstClr>
            </a:outerShdw>
          </a:effectLst>
        </p:spPr>
        <p:txBody>
          <a:bodyPr lIns="0" tIns="0" rIns="0" bIns="0" anchor="ctr"/>
          <a:lstStyle/>
          <a:p>
            <a:pPr algn="ctr"/>
            <a:r>
              <a:rPr lang="en-US" sz="600" b="1" dirty="0" smtClean="0">
                <a:cs typeface="Arial Bold" pitchFamily="34" charset="0"/>
                <a:sym typeface="Arial Bold" pitchFamily="34" charset="0"/>
              </a:rPr>
              <a:t>Customer</a:t>
            </a:r>
            <a:br>
              <a:rPr lang="en-US" sz="600" b="1" dirty="0" smtClean="0">
                <a:cs typeface="Arial Bold" pitchFamily="34" charset="0"/>
                <a:sym typeface="Arial Bold" pitchFamily="34" charset="0"/>
              </a:rPr>
            </a:br>
            <a:r>
              <a:rPr lang="en-US" sz="600" b="1" dirty="0" smtClean="0">
                <a:cs typeface="Arial Bold" pitchFamily="34" charset="0"/>
                <a:sym typeface="Arial Bold" pitchFamily="34" charset="0"/>
              </a:rPr>
              <a:t>transactions </a:t>
            </a:r>
          </a:p>
        </p:txBody>
      </p:sp>
      <p:sp>
        <p:nvSpPr>
          <p:cNvPr id="211" name="Rectangle 147"/>
          <p:cNvSpPr>
            <a:spLocks/>
          </p:cNvSpPr>
          <p:nvPr/>
        </p:nvSpPr>
        <p:spPr bwMode="auto">
          <a:xfrm>
            <a:off x="7136667" y="2646310"/>
            <a:ext cx="990600" cy="249822"/>
          </a:xfrm>
          <a:prstGeom prst="flowChartMagneticDisk">
            <a:avLst/>
          </a:prstGeom>
          <a:solidFill>
            <a:schemeClr val="accent6">
              <a:lumMod val="20000"/>
              <a:lumOff val="80000"/>
            </a:schemeClr>
          </a:solidFill>
          <a:ln w="12700">
            <a:solidFill>
              <a:schemeClr val="bg1"/>
            </a:solidFill>
            <a:miter lim="800000"/>
            <a:headEnd/>
            <a:tailEnd/>
          </a:ln>
          <a:effectLst>
            <a:outerShdw blurRad="50800" dist="38100" dir="2700000" algn="tl" rotWithShape="0">
              <a:prstClr val="black">
                <a:alpha val="40000"/>
              </a:prstClr>
            </a:outerShdw>
          </a:effectLst>
        </p:spPr>
        <p:txBody>
          <a:bodyPr lIns="0" tIns="0" rIns="0" bIns="0" anchor="ctr"/>
          <a:lstStyle/>
          <a:p>
            <a:pPr algn="ctr"/>
            <a:r>
              <a:rPr lang="en-US" sz="600" b="1" dirty="0" smtClean="0">
                <a:cs typeface="Arial Bold" pitchFamily="34" charset="0"/>
                <a:sym typeface="Arial Bold" pitchFamily="34" charset="0"/>
              </a:rPr>
              <a:t>Web analytics</a:t>
            </a:r>
          </a:p>
        </p:txBody>
      </p:sp>
      <p:sp>
        <p:nvSpPr>
          <p:cNvPr id="212" name="Rectangle 235"/>
          <p:cNvSpPr>
            <a:spLocks/>
          </p:cNvSpPr>
          <p:nvPr/>
        </p:nvSpPr>
        <p:spPr bwMode="auto">
          <a:xfrm>
            <a:off x="4478925" y="2646310"/>
            <a:ext cx="990600" cy="249822"/>
          </a:xfrm>
          <a:prstGeom prst="flowChartMagneticDisk">
            <a:avLst/>
          </a:prstGeom>
          <a:solidFill>
            <a:schemeClr val="accent6">
              <a:lumMod val="20000"/>
              <a:lumOff val="80000"/>
            </a:schemeClr>
          </a:solidFill>
          <a:ln w="9525">
            <a:solidFill>
              <a:schemeClr val="bg1"/>
            </a:solidFill>
            <a:round/>
            <a:headEnd/>
            <a:tailEnd/>
          </a:ln>
          <a:effectLst>
            <a:outerShdw blurRad="50800" dist="38100" dir="2700000" algn="tl" rotWithShape="0">
              <a:prstClr val="black">
                <a:alpha val="40000"/>
              </a:prstClr>
            </a:outerShdw>
          </a:effectLst>
        </p:spPr>
        <p:txBody>
          <a:bodyPr wrap="none" lIns="0" tIns="0" rIns="0" bIns="0" anchor="ctr"/>
          <a:lstStyle/>
          <a:p>
            <a:pPr algn="ctr"/>
            <a:r>
              <a:rPr lang="en-US" sz="600" b="1" dirty="0" smtClean="0">
                <a:sym typeface="Arial Bold" pitchFamily="34" charset="0"/>
              </a:rPr>
              <a:t>Data  Warehouse</a:t>
            </a:r>
          </a:p>
        </p:txBody>
      </p:sp>
      <p:pic>
        <p:nvPicPr>
          <p:cNvPr id="150" name="Picture 211"/>
          <p:cNvPicPr>
            <a:picLocks noChangeArrowheads="1"/>
          </p:cNvPicPr>
          <p:nvPr/>
        </p:nvPicPr>
        <p:blipFill>
          <a:blip r:embed="rId12" cstate="print"/>
          <a:srcRect l="43785" t="13104" r="6935" b="61894"/>
          <a:stretch>
            <a:fillRect/>
          </a:stretch>
        </p:blipFill>
        <p:spPr bwMode="auto">
          <a:xfrm>
            <a:off x="7333377" y="2987624"/>
            <a:ext cx="606386" cy="200552"/>
          </a:xfrm>
          <a:prstGeom prst="rect">
            <a:avLst/>
          </a:prstGeom>
          <a:noFill/>
          <a:ln w="9525">
            <a:noFill/>
            <a:miter lim="800000"/>
            <a:headEnd/>
            <a:tailEnd/>
          </a:ln>
        </p:spPr>
      </p:pic>
      <p:pic>
        <p:nvPicPr>
          <p:cNvPr id="151" name="Picture 212"/>
          <p:cNvPicPr>
            <a:picLocks noChangeArrowheads="1"/>
          </p:cNvPicPr>
          <p:nvPr/>
        </p:nvPicPr>
        <p:blipFill>
          <a:blip r:embed="rId13" cstate="print"/>
          <a:srcRect/>
          <a:stretch>
            <a:fillRect/>
          </a:stretch>
        </p:blipFill>
        <p:spPr bwMode="auto">
          <a:xfrm>
            <a:off x="4561747" y="2987622"/>
            <a:ext cx="662588" cy="187529"/>
          </a:xfrm>
          <a:prstGeom prst="rect">
            <a:avLst/>
          </a:prstGeom>
          <a:noFill/>
          <a:ln w="9525">
            <a:noFill/>
            <a:miter lim="800000"/>
            <a:headEnd/>
            <a:tailEnd/>
          </a:ln>
        </p:spPr>
      </p:pic>
      <p:pic>
        <p:nvPicPr>
          <p:cNvPr id="153" name="Picture 26"/>
          <p:cNvPicPr>
            <a:picLocks noChangeAspect="1" noChangeArrowheads="1"/>
          </p:cNvPicPr>
          <p:nvPr/>
        </p:nvPicPr>
        <p:blipFill>
          <a:blip r:embed="rId14" cstate="print"/>
          <a:srcRect/>
          <a:stretch>
            <a:fillRect/>
          </a:stretch>
        </p:blipFill>
        <p:spPr bwMode="auto">
          <a:xfrm>
            <a:off x="4563227" y="3157486"/>
            <a:ext cx="738015" cy="108089"/>
          </a:xfrm>
          <a:prstGeom prst="rect">
            <a:avLst/>
          </a:prstGeom>
          <a:noFill/>
          <a:ln w="9525">
            <a:noFill/>
            <a:miter lim="800000"/>
            <a:headEnd/>
            <a:tailEnd/>
          </a:ln>
        </p:spPr>
      </p:pic>
      <p:pic>
        <p:nvPicPr>
          <p:cNvPr id="174" name="Picture 4" descr="https://encrypted-tbn2.gstatic.com/images?q=tbn:ANd9GcTUR5vysQVa8hsN9Ve7ANl2PzJF24KlhpExMFST8KEpOf6nyGDl92E37suF"/>
          <p:cNvPicPr>
            <a:picLocks noChangeAspect="1" noChangeArrowheads="1"/>
          </p:cNvPicPr>
          <p:nvPr/>
        </p:nvPicPr>
        <p:blipFill>
          <a:blip r:embed="rId7" cstate="print"/>
          <a:srcRect/>
          <a:stretch>
            <a:fillRect/>
          </a:stretch>
        </p:blipFill>
        <p:spPr bwMode="auto">
          <a:xfrm>
            <a:off x="6165578" y="3020960"/>
            <a:ext cx="271439" cy="187529"/>
          </a:xfrm>
          <a:prstGeom prst="rect">
            <a:avLst/>
          </a:prstGeom>
          <a:noFill/>
        </p:spPr>
      </p:pic>
      <p:sp>
        <p:nvSpPr>
          <p:cNvPr id="214" name="Rectangle 138"/>
          <p:cNvSpPr>
            <a:spLocks/>
          </p:cNvSpPr>
          <p:nvPr/>
        </p:nvSpPr>
        <p:spPr bwMode="auto">
          <a:xfrm>
            <a:off x="1821182" y="2564553"/>
            <a:ext cx="2319472" cy="316890"/>
          </a:xfrm>
          <a:prstGeom prst="roundRect">
            <a:avLst/>
          </a:prstGeom>
          <a:solidFill>
            <a:schemeClr val="accent6">
              <a:lumMod val="20000"/>
              <a:lumOff val="80000"/>
            </a:schemeClr>
          </a:solidFill>
          <a:ln w="12700">
            <a:noFill/>
            <a:miter lim="800000"/>
            <a:headEnd/>
            <a:tailEnd/>
          </a:ln>
          <a:effectLst>
            <a:outerShdw blurRad="50800" dist="38100" dir="2700000" algn="tl" rotWithShape="0">
              <a:prstClr val="black">
                <a:alpha val="40000"/>
              </a:prstClr>
            </a:outerShdw>
          </a:effectLst>
        </p:spPr>
        <p:txBody>
          <a:bodyPr lIns="68406" tIns="0" rIns="0" bIns="0" anchor="ctr"/>
          <a:lstStyle/>
          <a:p>
            <a:r>
              <a:rPr lang="en-US" sz="600" b="1" dirty="0" smtClean="0">
                <a:cs typeface="Arial Bold" pitchFamily="34" charset="0"/>
                <a:sym typeface="Arial Bold" pitchFamily="34" charset="0"/>
              </a:rPr>
              <a:t>Marketing</a:t>
            </a:r>
          </a:p>
        </p:txBody>
      </p:sp>
      <p:sp>
        <p:nvSpPr>
          <p:cNvPr id="215" name="Rectangle 138"/>
          <p:cNvSpPr>
            <a:spLocks/>
          </p:cNvSpPr>
          <p:nvPr/>
        </p:nvSpPr>
        <p:spPr bwMode="auto">
          <a:xfrm>
            <a:off x="1821182" y="2987623"/>
            <a:ext cx="2319472" cy="316890"/>
          </a:xfrm>
          <a:prstGeom prst="roundRect">
            <a:avLst/>
          </a:prstGeom>
          <a:solidFill>
            <a:schemeClr val="accent6">
              <a:lumMod val="20000"/>
              <a:lumOff val="80000"/>
            </a:schemeClr>
          </a:solidFill>
          <a:ln w="12700">
            <a:noFill/>
            <a:miter lim="800000"/>
            <a:headEnd/>
            <a:tailEnd/>
          </a:ln>
          <a:effectLst>
            <a:outerShdw blurRad="50800" dist="38100" dir="2700000" algn="tl" rotWithShape="0">
              <a:prstClr val="black">
                <a:alpha val="40000"/>
              </a:prstClr>
            </a:outerShdw>
          </a:effectLst>
        </p:spPr>
        <p:txBody>
          <a:bodyPr lIns="68406" tIns="0" rIns="0" bIns="0" anchor="ctr"/>
          <a:lstStyle/>
          <a:p>
            <a:r>
              <a:rPr lang="en-US" sz="600" b="1" dirty="0" smtClean="0">
                <a:cs typeface="Arial Bold" pitchFamily="34" charset="0"/>
                <a:sym typeface="Arial Bold" pitchFamily="34" charset="0"/>
              </a:rPr>
              <a:t>Customer </a:t>
            </a:r>
          </a:p>
          <a:p>
            <a:r>
              <a:rPr lang="en-US" sz="600" b="1" dirty="0" smtClean="0">
                <a:cs typeface="Arial Bold" pitchFamily="34" charset="0"/>
                <a:sym typeface="Arial Bold" pitchFamily="34" charset="0"/>
              </a:rPr>
              <a:t>Transaction </a:t>
            </a:r>
          </a:p>
          <a:p>
            <a:r>
              <a:rPr lang="en-US" sz="600" b="1" dirty="0" smtClean="0">
                <a:cs typeface="Arial Bold" pitchFamily="34" charset="0"/>
                <a:sym typeface="Arial Bold" pitchFamily="34" charset="0"/>
              </a:rPr>
              <a:t>Management</a:t>
            </a:r>
          </a:p>
        </p:txBody>
      </p:sp>
      <p:sp>
        <p:nvSpPr>
          <p:cNvPr id="216" name="Rectangle 138"/>
          <p:cNvSpPr>
            <a:spLocks/>
          </p:cNvSpPr>
          <p:nvPr/>
        </p:nvSpPr>
        <p:spPr bwMode="auto">
          <a:xfrm>
            <a:off x="2644516" y="2564553"/>
            <a:ext cx="1412850" cy="316890"/>
          </a:xfrm>
          <a:prstGeom prst="roundRect">
            <a:avLst/>
          </a:prstGeom>
          <a:solidFill>
            <a:schemeClr val="bg1"/>
          </a:solidFill>
          <a:ln w="12700">
            <a:noFill/>
            <a:miter lim="800000"/>
            <a:headEnd/>
            <a:tailEnd/>
          </a:ln>
          <a:effectLst/>
        </p:spPr>
        <p:txBody>
          <a:bodyPr lIns="0" tIns="0" rIns="0" bIns="0" anchor="ctr"/>
          <a:lstStyle/>
          <a:p>
            <a:r>
              <a:rPr lang="en-US" sz="600" b="1" dirty="0" smtClean="0">
                <a:solidFill>
                  <a:srgbClr val="FFFFFF"/>
                </a:solidFill>
                <a:cs typeface="Arial Bold" pitchFamily="34" charset="0"/>
                <a:sym typeface="Arial Bold" pitchFamily="34" charset="0"/>
              </a:rPr>
              <a:t>Marketing</a:t>
            </a:r>
          </a:p>
        </p:txBody>
      </p:sp>
      <p:sp>
        <p:nvSpPr>
          <p:cNvPr id="217" name="Rectangle 138"/>
          <p:cNvSpPr>
            <a:spLocks/>
          </p:cNvSpPr>
          <p:nvPr/>
        </p:nvSpPr>
        <p:spPr bwMode="auto">
          <a:xfrm>
            <a:off x="2644516" y="2987623"/>
            <a:ext cx="1412850" cy="316890"/>
          </a:xfrm>
          <a:prstGeom prst="roundRect">
            <a:avLst/>
          </a:prstGeom>
          <a:solidFill>
            <a:schemeClr val="bg1"/>
          </a:solidFill>
          <a:ln w="12700">
            <a:noFill/>
            <a:miter lim="800000"/>
            <a:headEnd/>
            <a:tailEnd/>
          </a:ln>
          <a:effectLst/>
        </p:spPr>
        <p:txBody>
          <a:bodyPr lIns="0" tIns="0" rIns="0" bIns="0" anchor="ctr"/>
          <a:lstStyle/>
          <a:p>
            <a:r>
              <a:rPr lang="en-US" sz="600" b="1" dirty="0" smtClean="0">
                <a:solidFill>
                  <a:srgbClr val="FFFFFF"/>
                </a:solidFill>
                <a:cs typeface="Arial Bold" pitchFamily="34" charset="0"/>
                <a:sym typeface="Arial Bold" pitchFamily="34" charset="0"/>
              </a:rPr>
              <a:t>Customer </a:t>
            </a:r>
          </a:p>
          <a:p>
            <a:r>
              <a:rPr lang="en-US" sz="600" b="1" dirty="0" smtClean="0">
                <a:solidFill>
                  <a:srgbClr val="FFFFFF"/>
                </a:solidFill>
                <a:cs typeface="Arial Bold" pitchFamily="34" charset="0"/>
                <a:sym typeface="Arial Bold" pitchFamily="34" charset="0"/>
              </a:rPr>
              <a:t>Transaction </a:t>
            </a:r>
          </a:p>
          <a:p>
            <a:r>
              <a:rPr lang="en-US" sz="600" b="1" dirty="0" smtClean="0">
                <a:solidFill>
                  <a:srgbClr val="FFFFFF"/>
                </a:solidFill>
                <a:cs typeface="Arial Bold" pitchFamily="34" charset="0"/>
                <a:sym typeface="Arial Bold" pitchFamily="34" charset="0"/>
              </a:rPr>
              <a:t>Management</a:t>
            </a:r>
          </a:p>
        </p:txBody>
      </p:sp>
      <p:pic>
        <p:nvPicPr>
          <p:cNvPr id="149" name="Picture 210"/>
          <p:cNvPicPr>
            <a:picLocks noChangeArrowheads="1"/>
          </p:cNvPicPr>
          <p:nvPr/>
        </p:nvPicPr>
        <p:blipFill>
          <a:blip r:embed="rId15" cstate="print"/>
          <a:srcRect/>
          <a:stretch>
            <a:fillRect/>
          </a:stretch>
        </p:blipFill>
        <p:spPr bwMode="auto">
          <a:xfrm>
            <a:off x="3053611" y="2646310"/>
            <a:ext cx="591595" cy="135438"/>
          </a:xfrm>
          <a:prstGeom prst="rect">
            <a:avLst/>
          </a:prstGeom>
          <a:noFill/>
          <a:ln w="9525">
            <a:noFill/>
            <a:miter lim="800000"/>
            <a:headEnd/>
            <a:tailEnd/>
          </a:ln>
        </p:spPr>
      </p:pic>
      <p:pic>
        <p:nvPicPr>
          <p:cNvPr id="172" name="Picture 4" descr="https://encrypted-tbn2.gstatic.com/images?q=tbn:ANd9GcTUR5vysQVa8hsN9Ve7ANl2PzJF24KlhpExMFST8KEpOf6nyGDl92E37suF"/>
          <p:cNvPicPr>
            <a:picLocks noChangeAspect="1" noChangeArrowheads="1"/>
          </p:cNvPicPr>
          <p:nvPr/>
        </p:nvPicPr>
        <p:blipFill>
          <a:blip r:embed="rId7" cstate="print"/>
          <a:srcRect/>
          <a:stretch>
            <a:fillRect/>
          </a:stretch>
        </p:blipFill>
        <p:spPr bwMode="auto">
          <a:xfrm>
            <a:off x="3127518" y="3020960"/>
            <a:ext cx="361917" cy="250039"/>
          </a:xfrm>
          <a:prstGeom prst="rect">
            <a:avLst/>
          </a:prstGeom>
          <a:noFill/>
        </p:spPr>
      </p:pic>
      <p:sp>
        <p:nvSpPr>
          <p:cNvPr id="221" name="Rectangle 138"/>
          <p:cNvSpPr>
            <a:spLocks/>
          </p:cNvSpPr>
          <p:nvPr/>
        </p:nvSpPr>
        <p:spPr bwMode="auto">
          <a:xfrm>
            <a:off x="1604979" y="3691822"/>
            <a:ext cx="990600" cy="214319"/>
          </a:xfrm>
          <a:prstGeom prst="roundRect">
            <a:avLst/>
          </a:prstGeom>
          <a:solidFill>
            <a:schemeClr val="accent6">
              <a:lumMod val="20000"/>
              <a:lumOff val="80000"/>
            </a:schemeClr>
          </a:solidFill>
          <a:ln w="12700">
            <a:noFill/>
            <a:miter lim="800000"/>
            <a:headEnd/>
            <a:tailEnd/>
          </a:ln>
          <a:effectLst>
            <a:outerShdw blurRad="50800" dist="38100" dir="2700000" algn="tl" rotWithShape="0">
              <a:prstClr val="black">
                <a:alpha val="40000"/>
              </a:prstClr>
            </a:outerShdw>
          </a:effectLst>
        </p:spPr>
        <p:txBody>
          <a:bodyPr lIns="0" tIns="0" rIns="0" bIns="0" anchor="ctr"/>
          <a:lstStyle/>
          <a:p>
            <a:pPr algn="ctr"/>
            <a:r>
              <a:rPr lang="en-US" sz="600" b="1" dirty="0" smtClean="0">
                <a:cs typeface="Arial Bold" pitchFamily="34" charset="0"/>
                <a:sym typeface="Arial Bold" pitchFamily="34" charset="0"/>
              </a:rPr>
              <a:t>ETL</a:t>
            </a:r>
          </a:p>
        </p:txBody>
      </p:sp>
      <p:sp>
        <p:nvSpPr>
          <p:cNvPr id="223" name="Rectangle 138"/>
          <p:cNvSpPr>
            <a:spLocks/>
          </p:cNvSpPr>
          <p:nvPr/>
        </p:nvSpPr>
        <p:spPr bwMode="auto">
          <a:xfrm>
            <a:off x="1811354" y="5942340"/>
            <a:ext cx="990600" cy="333291"/>
          </a:xfrm>
          <a:prstGeom prst="roundRect">
            <a:avLst/>
          </a:prstGeom>
          <a:solidFill>
            <a:schemeClr val="bg1"/>
          </a:solidFill>
          <a:ln w="12700">
            <a:noFill/>
            <a:miter lim="800000"/>
            <a:headEnd/>
            <a:tailEnd/>
          </a:ln>
          <a:effectLst>
            <a:outerShdw blurRad="50800" dist="38100" dir="2700000" algn="tl" rotWithShape="0">
              <a:prstClr val="black">
                <a:alpha val="40000"/>
              </a:prstClr>
            </a:outerShdw>
          </a:effectLst>
        </p:spPr>
        <p:txBody>
          <a:bodyPr lIns="0" tIns="0" rIns="0" bIns="0" anchor="ctr"/>
          <a:lstStyle/>
          <a:p>
            <a:pPr algn="ctr"/>
            <a:r>
              <a:rPr lang="en-US" sz="600" b="1" dirty="0" smtClean="0">
                <a:solidFill>
                  <a:srgbClr val="FFFFFF"/>
                </a:solidFill>
                <a:cs typeface="Arial Bold" pitchFamily="34" charset="0"/>
                <a:sym typeface="Arial Bold" pitchFamily="34" charset="0"/>
              </a:rPr>
              <a:t>Content</a:t>
            </a:r>
          </a:p>
          <a:p>
            <a:pPr algn="ctr"/>
            <a:r>
              <a:rPr lang="en-US" sz="600" b="1" dirty="0" smtClean="0">
                <a:solidFill>
                  <a:srgbClr val="FFFFFF"/>
                </a:solidFill>
                <a:cs typeface="Arial Bold" pitchFamily="34" charset="0"/>
                <a:sym typeface="Arial Bold" pitchFamily="34" charset="0"/>
              </a:rPr>
              <a:t>Management </a:t>
            </a:r>
            <a:endParaRPr lang="en-US" sz="600" b="1" dirty="0">
              <a:solidFill>
                <a:srgbClr val="FFFFFF"/>
              </a:solidFill>
              <a:cs typeface="Arial Bold" pitchFamily="34" charset="0"/>
              <a:sym typeface="Arial Bold" pitchFamily="34" charset="0"/>
            </a:endParaRPr>
          </a:p>
        </p:txBody>
      </p:sp>
      <p:sp>
        <p:nvSpPr>
          <p:cNvPr id="224" name="Rectangle 141"/>
          <p:cNvSpPr>
            <a:spLocks/>
          </p:cNvSpPr>
          <p:nvPr/>
        </p:nvSpPr>
        <p:spPr bwMode="auto">
          <a:xfrm>
            <a:off x="3140226" y="5942340"/>
            <a:ext cx="990600" cy="333291"/>
          </a:xfrm>
          <a:prstGeom prst="roundRect">
            <a:avLst/>
          </a:prstGeom>
          <a:solidFill>
            <a:schemeClr val="bg1"/>
          </a:solidFill>
          <a:ln w="12700">
            <a:noFill/>
            <a:miter lim="800000"/>
            <a:headEnd/>
            <a:tailEnd/>
          </a:ln>
          <a:effectLst>
            <a:outerShdw blurRad="50800" dist="38100" dir="2700000" algn="tl" rotWithShape="0">
              <a:prstClr val="black">
                <a:alpha val="40000"/>
              </a:prstClr>
            </a:outerShdw>
          </a:effectLst>
        </p:spPr>
        <p:txBody>
          <a:bodyPr lIns="0" tIns="0" rIns="0" bIns="0" anchor="ctr"/>
          <a:lstStyle/>
          <a:p>
            <a:pPr algn="ctr"/>
            <a:r>
              <a:rPr lang="en-US" sz="600" b="1" dirty="0">
                <a:solidFill>
                  <a:srgbClr val="FFFFFF"/>
                </a:solidFill>
                <a:cs typeface="Arial Bold" pitchFamily="34" charset="0"/>
                <a:sym typeface="Arial Bold" pitchFamily="34" charset="0"/>
              </a:rPr>
              <a:t>Personalization</a:t>
            </a:r>
          </a:p>
        </p:txBody>
      </p:sp>
      <p:sp>
        <p:nvSpPr>
          <p:cNvPr id="225" name="Rectangle 144"/>
          <p:cNvSpPr>
            <a:spLocks/>
          </p:cNvSpPr>
          <p:nvPr/>
        </p:nvSpPr>
        <p:spPr bwMode="auto">
          <a:xfrm>
            <a:off x="5797968" y="5942340"/>
            <a:ext cx="990600" cy="333291"/>
          </a:xfrm>
          <a:prstGeom prst="roundRect">
            <a:avLst/>
          </a:prstGeom>
          <a:solidFill>
            <a:schemeClr val="bg1"/>
          </a:solidFill>
          <a:ln w="12700">
            <a:noFill/>
            <a:miter lim="800000"/>
            <a:headEnd/>
            <a:tailEnd/>
          </a:ln>
          <a:effectLst>
            <a:outerShdw blurRad="50800" dist="38100" dir="2700000" algn="tl" rotWithShape="0">
              <a:prstClr val="black">
                <a:alpha val="40000"/>
              </a:prstClr>
            </a:outerShdw>
          </a:effectLst>
        </p:spPr>
        <p:txBody>
          <a:bodyPr lIns="0" tIns="0" rIns="0" bIns="0" anchor="ctr"/>
          <a:lstStyle/>
          <a:p>
            <a:pPr algn="ctr"/>
            <a:r>
              <a:rPr lang="en-US" sz="600" b="1" dirty="0">
                <a:solidFill>
                  <a:srgbClr val="FFFFFF"/>
                </a:solidFill>
                <a:cs typeface="Arial Bold" pitchFamily="34" charset="0"/>
                <a:sym typeface="Arial Bold" pitchFamily="34" charset="0"/>
              </a:rPr>
              <a:t>Collaboration</a:t>
            </a:r>
          </a:p>
        </p:txBody>
      </p:sp>
      <p:sp>
        <p:nvSpPr>
          <p:cNvPr id="226" name="Rectangle 147"/>
          <p:cNvSpPr>
            <a:spLocks/>
          </p:cNvSpPr>
          <p:nvPr/>
        </p:nvSpPr>
        <p:spPr bwMode="auto">
          <a:xfrm>
            <a:off x="7126839" y="5942340"/>
            <a:ext cx="990600" cy="333291"/>
          </a:xfrm>
          <a:prstGeom prst="roundRect">
            <a:avLst/>
          </a:prstGeom>
          <a:solidFill>
            <a:schemeClr val="bg1"/>
          </a:solidFill>
          <a:ln w="12700">
            <a:noFill/>
            <a:miter lim="800000"/>
            <a:headEnd/>
            <a:tailEnd/>
          </a:ln>
          <a:effectLst>
            <a:outerShdw blurRad="50800" dist="38100" dir="2700000" algn="tl" rotWithShape="0">
              <a:prstClr val="black">
                <a:alpha val="40000"/>
              </a:prstClr>
            </a:outerShdw>
          </a:effectLst>
        </p:spPr>
        <p:txBody>
          <a:bodyPr lIns="0" tIns="0" rIns="0" bIns="0" anchor="ctr"/>
          <a:lstStyle/>
          <a:p>
            <a:pPr algn="ctr"/>
            <a:r>
              <a:rPr lang="en-US" sz="600" b="1" dirty="0">
                <a:solidFill>
                  <a:srgbClr val="FFFFFF"/>
                </a:solidFill>
                <a:cs typeface="Arial Bold" pitchFamily="34" charset="0"/>
                <a:sym typeface="Arial Bold" pitchFamily="34" charset="0"/>
              </a:rPr>
              <a:t>Search</a:t>
            </a:r>
          </a:p>
        </p:txBody>
      </p:sp>
      <p:sp>
        <p:nvSpPr>
          <p:cNvPr id="227" name="Rectangle 235"/>
          <p:cNvSpPr>
            <a:spLocks/>
          </p:cNvSpPr>
          <p:nvPr/>
        </p:nvSpPr>
        <p:spPr bwMode="auto">
          <a:xfrm>
            <a:off x="4469097" y="5942340"/>
            <a:ext cx="990600" cy="333291"/>
          </a:xfrm>
          <a:prstGeom prst="roundRect">
            <a:avLst/>
          </a:prstGeom>
          <a:solidFill>
            <a:schemeClr val="bg1"/>
          </a:solidFill>
          <a:ln w="9525">
            <a:noFill/>
            <a:round/>
            <a:headEnd/>
            <a:tailEnd/>
          </a:ln>
          <a:effectLst>
            <a:outerShdw blurRad="50800" dist="38100" dir="2700000" algn="tl" rotWithShape="0">
              <a:prstClr val="black">
                <a:alpha val="40000"/>
              </a:prstClr>
            </a:outerShdw>
          </a:effectLst>
        </p:spPr>
        <p:txBody>
          <a:bodyPr lIns="0" tIns="0" rIns="0" bIns="0" anchor="ctr"/>
          <a:lstStyle/>
          <a:p>
            <a:pPr algn="ctr"/>
            <a:r>
              <a:rPr lang="en-US" sz="600" b="1" dirty="0">
                <a:solidFill>
                  <a:schemeClr val="bg1"/>
                </a:solidFill>
                <a:sym typeface="Arial Bold" pitchFamily="34" charset="0"/>
              </a:rPr>
              <a:t>Traffic Management</a:t>
            </a:r>
          </a:p>
        </p:txBody>
      </p:sp>
      <p:sp>
        <p:nvSpPr>
          <p:cNvPr id="228" name="Rectangle 138"/>
          <p:cNvSpPr>
            <a:spLocks/>
          </p:cNvSpPr>
          <p:nvPr/>
        </p:nvSpPr>
        <p:spPr bwMode="auto">
          <a:xfrm>
            <a:off x="1811354" y="5681084"/>
            <a:ext cx="990600" cy="214319"/>
          </a:xfrm>
          <a:prstGeom prst="roundRect">
            <a:avLst/>
          </a:prstGeom>
          <a:solidFill>
            <a:schemeClr val="accent6">
              <a:lumMod val="20000"/>
              <a:lumOff val="80000"/>
            </a:schemeClr>
          </a:solidFill>
          <a:ln w="12700">
            <a:noFill/>
            <a:miter lim="800000"/>
            <a:headEnd/>
            <a:tailEnd/>
          </a:ln>
          <a:effectLst>
            <a:outerShdw blurRad="50800" dist="38100" dir="2700000" algn="tl" rotWithShape="0">
              <a:prstClr val="black">
                <a:alpha val="40000"/>
              </a:prstClr>
            </a:outerShdw>
          </a:effectLst>
        </p:spPr>
        <p:txBody>
          <a:bodyPr lIns="0" tIns="0" rIns="0" bIns="0" anchor="ctr"/>
          <a:lstStyle/>
          <a:p>
            <a:pPr algn="ctr"/>
            <a:r>
              <a:rPr lang="en-US" sz="600" b="1" dirty="0" smtClean="0">
                <a:cs typeface="Arial Bold" pitchFamily="34" charset="0"/>
                <a:sym typeface="Arial Bold" pitchFamily="34" charset="0"/>
              </a:rPr>
              <a:t>Credit Checking &amp; Address Validation</a:t>
            </a:r>
          </a:p>
        </p:txBody>
      </p:sp>
      <p:sp>
        <p:nvSpPr>
          <p:cNvPr id="229" name="Rectangle 141"/>
          <p:cNvSpPr>
            <a:spLocks/>
          </p:cNvSpPr>
          <p:nvPr/>
        </p:nvSpPr>
        <p:spPr bwMode="auto">
          <a:xfrm>
            <a:off x="3140226" y="5681084"/>
            <a:ext cx="990600" cy="214319"/>
          </a:xfrm>
          <a:prstGeom prst="roundRect">
            <a:avLst/>
          </a:prstGeom>
          <a:solidFill>
            <a:schemeClr val="accent6">
              <a:lumMod val="20000"/>
              <a:lumOff val="80000"/>
            </a:schemeClr>
          </a:solidFill>
          <a:ln w="12700">
            <a:noFill/>
            <a:miter lim="800000"/>
            <a:headEnd/>
            <a:tailEnd/>
          </a:ln>
          <a:effectLst>
            <a:outerShdw blurRad="50800" dist="38100" dir="2700000" algn="tl" rotWithShape="0">
              <a:prstClr val="black">
                <a:alpha val="40000"/>
              </a:prstClr>
            </a:outerShdw>
          </a:effectLst>
        </p:spPr>
        <p:txBody>
          <a:bodyPr lIns="0" tIns="0" rIns="0" bIns="0" anchor="ctr"/>
          <a:lstStyle/>
          <a:p>
            <a:pPr algn="ctr"/>
            <a:r>
              <a:rPr lang="en-US" sz="600" b="1" dirty="0" smtClean="0">
                <a:cs typeface="Arial Bold" pitchFamily="34" charset="0"/>
                <a:sym typeface="Arial Bold" pitchFamily="34" charset="0"/>
              </a:rPr>
              <a:t>Configurable Pricing</a:t>
            </a:r>
          </a:p>
        </p:txBody>
      </p:sp>
      <p:sp>
        <p:nvSpPr>
          <p:cNvPr id="230" name="Rectangle 144"/>
          <p:cNvSpPr>
            <a:spLocks/>
          </p:cNvSpPr>
          <p:nvPr/>
        </p:nvSpPr>
        <p:spPr bwMode="auto">
          <a:xfrm>
            <a:off x="5797968" y="5681084"/>
            <a:ext cx="990600" cy="214319"/>
          </a:xfrm>
          <a:prstGeom prst="roundRect">
            <a:avLst/>
          </a:prstGeom>
          <a:solidFill>
            <a:schemeClr val="accent6">
              <a:lumMod val="20000"/>
              <a:lumOff val="80000"/>
            </a:schemeClr>
          </a:solidFill>
          <a:ln w="12700">
            <a:noFill/>
            <a:miter lim="800000"/>
            <a:headEnd/>
            <a:tailEnd/>
          </a:ln>
          <a:effectLst>
            <a:outerShdw blurRad="50800" dist="38100" dir="2700000" algn="tl" rotWithShape="0">
              <a:prstClr val="black">
                <a:alpha val="40000"/>
              </a:prstClr>
            </a:outerShdw>
          </a:effectLst>
        </p:spPr>
        <p:txBody>
          <a:bodyPr lIns="0" tIns="0" rIns="0" bIns="0" anchor="ctr"/>
          <a:lstStyle/>
          <a:p>
            <a:pPr algn="ctr"/>
            <a:r>
              <a:rPr lang="en-US" sz="600" b="1" dirty="0" smtClean="0">
                <a:cs typeface="Arial Bold" pitchFamily="34" charset="0"/>
                <a:sym typeface="Arial Bold" pitchFamily="34" charset="0"/>
              </a:rPr>
              <a:t>Anti-fraud</a:t>
            </a:r>
          </a:p>
        </p:txBody>
      </p:sp>
      <p:sp>
        <p:nvSpPr>
          <p:cNvPr id="231" name="Rectangle 147"/>
          <p:cNvSpPr>
            <a:spLocks/>
          </p:cNvSpPr>
          <p:nvPr/>
        </p:nvSpPr>
        <p:spPr bwMode="auto">
          <a:xfrm>
            <a:off x="7126839" y="5681084"/>
            <a:ext cx="990600" cy="214319"/>
          </a:xfrm>
          <a:prstGeom prst="roundRect">
            <a:avLst/>
          </a:prstGeom>
          <a:solidFill>
            <a:schemeClr val="accent6">
              <a:lumMod val="20000"/>
              <a:lumOff val="80000"/>
            </a:schemeClr>
          </a:solidFill>
          <a:ln w="12700">
            <a:noFill/>
            <a:miter lim="800000"/>
            <a:headEnd/>
            <a:tailEnd/>
          </a:ln>
          <a:effectLst>
            <a:outerShdw blurRad="50800" dist="38100" dir="2700000" algn="tl" rotWithShape="0">
              <a:prstClr val="black">
                <a:alpha val="40000"/>
              </a:prstClr>
            </a:outerShdw>
          </a:effectLst>
        </p:spPr>
        <p:txBody>
          <a:bodyPr lIns="0" tIns="0" rIns="0" bIns="0" anchor="ctr"/>
          <a:lstStyle/>
          <a:p>
            <a:pPr algn="ctr"/>
            <a:r>
              <a:rPr lang="en-US" sz="600" b="1" dirty="0" smtClean="0">
                <a:cs typeface="Arial Bold" pitchFamily="34" charset="0"/>
                <a:sym typeface="Arial Bold" pitchFamily="34" charset="0"/>
              </a:rPr>
              <a:t>Printing </a:t>
            </a:r>
          </a:p>
        </p:txBody>
      </p:sp>
      <p:sp>
        <p:nvSpPr>
          <p:cNvPr id="232" name="Rectangle 235"/>
          <p:cNvSpPr>
            <a:spLocks/>
          </p:cNvSpPr>
          <p:nvPr/>
        </p:nvSpPr>
        <p:spPr bwMode="auto">
          <a:xfrm>
            <a:off x="4469097" y="5681084"/>
            <a:ext cx="990600" cy="214319"/>
          </a:xfrm>
          <a:prstGeom prst="roundRect">
            <a:avLst/>
          </a:prstGeom>
          <a:solidFill>
            <a:schemeClr val="accent6">
              <a:lumMod val="20000"/>
              <a:lumOff val="80000"/>
            </a:schemeClr>
          </a:solidFill>
          <a:ln w="9525">
            <a:noFill/>
            <a:round/>
            <a:headEnd/>
            <a:tailEnd/>
          </a:ln>
          <a:effectLst>
            <a:outerShdw blurRad="50800" dist="38100" dir="2700000" algn="tl" rotWithShape="0">
              <a:prstClr val="black">
                <a:alpha val="40000"/>
              </a:prstClr>
            </a:outerShdw>
          </a:effectLst>
        </p:spPr>
        <p:txBody>
          <a:bodyPr lIns="0" tIns="0" rIns="0" bIns="0" anchor="ctr"/>
          <a:lstStyle/>
          <a:p>
            <a:pPr algn="ctr"/>
            <a:r>
              <a:rPr lang="en-US" sz="600" b="1" dirty="0" smtClean="0">
                <a:sym typeface="Arial Bold" pitchFamily="34" charset="0"/>
              </a:rPr>
              <a:t>Common Shopping Basket &amp; Payments</a:t>
            </a:r>
          </a:p>
        </p:txBody>
      </p:sp>
      <p:pic>
        <p:nvPicPr>
          <p:cNvPr id="233" name="Picture 128"/>
          <p:cNvPicPr>
            <a:picLocks noChangeArrowheads="1"/>
          </p:cNvPicPr>
          <p:nvPr/>
        </p:nvPicPr>
        <p:blipFill>
          <a:blip r:embed="rId16" cstate="print"/>
          <a:stretch>
            <a:fillRect/>
          </a:stretch>
        </p:blipFill>
        <p:spPr bwMode="auto">
          <a:xfrm>
            <a:off x="1879719" y="5984652"/>
            <a:ext cx="850526" cy="241518"/>
          </a:xfrm>
          <a:prstGeom prst="rect">
            <a:avLst/>
          </a:prstGeom>
          <a:noFill/>
          <a:ln>
            <a:noFill/>
          </a:ln>
        </p:spPr>
      </p:pic>
      <p:pic>
        <p:nvPicPr>
          <p:cNvPr id="234" name="Picture 129"/>
          <p:cNvPicPr>
            <a:picLocks noChangeArrowheads="1"/>
          </p:cNvPicPr>
          <p:nvPr/>
        </p:nvPicPr>
        <p:blipFill>
          <a:blip r:embed="rId17" cstate="print"/>
          <a:stretch>
            <a:fillRect/>
          </a:stretch>
        </p:blipFill>
        <p:spPr bwMode="auto">
          <a:xfrm>
            <a:off x="4563225" y="5966283"/>
            <a:ext cx="525780" cy="119252"/>
          </a:xfrm>
          <a:prstGeom prst="rect">
            <a:avLst/>
          </a:prstGeom>
          <a:noFill/>
          <a:ln>
            <a:noFill/>
          </a:ln>
        </p:spPr>
      </p:pic>
      <p:pic>
        <p:nvPicPr>
          <p:cNvPr id="235" name="Picture 222"/>
          <p:cNvPicPr>
            <a:picLocks noChangeArrowheads="1"/>
          </p:cNvPicPr>
          <p:nvPr/>
        </p:nvPicPr>
        <p:blipFill>
          <a:blip r:embed="rId9" cstate="print"/>
          <a:stretch>
            <a:fillRect/>
          </a:stretch>
        </p:blipFill>
        <p:spPr bwMode="auto">
          <a:xfrm>
            <a:off x="4712936" y="6087809"/>
            <a:ext cx="674304" cy="205065"/>
          </a:xfrm>
          <a:prstGeom prst="rect">
            <a:avLst/>
          </a:prstGeom>
          <a:noFill/>
          <a:ln>
            <a:noFill/>
          </a:ln>
        </p:spPr>
      </p:pic>
      <p:pic>
        <p:nvPicPr>
          <p:cNvPr id="236" name="Picture 227"/>
          <p:cNvPicPr>
            <a:picLocks noChangeArrowheads="1"/>
          </p:cNvPicPr>
          <p:nvPr/>
        </p:nvPicPr>
        <p:blipFill>
          <a:blip r:embed="rId17" cstate="print"/>
          <a:stretch>
            <a:fillRect/>
          </a:stretch>
        </p:blipFill>
        <p:spPr bwMode="auto">
          <a:xfrm>
            <a:off x="5859932" y="6087810"/>
            <a:ext cx="746149" cy="127127"/>
          </a:xfrm>
          <a:prstGeom prst="rect">
            <a:avLst/>
          </a:prstGeom>
          <a:noFill/>
          <a:ln>
            <a:noFill/>
          </a:ln>
        </p:spPr>
      </p:pic>
      <p:pic>
        <p:nvPicPr>
          <p:cNvPr id="237" name="Picture 228"/>
          <p:cNvPicPr>
            <a:picLocks noChangeAspect="1"/>
          </p:cNvPicPr>
          <p:nvPr/>
        </p:nvPicPr>
        <p:blipFill>
          <a:blip r:embed="rId18" cstate="print"/>
          <a:stretch>
            <a:fillRect/>
          </a:stretch>
        </p:blipFill>
        <p:spPr bwMode="auto">
          <a:xfrm>
            <a:off x="7543625" y="5966509"/>
            <a:ext cx="238973" cy="286167"/>
          </a:xfrm>
          <a:prstGeom prst="rect">
            <a:avLst/>
          </a:prstGeom>
          <a:noFill/>
          <a:ln>
            <a:noFill/>
          </a:ln>
        </p:spPr>
      </p:pic>
      <p:pic>
        <p:nvPicPr>
          <p:cNvPr id="238" name="Picture 4" descr="https://encrypted-tbn2.gstatic.com/images?q=tbn:ANd9GcQAS4O77s_27CqA6KcVQIfv35cDMloNLl9v2j6NUvjEkfUPpifoKHq9rpk"/>
          <p:cNvPicPr>
            <a:picLocks noChangeAspect="1" noChangeArrowheads="1"/>
          </p:cNvPicPr>
          <p:nvPr/>
        </p:nvPicPr>
        <p:blipFill>
          <a:blip r:embed="rId19" cstate="print"/>
          <a:stretch>
            <a:fillRect/>
          </a:stretch>
        </p:blipFill>
        <p:spPr bwMode="auto">
          <a:xfrm>
            <a:off x="3294798" y="5996769"/>
            <a:ext cx="675160" cy="255627"/>
          </a:xfrm>
          <a:prstGeom prst="rect">
            <a:avLst/>
          </a:prstGeom>
          <a:noFill/>
          <a:ln>
            <a:noFill/>
          </a:ln>
        </p:spPr>
      </p:pic>
      <p:sp>
        <p:nvSpPr>
          <p:cNvPr id="242" name="AutoShape 12"/>
          <p:cNvSpPr>
            <a:spLocks/>
          </p:cNvSpPr>
          <p:nvPr/>
        </p:nvSpPr>
        <p:spPr bwMode="auto">
          <a:xfrm>
            <a:off x="473152" y="2210486"/>
            <a:ext cx="767566" cy="260457"/>
          </a:xfrm>
          <a:prstGeom prst="roundRect">
            <a:avLst>
              <a:gd name="adj" fmla="val 16662"/>
            </a:avLst>
          </a:prstGeom>
          <a:solidFill>
            <a:srgbClr val="FFFFFF"/>
          </a:solidFill>
          <a:ln w="9525">
            <a:noFill/>
            <a:round/>
            <a:headEnd/>
            <a:tailEnd/>
          </a:ln>
          <a:effectLst>
            <a:outerShdw blurRad="50800" dist="38100" dir="2700000" algn="tl" rotWithShape="0">
              <a:prstClr val="black">
                <a:alpha val="40000"/>
              </a:prstClr>
            </a:outerShdw>
          </a:effectLst>
        </p:spPr>
        <p:txBody>
          <a:bodyPr lIns="0" tIns="0" rIns="0" bIns="0" anchor="ctr"/>
          <a:lstStyle/>
          <a:p>
            <a:pPr marL="17458" algn="ctr"/>
            <a:r>
              <a:rPr lang="en-US" sz="700" b="1" dirty="0" smtClean="0">
                <a:solidFill>
                  <a:srgbClr val="000000"/>
                </a:solidFill>
                <a:cs typeface="Arial Bold" pitchFamily="34" charset="0"/>
                <a:sym typeface="Arial Bold" pitchFamily="34" charset="0"/>
              </a:rPr>
              <a:t>ID Management</a:t>
            </a:r>
            <a:endParaRPr lang="en-US" sz="700" b="1" dirty="0">
              <a:solidFill>
                <a:srgbClr val="000000"/>
              </a:solidFill>
              <a:cs typeface="Arial Bold" pitchFamily="34" charset="0"/>
              <a:sym typeface="Arial Bold" pitchFamily="34" charset="0"/>
            </a:endParaRPr>
          </a:p>
        </p:txBody>
      </p:sp>
      <p:sp>
        <p:nvSpPr>
          <p:cNvPr id="245" name="AutoShape 15"/>
          <p:cNvSpPr>
            <a:spLocks/>
          </p:cNvSpPr>
          <p:nvPr/>
        </p:nvSpPr>
        <p:spPr bwMode="auto">
          <a:xfrm>
            <a:off x="473152" y="2693086"/>
            <a:ext cx="767566" cy="260457"/>
          </a:xfrm>
          <a:prstGeom prst="roundRect">
            <a:avLst>
              <a:gd name="adj" fmla="val 16662"/>
            </a:avLst>
          </a:prstGeom>
          <a:solidFill>
            <a:srgbClr val="FFFFFF"/>
          </a:solidFill>
          <a:ln w="9525">
            <a:noFill/>
            <a:round/>
            <a:headEnd/>
            <a:tailEnd/>
          </a:ln>
          <a:effectLst>
            <a:outerShdw blurRad="50800" dist="38100" dir="2700000" algn="tl" rotWithShape="0">
              <a:prstClr val="black">
                <a:alpha val="40000"/>
              </a:prstClr>
            </a:outerShdw>
          </a:effectLst>
        </p:spPr>
        <p:txBody>
          <a:bodyPr lIns="0" tIns="0" rIns="0" bIns="0" anchor="ctr"/>
          <a:lstStyle/>
          <a:p>
            <a:pPr marL="17458" algn="ctr"/>
            <a:r>
              <a:rPr lang="en-US" sz="700" b="1" dirty="0" smtClean="0">
                <a:solidFill>
                  <a:srgbClr val="000000"/>
                </a:solidFill>
                <a:cs typeface="Arial Bold" pitchFamily="34" charset="0"/>
                <a:sym typeface="Arial Bold" pitchFamily="34" charset="0"/>
              </a:rPr>
              <a:t>Access</a:t>
            </a:r>
            <a:br>
              <a:rPr lang="en-US" sz="700" b="1" dirty="0" smtClean="0">
                <a:solidFill>
                  <a:srgbClr val="000000"/>
                </a:solidFill>
                <a:cs typeface="Arial Bold" pitchFamily="34" charset="0"/>
                <a:sym typeface="Arial Bold" pitchFamily="34" charset="0"/>
              </a:rPr>
            </a:br>
            <a:r>
              <a:rPr lang="en-US" sz="700" b="1" dirty="0" smtClean="0">
                <a:solidFill>
                  <a:srgbClr val="000000"/>
                </a:solidFill>
                <a:cs typeface="Arial Bold" pitchFamily="34" charset="0"/>
                <a:sym typeface="Arial Bold" pitchFamily="34" charset="0"/>
              </a:rPr>
              <a:t>Management</a:t>
            </a:r>
            <a:endParaRPr lang="en-US" sz="700" b="1" dirty="0">
              <a:solidFill>
                <a:srgbClr val="000000"/>
              </a:solidFill>
              <a:cs typeface="Arial Bold" pitchFamily="34" charset="0"/>
              <a:sym typeface="Arial Bold" pitchFamily="34" charset="0"/>
            </a:endParaRPr>
          </a:p>
        </p:txBody>
      </p:sp>
      <p:sp>
        <p:nvSpPr>
          <p:cNvPr id="248" name="AutoShape 18"/>
          <p:cNvSpPr>
            <a:spLocks/>
          </p:cNvSpPr>
          <p:nvPr/>
        </p:nvSpPr>
        <p:spPr bwMode="auto">
          <a:xfrm>
            <a:off x="473152" y="3658286"/>
            <a:ext cx="767566" cy="260457"/>
          </a:xfrm>
          <a:prstGeom prst="roundRect">
            <a:avLst>
              <a:gd name="adj" fmla="val 16662"/>
            </a:avLst>
          </a:prstGeom>
          <a:solidFill>
            <a:srgbClr val="FFFFFF"/>
          </a:solidFill>
          <a:ln w="9525">
            <a:noFill/>
            <a:round/>
            <a:headEnd/>
            <a:tailEnd/>
          </a:ln>
          <a:effectLst>
            <a:outerShdw blurRad="50800" dist="38100" dir="2700000" algn="tl" rotWithShape="0">
              <a:prstClr val="black">
                <a:alpha val="40000"/>
              </a:prstClr>
            </a:outerShdw>
          </a:effectLst>
        </p:spPr>
        <p:txBody>
          <a:bodyPr lIns="0" tIns="0" rIns="0" bIns="0" anchor="ctr"/>
          <a:lstStyle/>
          <a:p>
            <a:pPr marL="17458" algn="ctr"/>
            <a:r>
              <a:rPr lang="en-US" sz="700" b="1" dirty="0" smtClean="0">
                <a:solidFill>
                  <a:srgbClr val="000000"/>
                </a:solidFill>
                <a:cs typeface="Arial Bold" pitchFamily="34" charset="0"/>
                <a:sym typeface="Arial Bold" pitchFamily="34" charset="0"/>
              </a:rPr>
              <a:t>Auditing </a:t>
            </a:r>
            <a:br>
              <a:rPr lang="en-US" sz="700" b="1" dirty="0" smtClean="0">
                <a:solidFill>
                  <a:srgbClr val="000000"/>
                </a:solidFill>
                <a:cs typeface="Arial Bold" pitchFamily="34" charset="0"/>
                <a:sym typeface="Arial Bold" pitchFamily="34" charset="0"/>
              </a:rPr>
            </a:br>
            <a:r>
              <a:rPr lang="en-US" sz="700" b="1" dirty="0" smtClean="0">
                <a:solidFill>
                  <a:srgbClr val="000000"/>
                </a:solidFill>
                <a:cs typeface="Arial Bold" pitchFamily="34" charset="0"/>
                <a:sym typeface="Arial Bold" pitchFamily="34" charset="0"/>
              </a:rPr>
              <a:t>Services</a:t>
            </a:r>
            <a:endParaRPr lang="en-US" sz="700" b="1" dirty="0">
              <a:solidFill>
                <a:srgbClr val="000000"/>
              </a:solidFill>
              <a:cs typeface="Arial Bold" pitchFamily="34" charset="0"/>
              <a:sym typeface="Arial Bold" pitchFamily="34" charset="0"/>
            </a:endParaRPr>
          </a:p>
        </p:txBody>
      </p:sp>
      <p:sp>
        <p:nvSpPr>
          <p:cNvPr id="251" name="AutoShape 21"/>
          <p:cNvSpPr>
            <a:spLocks/>
          </p:cNvSpPr>
          <p:nvPr/>
        </p:nvSpPr>
        <p:spPr bwMode="auto">
          <a:xfrm>
            <a:off x="482980" y="4140886"/>
            <a:ext cx="724663" cy="260457"/>
          </a:xfrm>
          <a:prstGeom prst="roundRect">
            <a:avLst>
              <a:gd name="adj" fmla="val 16662"/>
            </a:avLst>
          </a:prstGeom>
          <a:solidFill>
            <a:srgbClr val="FFFFFF"/>
          </a:solidFill>
          <a:ln w="9525">
            <a:noFill/>
            <a:round/>
            <a:headEnd/>
            <a:tailEnd/>
          </a:ln>
          <a:effectLst>
            <a:outerShdw blurRad="50800" dist="38100" dir="2700000" algn="tl" rotWithShape="0">
              <a:prstClr val="black">
                <a:alpha val="40000"/>
              </a:prstClr>
            </a:outerShdw>
          </a:effectLst>
        </p:spPr>
        <p:txBody>
          <a:bodyPr lIns="0" tIns="0" rIns="0" bIns="0" anchor="ctr"/>
          <a:lstStyle/>
          <a:p>
            <a:pPr marL="17458" algn="ctr"/>
            <a:r>
              <a:rPr lang="en-US" sz="700" b="1" dirty="0" smtClean="0">
                <a:solidFill>
                  <a:srgbClr val="000000"/>
                </a:solidFill>
                <a:cs typeface="Arial Bold" pitchFamily="34" charset="0"/>
                <a:sym typeface="Arial Bold" pitchFamily="34" charset="0"/>
              </a:rPr>
              <a:t>Encryption</a:t>
            </a:r>
            <a:br>
              <a:rPr lang="en-US" sz="700" b="1" dirty="0" smtClean="0">
                <a:solidFill>
                  <a:srgbClr val="000000"/>
                </a:solidFill>
                <a:cs typeface="Arial Bold" pitchFamily="34" charset="0"/>
                <a:sym typeface="Arial Bold" pitchFamily="34" charset="0"/>
              </a:rPr>
            </a:br>
            <a:r>
              <a:rPr lang="en-US" sz="700" b="1" dirty="0" smtClean="0">
                <a:solidFill>
                  <a:srgbClr val="000000"/>
                </a:solidFill>
                <a:cs typeface="Arial Bold" pitchFamily="34" charset="0"/>
                <a:sym typeface="Arial Bold" pitchFamily="34" charset="0"/>
              </a:rPr>
              <a:t>Services</a:t>
            </a:r>
            <a:endParaRPr lang="en-US" sz="700" b="1" dirty="0">
              <a:solidFill>
                <a:srgbClr val="000000"/>
              </a:solidFill>
              <a:cs typeface="Arial Bold" pitchFamily="34" charset="0"/>
              <a:sym typeface="Arial Bold" pitchFamily="34" charset="0"/>
            </a:endParaRPr>
          </a:p>
        </p:txBody>
      </p:sp>
      <p:sp>
        <p:nvSpPr>
          <p:cNvPr id="254" name="AutoShape 24"/>
          <p:cNvSpPr>
            <a:spLocks/>
          </p:cNvSpPr>
          <p:nvPr/>
        </p:nvSpPr>
        <p:spPr bwMode="auto">
          <a:xfrm>
            <a:off x="482980" y="4623486"/>
            <a:ext cx="724663" cy="260457"/>
          </a:xfrm>
          <a:prstGeom prst="roundRect">
            <a:avLst>
              <a:gd name="adj" fmla="val 16662"/>
            </a:avLst>
          </a:prstGeom>
          <a:solidFill>
            <a:srgbClr val="FFFFFF"/>
          </a:solidFill>
          <a:ln w="9525">
            <a:noFill/>
            <a:round/>
            <a:headEnd/>
            <a:tailEnd/>
          </a:ln>
          <a:effectLst>
            <a:outerShdw blurRad="50800" dist="38100" dir="2700000" algn="tl" rotWithShape="0">
              <a:prstClr val="black">
                <a:alpha val="40000"/>
              </a:prstClr>
            </a:outerShdw>
          </a:effectLst>
        </p:spPr>
        <p:txBody>
          <a:bodyPr lIns="0" tIns="0" rIns="0" bIns="0" anchor="ctr"/>
          <a:lstStyle/>
          <a:p>
            <a:pPr marL="17458" algn="ctr"/>
            <a:r>
              <a:rPr lang="en-US" sz="700" b="1" dirty="0" smtClean="0">
                <a:solidFill>
                  <a:srgbClr val="000000"/>
                </a:solidFill>
                <a:cs typeface="Arial Bold" pitchFamily="34" charset="0"/>
                <a:sym typeface="Arial Bold" pitchFamily="34" charset="0"/>
              </a:rPr>
              <a:t>Directory</a:t>
            </a:r>
            <a:br>
              <a:rPr lang="en-US" sz="700" b="1" dirty="0" smtClean="0">
                <a:solidFill>
                  <a:srgbClr val="000000"/>
                </a:solidFill>
                <a:cs typeface="Arial Bold" pitchFamily="34" charset="0"/>
                <a:sym typeface="Arial Bold" pitchFamily="34" charset="0"/>
              </a:rPr>
            </a:br>
            <a:r>
              <a:rPr lang="en-US" sz="700" b="1" dirty="0" smtClean="0">
                <a:solidFill>
                  <a:srgbClr val="000000"/>
                </a:solidFill>
                <a:cs typeface="Arial Bold" pitchFamily="34" charset="0"/>
                <a:sym typeface="Arial Bold" pitchFamily="34" charset="0"/>
              </a:rPr>
              <a:t>Services</a:t>
            </a:r>
            <a:endParaRPr lang="en-US" sz="700" b="1" dirty="0">
              <a:solidFill>
                <a:srgbClr val="000000"/>
              </a:solidFill>
              <a:cs typeface="Arial Bold" pitchFamily="34" charset="0"/>
              <a:sym typeface="Arial Bold" pitchFamily="34" charset="0"/>
            </a:endParaRPr>
          </a:p>
        </p:txBody>
      </p:sp>
      <p:sp>
        <p:nvSpPr>
          <p:cNvPr id="257" name="AutoShape 27"/>
          <p:cNvSpPr>
            <a:spLocks/>
          </p:cNvSpPr>
          <p:nvPr/>
        </p:nvSpPr>
        <p:spPr bwMode="auto">
          <a:xfrm>
            <a:off x="473152" y="5106086"/>
            <a:ext cx="767566" cy="260457"/>
          </a:xfrm>
          <a:prstGeom prst="roundRect">
            <a:avLst>
              <a:gd name="adj" fmla="val 16662"/>
            </a:avLst>
          </a:prstGeom>
          <a:solidFill>
            <a:srgbClr val="FFFFFF"/>
          </a:solidFill>
          <a:ln w="9525">
            <a:noFill/>
            <a:round/>
            <a:headEnd/>
            <a:tailEnd/>
          </a:ln>
          <a:effectLst>
            <a:outerShdw blurRad="50800" dist="38100" dir="2700000" algn="tl" rotWithShape="0">
              <a:prstClr val="black">
                <a:alpha val="40000"/>
              </a:prstClr>
            </a:outerShdw>
          </a:effectLst>
        </p:spPr>
        <p:txBody>
          <a:bodyPr lIns="0" tIns="0" rIns="0" bIns="0" anchor="ctr"/>
          <a:lstStyle/>
          <a:p>
            <a:pPr marL="17458" algn="ctr"/>
            <a:r>
              <a:rPr lang="en-US" sz="700" b="1" dirty="0" smtClean="0">
                <a:solidFill>
                  <a:srgbClr val="000000"/>
                </a:solidFill>
                <a:cs typeface="Arial Bold" pitchFamily="34" charset="0"/>
                <a:sym typeface="Arial Bold" pitchFamily="34" charset="0"/>
              </a:rPr>
              <a:t>Security</a:t>
            </a:r>
            <a:r>
              <a:rPr lang="en-US" sz="700" b="1" dirty="0" smtClean="0">
                <a:solidFill>
                  <a:srgbClr val="000000"/>
                </a:solidFill>
                <a:sym typeface="Arial Bold" pitchFamily="34" charset="0"/>
              </a:rPr>
              <a:t/>
            </a:r>
            <a:br>
              <a:rPr lang="en-US" sz="700" b="1" dirty="0" smtClean="0">
                <a:solidFill>
                  <a:srgbClr val="000000"/>
                </a:solidFill>
                <a:sym typeface="Arial Bold" pitchFamily="34" charset="0"/>
              </a:rPr>
            </a:br>
            <a:r>
              <a:rPr lang="en-US" sz="700" b="1" dirty="0" smtClean="0">
                <a:solidFill>
                  <a:srgbClr val="000000"/>
                </a:solidFill>
                <a:cs typeface="Arial Bold" pitchFamily="34" charset="0"/>
                <a:sym typeface="Arial Bold" pitchFamily="34" charset="0"/>
              </a:rPr>
              <a:t>Infrastructure</a:t>
            </a:r>
            <a:endParaRPr lang="en-US" sz="700" b="1" dirty="0">
              <a:solidFill>
                <a:srgbClr val="000000"/>
              </a:solidFill>
              <a:cs typeface="Arial Bold" pitchFamily="34" charset="0"/>
              <a:sym typeface="Arial Bold" pitchFamily="34" charset="0"/>
            </a:endParaRPr>
          </a:p>
        </p:txBody>
      </p:sp>
      <p:sp>
        <p:nvSpPr>
          <p:cNvPr id="259" name="AutoShape 29"/>
          <p:cNvSpPr>
            <a:spLocks/>
          </p:cNvSpPr>
          <p:nvPr/>
        </p:nvSpPr>
        <p:spPr bwMode="auto">
          <a:xfrm>
            <a:off x="473152" y="5588686"/>
            <a:ext cx="767566" cy="260457"/>
          </a:xfrm>
          <a:prstGeom prst="roundRect">
            <a:avLst>
              <a:gd name="adj" fmla="val 16662"/>
            </a:avLst>
          </a:prstGeom>
          <a:solidFill>
            <a:srgbClr val="FFFFFF"/>
          </a:solidFill>
          <a:ln w="9525">
            <a:noFill/>
            <a:round/>
            <a:headEnd/>
            <a:tailEnd/>
          </a:ln>
          <a:effectLst>
            <a:outerShdw blurRad="50800" dist="38100" dir="2700000" algn="tl" rotWithShape="0">
              <a:prstClr val="black">
                <a:alpha val="40000"/>
              </a:prstClr>
            </a:outerShdw>
          </a:effectLst>
        </p:spPr>
        <p:txBody>
          <a:bodyPr lIns="0" tIns="0" rIns="0" bIns="0" anchor="ctr"/>
          <a:lstStyle/>
          <a:p>
            <a:pPr algn="ctr"/>
            <a:endParaRPr lang="en-US" sz="700" b="1" dirty="0"/>
          </a:p>
        </p:txBody>
      </p:sp>
      <p:sp>
        <p:nvSpPr>
          <p:cNvPr id="261" name="AutoShape 32"/>
          <p:cNvSpPr>
            <a:spLocks/>
          </p:cNvSpPr>
          <p:nvPr/>
        </p:nvSpPr>
        <p:spPr bwMode="auto">
          <a:xfrm>
            <a:off x="473152" y="3175686"/>
            <a:ext cx="767566" cy="260457"/>
          </a:xfrm>
          <a:prstGeom prst="roundRect">
            <a:avLst>
              <a:gd name="adj" fmla="val 16662"/>
            </a:avLst>
          </a:prstGeom>
          <a:solidFill>
            <a:srgbClr val="FFFFFF"/>
          </a:solidFill>
          <a:ln w="9525">
            <a:noFill/>
            <a:round/>
            <a:headEnd/>
            <a:tailEnd/>
          </a:ln>
          <a:effectLst>
            <a:outerShdw blurRad="50800" dist="38100" dir="2700000" algn="tl" rotWithShape="0">
              <a:prstClr val="black">
                <a:alpha val="40000"/>
              </a:prstClr>
            </a:outerShdw>
          </a:effectLst>
        </p:spPr>
        <p:txBody>
          <a:bodyPr lIns="0" tIns="0" rIns="0" bIns="0" anchor="ctr"/>
          <a:lstStyle/>
          <a:p>
            <a:pPr algn="ctr"/>
            <a:endParaRPr lang="en-US" sz="700" b="1" dirty="0"/>
          </a:p>
        </p:txBody>
      </p:sp>
      <p:pic>
        <p:nvPicPr>
          <p:cNvPr id="262" name="Picture 33"/>
          <p:cNvPicPr>
            <a:picLocks noChangeArrowheads="1"/>
          </p:cNvPicPr>
          <p:nvPr/>
        </p:nvPicPr>
        <p:blipFill>
          <a:blip r:embed="rId20" cstate="print"/>
          <a:srcRect/>
          <a:stretch>
            <a:fillRect/>
          </a:stretch>
        </p:blipFill>
        <p:spPr bwMode="auto">
          <a:xfrm>
            <a:off x="651215" y="3274113"/>
            <a:ext cx="343806" cy="97672"/>
          </a:xfrm>
          <a:prstGeom prst="rect">
            <a:avLst/>
          </a:prstGeom>
          <a:noFill/>
          <a:ln w="9525">
            <a:noFill/>
            <a:miter lim="800000"/>
            <a:headEnd/>
            <a:tailEnd/>
          </a:ln>
        </p:spPr>
      </p:pic>
      <p:pic>
        <p:nvPicPr>
          <p:cNvPr id="263" name="Picture 229" descr="attenda_logo"/>
          <p:cNvPicPr>
            <a:picLocks noChangeAspect="1" noChangeArrowheads="1"/>
          </p:cNvPicPr>
          <p:nvPr/>
        </p:nvPicPr>
        <p:blipFill>
          <a:blip r:embed="rId21" cstate="print"/>
          <a:srcRect/>
          <a:stretch>
            <a:fillRect/>
          </a:stretch>
        </p:blipFill>
        <p:spPr bwMode="auto">
          <a:xfrm>
            <a:off x="578325" y="5682348"/>
            <a:ext cx="530226" cy="110695"/>
          </a:xfrm>
          <a:prstGeom prst="rect">
            <a:avLst/>
          </a:prstGeom>
          <a:noFill/>
          <a:ln w="9525">
            <a:noFill/>
            <a:miter lim="800000"/>
            <a:headEnd/>
            <a:tailEnd/>
          </a:ln>
        </p:spPr>
      </p:pic>
      <p:sp>
        <p:nvSpPr>
          <p:cNvPr id="266" name="Rounded Rectangle 265"/>
          <p:cNvSpPr/>
          <p:nvPr/>
        </p:nvSpPr>
        <p:spPr>
          <a:xfrm>
            <a:off x="8519555" y="1948662"/>
            <a:ext cx="990600" cy="2454714"/>
          </a:xfrm>
          <a:prstGeom prst="roundRect">
            <a:avLst>
              <a:gd name="adj" fmla="val 12699"/>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406" tIns="34203" rIns="68406" bIns="34203" rtlCol="0" anchor="ctr"/>
          <a:lstStyle/>
          <a:p>
            <a:pPr algn="ctr"/>
            <a:endParaRPr lang="en-US" sz="1000" dirty="0">
              <a:latin typeface="Arial" pitchFamily="34" charset="0"/>
              <a:cs typeface="Arial" pitchFamily="34" charset="0"/>
            </a:endParaRPr>
          </a:p>
        </p:txBody>
      </p:sp>
      <p:sp>
        <p:nvSpPr>
          <p:cNvPr id="267" name="AutoShape 12"/>
          <p:cNvSpPr>
            <a:spLocks/>
          </p:cNvSpPr>
          <p:nvPr/>
        </p:nvSpPr>
        <p:spPr bwMode="auto">
          <a:xfrm>
            <a:off x="8617829" y="2210486"/>
            <a:ext cx="767566" cy="260457"/>
          </a:xfrm>
          <a:prstGeom prst="roundRect">
            <a:avLst>
              <a:gd name="adj" fmla="val 16662"/>
            </a:avLst>
          </a:prstGeom>
          <a:solidFill>
            <a:srgbClr val="FFFFFF"/>
          </a:solidFill>
          <a:ln w="9525">
            <a:noFill/>
            <a:round/>
            <a:headEnd/>
            <a:tailEnd/>
          </a:ln>
          <a:effectLst>
            <a:outerShdw blurRad="50800" dist="38100" dir="2700000" algn="tl" rotWithShape="0">
              <a:prstClr val="black">
                <a:alpha val="40000"/>
              </a:prstClr>
            </a:outerShdw>
          </a:effectLst>
        </p:spPr>
        <p:txBody>
          <a:bodyPr lIns="0" tIns="0" rIns="0" bIns="0" anchor="ctr"/>
          <a:lstStyle/>
          <a:p>
            <a:pPr marL="17458" algn="ctr"/>
            <a:endParaRPr lang="en-US" sz="700" b="1" dirty="0">
              <a:solidFill>
                <a:srgbClr val="000000"/>
              </a:solidFill>
              <a:cs typeface="Arial Bold" pitchFamily="34" charset="0"/>
              <a:sym typeface="Arial Bold" pitchFamily="34" charset="0"/>
            </a:endParaRPr>
          </a:p>
        </p:txBody>
      </p:sp>
      <p:sp>
        <p:nvSpPr>
          <p:cNvPr id="268" name="AutoShape 12"/>
          <p:cNvSpPr>
            <a:spLocks/>
          </p:cNvSpPr>
          <p:nvPr/>
        </p:nvSpPr>
        <p:spPr bwMode="auto">
          <a:xfrm>
            <a:off x="8617829" y="2662374"/>
            <a:ext cx="767566" cy="260457"/>
          </a:xfrm>
          <a:prstGeom prst="roundRect">
            <a:avLst>
              <a:gd name="adj" fmla="val 16662"/>
            </a:avLst>
          </a:prstGeom>
          <a:solidFill>
            <a:srgbClr val="FFFFFF"/>
          </a:solidFill>
          <a:ln w="9525">
            <a:noFill/>
            <a:round/>
            <a:headEnd/>
            <a:tailEnd/>
          </a:ln>
          <a:effectLst>
            <a:outerShdw blurRad="50800" dist="38100" dir="2700000" algn="tl" rotWithShape="0">
              <a:prstClr val="black">
                <a:alpha val="40000"/>
              </a:prstClr>
            </a:outerShdw>
          </a:effectLst>
        </p:spPr>
        <p:txBody>
          <a:bodyPr lIns="0" tIns="0" rIns="0" bIns="0" anchor="ctr"/>
          <a:lstStyle/>
          <a:p>
            <a:pPr marL="17458" algn="ctr"/>
            <a:r>
              <a:rPr lang="en-US" sz="700" b="1" dirty="0" smtClean="0">
                <a:solidFill>
                  <a:srgbClr val="000000"/>
                </a:solidFill>
                <a:cs typeface="Arial Bold" pitchFamily="34" charset="0"/>
                <a:sym typeface="Arial Bold" pitchFamily="34" charset="0"/>
              </a:rPr>
              <a:t>Event</a:t>
            </a:r>
            <a:br>
              <a:rPr lang="en-US" sz="700" b="1" dirty="0" smtClean="0">
                <a:solidFill>
                  <a:srgbClr val="000000"/>
                </a:solidFill>
                <a:cs typeface="Arial Bold" pitchFamily="34" charset="0"/>
                <a:sym typeface="Arial Bold" pitchFamily="34" charset="0"/>
              </a:rPr>
            </a:br>
            <a:r>
              <a:rPr lang="en-US" sz="700" b="1" dirty="0" smtClean="0">
                <a:solidFill>
                  <a:srgbClr val="000000"/>
                </a:solidFill>
                <a:cs typeface="Arial Bold" pitchFamily="34" charset="0"/>
                <a:sym typeface="Arial Bold" pitchFamily="34" charset="0"/>
              </a:rPr>
              <a:t>Management</a:t>
            </a:r>
          </a:p>
        </p:txBody>
      </p:sp>
      <p:sp>
        <p:nvSpPr>
          <p:cNvPr id="269" name="AutoShape 12"/>
          <p:cNvSpPr>
            <a:spLocks/>
          </p:cNvSpPr>
          <p:nvPr/>
        </p:nvSpPr>
        <p:spPr bwMode="auto">
          <a:xfrm>
            <a:off x="8617829" y="3115361"/>
            <a:ext cx="767566" cy="260457"/>
          </a:xfrm>
          <a:prstGeom prst="roundRect">
            <a:avLst>
              <a:gd name="adj" fmla="val 16662"/>
            </a:avLst>
          </a:prstGeom>
          <a:solidFill>
            <a:srgbClr val="FFFFFF"/>
          </a:solidFill>
          <a:ln w="9525">
            <a:noFill/>
            <a:round/>
            <a:headEnd/>
            <a:tailEnd/>
          </a:ln>
          <a:effectLst>
            <a:outerShdw blurRad="50800" dist="38100" dir="2700000" algn="tl" rotWithShape="0">
              <a:prstClr val="black">
                <a:alpha val="40000"/>
              </a:prstClr>
            </a:outerShdw>
          </a:effectLst>
        </p:spPr>
        <p:txBody>
          <a:bodyPr lIns="0" tIns="0" rIns="0" bIns="0" anchor="ctr"/>
          <a:lstStyle/>
          <a:p>
            <a:pPr marL="17458" algn="ctr"/>
            <a:endParaRPr lang="en-US" sz="700" b="1" dirty="0">
              <a:solidFill>
                <a:srgbClr val="000000"/>
              </a:solidFill>
              <a:cs typeface="Arial Bold" pitchFamily="34" charset="0"/>
              <a:sym typeface="Arial Bold" pitchFamily="34" charset="0"/>
            </a:endParaRPr>
          </a:p>
        </p:txBody>
      </p:sp>
      <p:sp>
        <p:nvSpPr>
          <p:cNvPr id="270" name="AutoShape 12"/>
          <p:cNvSpPr>
            <a:spLocks/>
          </p:cNvSpPr>
          <p:nvPr/>
        </p:nvSpPr>
        <p:spPr bwMode="auto">
          <a:xfrm>
            <a:off x="8617829" y="3595012"/>
            <a:ext cx="767566" cy="260457"/>
          </a:xfrm>
          <a:prstGeom prst="roundRect">
            <a:avLst>
              <a:gd name="adj" fmla="val 16662"/>
            </a:avLst>
          </a:prstGeom>
          <a:solidFill>
            <a:srgbClr val="FFFFFF"/>
          </a:solidFill>
          <a:ln w="9525">
            <a:noFill/>
            <a:round/>
            <a:headEnd/>
            <a:tailEnd/>
          </a:ln>
          <a:effectLst>
            <a:outerShdw blurRad="50800" dist="38100" dir="2700000" algn="tl" rotWithShape="0">
              <a:prstClr val="black">
                <a:alpha val="40000"/>
              </a:prstClr>
            </a:outerShdw>
          </a:effectLst>
        </p:spPr>
        <p:txBody>
          <a:bodyPr lIns="0" tIns="0" rIns="0" bIns="0" anchor="ctr"/>
          <a:lstStyle/>
          <a:p>
            <a:pPr marL="17458" algn="ctr"/>
            <a:r>
              <a:rPr lang="en-US" sz="700" b="1" dirty="0" smtClean="0">
                <a:solidFill>
                  <a:srgbClr val="000000"/>
                </a:solidFill>
                <a:cs typeface="Arial Bold" pitchFamily="34" charset="0"/>
                <a:sym typeface="Arial Bold" pitchFamily="34" charset="0"/>
              </a:rPr>
              <a:t>Service Support </a:t>
            </a:r>
          </a:p>
        </p:txBody>
      </p:sp>
      <p:sp>
        <p:nvSpPr>
          <p:cNvPr id="271" name="AutoShape 12"/>
          <p:cNvSpPr>
            <a:spLocks/>
          </p:cNvSpPr>
          <p:nvPr/>
        </p:nvSpPr>
        <p:spPr bwMode="auto">
          <a:xfrm>
            <a:off x="8617829" y="4046901"/>
            <a:ext cx="767566" cy="260457"/>
          </a:xfrm>
          <a:prstGeom prst="roundRect">
            <a:avLst>
              <a:gd name="adj" fmla="val 16662"/>
            </a:avLst>
          </a:prstGeom>
          <a:solidFill>
            <a:srgbClr val="FFFFFF"/>
          </a:solidFill>
          <a:ln w="9525">
            <a:noFill/>
            <a:round/>
            <a:headEnd/>
            <a:tailEnd/>
          </a:ln>
          <a:effectLst>
            <a:outerShdw blurRad="50800" dist="38100" dir="2700000" algn="tl" rotWithShape="0">
              <a:prstClr val="black">
                <a:alpha val="40000"/>
              </a:prstClr>
            </a:outerShdw>
          </a:effectLst>
        </p:spPr>
        <p:txBody>
          <a:bodyPr lIns="0" tIns="0" rIns="0" bIns="0" anchor="ctr"/>
          <a:lstStyle/>
          <a:p>
            <a:pPr marL="17458" algn="ctr"/>
            <a:r>
              <a:rPr lang="en-US" sz="700" b="1" dirty="0" smtClean="0">
                <a:solidFill>
                  <a:srgbClr val="000000"/>
                </a:solidFill>
                <a:cs typeface="Arial Bold" pitchFamily="34" charset="0"/>
                <a:sym typeface="Arial Bold" pitchFamily="34" charset="0"/>
              </a:rPr>
              <a:t>Service Continuity</a:t>
            </a:r>
          </a:p>
        </p:txBody>
      </p:sp>
      <p:sp>
        <p:nvSpPr>
          <p:cNvPr id="272" name="AutoShape 12"/>
          <p:cNvSpPr>
            <a:spLocks/>
          </p:cNvSpPr>
          <p:nvPr/>
        </p:nvSpPr>
        <p:spPr bwMode="auto">
          <a:xfrm>
            <a:off x="8617829" y="4499887"/>
            <a:ext cx="767566" cy="260457"/>
          </a:xfrm>
          <a:prstGeom prst="roundRect">
            <a:avLst>
              <a:gd name="adj" fmla="val 16662"/>
            </a:avLst>
          </a:prstGeom>
          <a:solidFill>
            <a:srgbClr val="FFFFFF"/>
          </a:solidFill>
          <a:ln w="9525">
            <a:noFill/>
            <a:round/>
            <a:headEnd/>
            <a:tailEnd/>
          </a:ln>
          <a:effectLst>
            <a:outerShdw blurRad="50800" dist="38100" dir="2700000" algn="tl" rotWithShape="0">
              <a:prstClr val="black">
                <a:alpha val="40000"/>
              </a:prstClr>
            </a:outerShdw>
          </a:effectLst>
        </p:spPr>
        <p:txBody>
          <a:bodyPr lIns="0" tIns="0" rIns="0" bIns="0" anchor="ctr"/>
          <a:lstStyle/>
          <a:p>
            <a:pPr marL="17458" algn="ctr"/>
            <a:endParaRPr lang="en-US" sz="700" b="1" dirty="0">
              <a:solidFill>
                <a:srgbClr val="000000"/>
              </a:solidFill>
              <a:cs typeface="Arial Bold" pitchFamily="34" charset="0"/>
              <a:sym typeface="Arial Bold" pitchFamily="34" charset="0"/>
            </a:endParaRPr>
          </a:p>
        </p:txBody>
      </p:sp>
      <p:sp>
        <p:nvSpPr>
          <p:cNvPr id="273" name="AutoShape 12"/>
          <p:cNvSpPr>
            <a:spLocks/>
          </p:cNvSpPr>
          <p:nvPr/>
        </p:nvSpPr>
        <p:spPr bwMode="auto">
          <a:xfrm>
            <a:off x="8617829" y="5074562"/>
            <a:ext cx="767566" cy="260457"/>
          </a:xfrm>
          <a:prstGeom prst="roundRect">
            <a:avLst>
              <a:gd name="adj" fmla="val 16662"/>
            </a:avLst>
          </a:prstGeom>
          <a:solidFill>
            <a:srgbClr val="FFFFFF"/>
          </a:solidFill>
          <a:ln w="9525">
            <a:solidFill>
              <a:schemeClr val="accent3"/>
            </a:solidFill>
            <a:round/>
            <a:headEnd/>
            <a:tailEnd/>
          </a:ln>
          <a:effectLst>
            <a:outerShdw blurRad="50800" dist="38100" dir="2700000" algn="tl" rotWithShape="0">
              <a:prstClr val="black">
                <a:alpha val="40000"/>
              </a:prstClr>
            </a:outerShdw>
          </a:effectLst>
        </p:spPr>
        <p:txBody>
          <a:bodyPr lIns="0" tIns="0" rIns="0" bIns="0" anchor="ctr"/>
          <a:lstStyle/>
          <a:p>
            <a:pPr marL="17458" algn="ctr"/>
            <a:r>
              <a:rPr lang="en-US" sz="700" b="1" dirty="0" smtClean="0">
                <a:solidFill>
                  <a:srgbClr val="000000"/>
                </a:solidFill>
                <a:cs typeface="Arial Bold" pitchFamily="34" charset="0"/>
                <a:sym typeface="Arial Bold" pitchFamily="34" charset="0"/>
              </a:rPr>
              <a:t>Archiving</a:t>
            </a:r>
          </a:p>
        </p:txBody>
      </p:sp>
      <p:grpSp>
        <p:nvGrpSpPr>
          <p:cNvPr id="9" name="Group 275"/>
          <p:cNvGrpSpPr/>
          <p:nvPr/>
        </p:nvGrpSpPr>
        <p:grpSpPr>
          <a:xfrm>
            <a:off x="8771980" y="4504155"/>
            <a:ext cx="446104" cy="234634"/>
            <a:chOff x="11289617" y="5654040"/>
            <a:chExt cx="736502" cy="426720"/>
          </a:xfrm>
        </p:grpSpPr>
        <p:pic>
          <p:nvPicPr>
            <p:cNvPr id="274" name="Picture 16" descr="https://encrypted-tbn2.google.com/images?q=tbn:ANd9GcST1YGQ7vHpp_ZlHfFd8FQjabjpT5qVoUIzRbdL-58_BkXE0u_hA_cuB7a5"/>
            <p:cNvPicPr>
              <a:picLocks noChangeAspect="1" noChangeArrowheads="1"/>
            </p:cNvPicPr>
            <p:nvPr/>
          </p:nvPicPr>
          <p:blipFill>
            <a:blip r:embed="rId22" cstate="print"/>
            <a:srcRect/>
            <a:stretch>
              <a:fillRect/>
            </a:stretch>
          </p:blipFill>
          <p:spPr bwMode="auto">
            <a:xfrm>
              <a:off x="11289617" y="5654040"/>
              <a:ext cx="736502" cy="213360"/>
            </a:xfrm>
            <a:prstGeom prst="rect">
              <a:avLst/>
            </a:prstGeom>
            <a:noFill/>
            <a:ln w="9525">
              <a:noFill/>
              <a:miter lim="800000"/>
              <a:headEnd/>
              <a:tailEnd/>
            </a:ln>
          </p:spPr>
        </p:pic>
        <p:pic>
          <p:nvPicPr>
            <p:cNvPr id="275" name="Picture 455"/>
            <p:cNvPicPr>
              <a:picLocks noChangeAspect="1" noChangeArrowheads="1"/>
            </p:cNvPicPr>
            <p:nvPr/>
          </p:nvPicPr>
          <p:blipFill>
            <a:blip r:embed="rId23" cstate="print"/>
            <a:srcRect/>
            <a:stretch>
              <a:fillRect/>
            </a:stretch>
          </p:blipFill>
          <p:spPr bwMode="auto">
            <a:xfrm>
              <a:off x="11324492" y="5867400"/>
              <a:ext cx="689317" cy="213360"/>
            </a:xfrm>
            <a:prstGeom prst="rect">
              <a:avLst/>
            </a:prstGeom>
            <a:noFill/>
            <a:ln w="9525" algn="ctr">
              <a:noFill/>
              <a:miter lim="800000"/>
              <a:headEnd/>
              <a:tailEnd/>
            </a:ln>
          </p:spPr>
        </p:pic>
      </p:grpSp>
      <p:pic>
        <p:nvPicPr>
          <p:cNvPr id="277" name="Picture 229" descr="munin"/>
          <p:cNvPicPr>
            <a:picLocks noChangeAspect="1" noChangeArrowheads="1"/>
          </p:cNvPicPr>
          <p:nvPr/>
        </p:nvPicPr>
        <p:blipFill>
          <a:blip r:embed="rId24" cstate="print"/>
          <a:srcRect/>
          <a:stretch>
            <a:fillRect/>
          </a:stretch>
        </p:blipFill>
        <p:spPr bwMode="auto">
          <a:xfrm>
            <a:off x="8720139" y="2318662"/>
            <a:ext cx="576263" cy="123717"/>
          </a:xfrm>
          <a:prstGeom prst="rect">
            <a:avLst/>
          </a:prstGeom>
          <a:noFill/>
          <a:ln w="9525">
            <a:noFill/>
            <a:miter lim="800000"/>
            <a:headEnd/>
            <a:tailEnd/>
          </a:ln>
        </p:spPr>
      </p:pic>
      <p:pic>
        <p:nvPicPr>
          <p:cNvPr id="278" name="Picture 230" descr="Nagios"/>
          <p:cNvPicPr>
            <a:picLocks noChangeAspect="1" noChangeArrowheads="1"/>
          </p:cNvPicPr>
          <p:nvPr/>
        </p:nvPicPr>
        <p:blipFill>
          <a:blip r:embed="rId25" cstate="print"/>
          <a:srcRect/>
          <a:stretch>
            <a:fillRect/>
          </a:stretch>
        </p:blipFill>
        <p:spPr bwMode="auto">
          <a:xfrm>
            <a:off x="8703188" y="3216538"/>
            <a:ext cx="577850" cy="111924"/>
          </a:xfrm>
          <a:prstGeom prst="rect">
            <a:avLst/>
          </a:prstGeom>
          <a:noFill/>
          <a:ln w="9525">
            <a:noFill/>
            <a:miter lim="800000"/>
            <a:headEnd/>
            <a:tailEnd/>
          </a:ln>
        </p:spPr>
      </p:pic>
      <p:cxnSp>
        <p:nvCxnSpPr>
          <p:cNvPr id="280" name="Elbow Connector 279"/>
          <p:cNvCxnSpPr>
            <a:stCxn id="267" idx="3"/>
            <a:endCxn id="268" idx="3"/>
          </p:cNvCxnSpPr>
          <p:nvPr/>
        </p:nvCxnSpPr>
        <p:spPr>
          <a:xfrm>
            <a:off x="9385395" y="2340715"/>
            <a:ext cx="12700" cy="451888"/>
          </a:xfrm>
          <a:prstGeom prst="bentConnector3">
            <a:avLst>
              <a:gd name="adj1" fmla="val 1800000"/>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2" name="Elbow Connector 281"/>
          <p:cNvCxnSpPr>
            <a:stCxn id="271" idx="1"/>
            <a:endCxn id="272" idx="1"/>
          </p:cNvCxnSpPr>
          <p:nvPr/>
        </p:nvCxnSpPr>
        <p:spPr>
          <a:xfrm rot="10800000" flipV="1">
            <a:off x="8617829" y="4177130"/>
            <a:ext cx="12700" cy="452986"/>
          </a:xfrm>
          <a:prstGeom prst="bentConnector3">
            <a:avLst>
              <a:gd name="adj1" fmla="val 1800000"/>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a:stCxn id="268" idx="2"/>
            <a:endCxn id="269" idx="0"/>
          </p:cNvCxnSpPr>
          <p:nvPr/>
        </p:nvCxnSpPr>
        <p:spPr>
          <a:xfrm>
            <a:off x="9001612" y="2922831"/>
            <a:ext cx="0" cy="19253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a:stCxn id="269" idx="2"/>
            <a:endCxn id="270" idx="0"/>
          </p:cNvCxnSpPr>
          <p:nvPr/>
        </p:nvCxnSpPr>
        <p:spPr>
          <a:xfrm>
            <a:off x="9001612" y="3375818"/>
            <a:ext cx="0" cy="2191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a:stCxn id="270" idx="2"/>
            <a:endCxn id="271" idx="0"/>
          </p:cNvCxnSpPr>
          <p:nvPr/>
        </p:nvCxnSpPr>
        <p:spPr>
          <a:xfrm>
            <a:off x="9001612" y="3855469"/>
            <a:ext cx="0" cy="19143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20" name="Rectangle 138"/>
          <p:cNvSpPr>
            <a:spLocks/>
          </p:cNvSpPr>
          <p:nvPr/>
        </p:nvSpPr>
        <p:spPr bwMode="auto">
          <a:xfrm>
            <a:off x="1604979" y="3971476"/>
            <a:ext cx="990600" cy="333291"/>
          </a:xfrm>
          <a:prstGeom prst="roundRect">
            <a:avLst/>
          </a:prstGeom>
          <a:solidFill>
            <a:schemeClr val="bg1"/>
          </a:solidFill>
          <a:ln w="12700">
            <a:noFill/>
            <a:miter lim="800000"/>
            <a:headEnd/>
            <a:tailEnd/>
          </a:ln>
          <a:effectLst>
            <a:outerShdw blurRad="50800" dist="38100" dir="2700000" algn="tl" rotWithShape="0">
              <a:prstClr val="black">
                <a:alpha val="40000"/>
              </a:prstClr>
            </a:outerShdw>
          </a:effectLst>
        </p:spPr>
        <p:txBody>
          <a:bodyPr lIns="0" tIns="0" rIns="0" bIns="0" anchor="ctr"/>
          <a:lstStyle/>
          <a:p>
            <a:pPr algn="ctr"/>
            <a:r>
              <a:rPr lang="en-US" sz="600" b="1" dirty="0" smtClean="0">
                <a:solidFill>
                  <a:srgbClr val="FFFFFF"/>
                </a:solidFill>
                <a:cs typeface="Arial Bold" pitchFamily="34" charset="0"/>
                <a:sym typeface="Arial Bold" pitchFamily="34" charset="0"/>
              </a:rPr>
              <a:t>Content</a:t>
            </a:r>
          </a:p>
          <a:p>
            <a:pPr algn="ctr"/>
            <a:r>
              <a:rPr lang="en-US" sz="600" b="1" dirty="0" smtClean="0">
                <a:solidFill>
                  <a:srgbClr val="FFFFFF"/>
                </a:solidFill>
                <a:cs typeface="Arial Bold" pitchFamily="34" charset="0"/>
                <a:sym typeface="Arial Bold" pitchFamily="34" charset="0"/>
              </a:rPr>
              <a:t>Management </a:t>
            </a:r>
            <a:endParaRPr lang="en-US" sz="600" b="1" dirty="0">
              <a:solidFill>
                <a:srgbClr val="FFFFFF"/>
              </a:solidFill>
              <a:cs typeface="Arial Bold" pitchFamily="34" charset="0"/>
              <a:sym typeface="Arial Bold" pitchFamily="34" charset="0"/>
            </a:endParaRPr>
          </a:p>
        </p:txBody>
      </p:sp>
      <p:pic>
        <p:nvPicPr>
          <p:cNvPr id="49" name="Picture 78"/>
          <p:cNvPicPr>
            <a:picLocks noChangeArrowheads="1"/>
          </p:cNvPicPr>
          <p:nvPr/>
        </p:nvPicPr>
        <p:blipFill>
          <a:blip r:embed="rId26" cstate="print"/>
          <a:stretch>
            <a:fillRect/>
          </a:stretch>
        </p:blipFill>
        <p:spPr bwMode="auto">
          <a:xfrm>
            <a:off x="1676407" y="4028123"/>
            <a:ext cx="890185" cy="241651"/>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0837" y="0"/>
            <a:ext cx="9555163" cy="925286"/>
          </a:xfrm>
        </p:spPr>
        <p:txBody>
          <a:bodyPr/>
          <a:lstStyle/>
          <a:p>
            <a:pPr indent="1588"/>
            <a:r>
              <a:rPr lang="en-US" dirty="0" smtClean="0">
                <a:solidFill>
                  <a:srgbClr val="FFC000"/>
                </a:solidFill>
                <a:latin typeface="Calibri" pitchFamily="34" charset="0"/>
              </a:rPr>
              <a:t>Digital means…</a:t>
            </a:r>
            <a:endParaRPr lang="en-US" dirty="0">
              <a:solidFill>
                <a:srgbClr val="FFC000"/>
              </a:solidFill>
              <a:latin typeface="Calibri" pitchFamily="34" charset="0"/>
            </a:endParaRPr>
          </a:p>
        </p:txBody>
      </p:sp>
      <p:sp>
        <p:nvSpPr>
          <p:cNvPr id="31" name="Round Diagonal Corner Rectangle 30"/>
          <p:cNvSpPr/>
          <p:nvPr/>
        </p:nvSpPr>
        <p:spPr>
          <a:xfrm>
            <a:off x="6578050" y="1727848"/>
            <a:ext cx="1322726" cy="1165865"/>
          </a:xfrm>
          <a:prstGeom prst="round2DiagRect">
            <a:avLst/>
          </a:prstGeom>
          <a:solidFill>
            <a:schemeClr val="bg1"/>
          </a:solidFill>
          <a:ln w="3175">
            <a:solidFill>
              <a:srgbClr val="AF1C63"/>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400" b="1" dirty="0" smtClean="0">
                <a:solidFill>
                  <a:schemeClr val="tx1"/>
                </a:solidFill>
                <a:latin typeface="Calibri" pitchFamily="34" charset="0"/>
              </a:rPr>
              <a:t>m-Commerce growing rapidly</a:t>
            </a:r>
          </a:p>
        </p:txBody>
      </p:sp>
      <p:sp>
        <p:nvSpPr>
          <p:cNvPr id="34" name="Round Diagonal Corner Rectangle 33"/>
          <p:cNvSpPr/>
          <p:nvPr/>
        </p:nvSpPr>
        <p:spPr>
          <a:xfrm>
            <a:off x="5073523" y="1213950"/>
            <a:ext cx="1322726" cy="1165865"/>
          </a:xfrm>
          <a:prstGeom prst="round2DiagRect">
            <a:avLst/>
          </a:prstGeom>
          <a:solidFill>
            <a:schemeClr val="bg1"/>
          </a:solidFill>
          <a:ln w="3175">
            <a:solidFill>
              <a:srgbClr val="AF1C63"/>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lang="en-US" sz="1400" b="1" dirty="0" smtClean="0">
                <a:solidFill>
                  <a:schemeClr val="tx1"/>
                </a:solidFill>
                <a:latin typeface="Calibri" pitchFamily="34" charset="0"/>
              </a:rPr>
              <a:t>e-Commerce a mature channel</a:t>
            </a:r>
          </a:p>
        </p:txBody>
      </p:sp>
      <p:sp>
        <p:nvSpPr>
          <p:cNvPr id="13" name="Round Diagonal Corner Rectangle 12"/>
          <p:cNvSpPr/>
          <p:nvPr/>
        </p:nvSpPr>
        <p:spPr>
          <a:xfrm>
            <a:off x="3454226" y="1213950"/>
            <a:ext cx="1322726" cy="1165865"/>
          </a:xfrm>
          <a:prstGeom prst="round2DiagRect">
            <a:avLst/>
          </a:prstGeom>
          <a:solidFill>
            <a:schemeClr val="bg1"/>
          </a:solidFill>
          <a:ln w="3175">
            <a:solidFill>
              <a:srgbClr val="AF1C63"/>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Ins="90000" rtlCol="0" anchor="ctr"/>
          <a:lstStyle/>
          <a:p>
            <a:pPr algn="ctr"/>
            <a:r>
              <a:rPr lang="en-US" sz="1400" b="1" dirty="0" smtClean="0">
                <a:solidFill>
                  <a:schemeClr val="tx1"/>
                </a:solidFill>
                <a:latin typeface="Calibri" pitchFamily="34" charset="0"/>
              </a:rPr>
              <a:t>Infinite access to information</a:t>
            </a:r>
          </a:p>
        </p:txBody>
      </p:sp>
      <p:pic>
        <p:nvPicPr>
          <p:cNvPr id="19" name="Picture 31" descr="NEW_DataProcessing"/>
          <p:cNvPicPr>
            <a:picLocks noChangeAspect="1" noChangeArrowheads="1"/>
          </p:cNvPicPr>
          <p:nvPr/>
        </p:nvPicPr>
        <p:blipFill>
          <a:blip r:embed="rId4" cstate="print"/>
          <a:srcRect r="35533"/>
          <a:stretch>
            <a:fillRect/>
          </a:stretch>
        </p:blipFill>
        <p:spPr bwMode="auto">
          <a:xfrm>
            <a:off x="2937694" y="1056294"/>
            <a:ext cx="672610" cy="424262"/>
          </a:xfrm>
          <a:prstGeom prst="rect">
            <a:avLst/>
          </a:prstGeom>
          <a:noFill/>
          <a:ln w="9525">
            <a:noFill/>
            <a:miter lim="800000"/>
            <a:headEnd/>
            <a:tailEnd/>
          </a:ln>
        </p:spPr>
      </p:pic>
      <p:sp>
        <p:nvSpPr>
          <p:cNvPr id="22" name="Round Diagonal Corner Rectangle 21"/>
          <p:cNvSpPr/>
          <p:nvPr/>
        </p:nvSpPr>
        <p:spPr>
          <a:xfrm>
            <a:off x="1896742" y="1727848"/>
            <a:ext cx="1322726" cy="1165865"/>
          </a:xfrm>
          <a:prstGeom prst="round2DiagRect">
            <a:avLst/>
          </a:prstGeom>
          <a:solidFill>
            <a:schemeClr val="bg1"/>
          </a:solidFill>
          <a:ln w="3175">
            <a:solidFill>
              <a:srgbClr val="AF1C63"/>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Ins="90000" rtlCol="0" anchor="ctr"/>
          <a:lstStyle/>
          <a:p>
            <a:pPr algn="ctr"/>
            <a:r>
              <a:rPr lang="en-US" sz="1400" b="1" dirty="0" smtClean="0">
                <a:solidFill>
                  <a:schemeClr val="tx1"/>
                </a:solidFill>
                <a:latin typeface="Calibri" pitchFamily="34" charset="0"/>
              </a:rPr>
              <a:t>Always on, anytime, anywhere</a:t>
            </a:r>
          </a:p>
        </p:txBody>
      </p:sp>
      <p:sp>
        <p:nvSpPr>
          <p:cNvPr id="25" name="Round Diagonal Corner Rectangle 24"/>
          <p:cNvSpPr/>
          <p:nvPr/>
        </p:nvSpPr>
        <p:spPr>
          <a:xfrm>
            <a:off x="413583" y="2478227"/>
            <a:ext cx="1322726" cy="1165865"/>
          </a:xfrm>
          <a:prstGeom prst="round2DiagRect">
            <a:avLst/>
          </a:prstGeom>
          <a:solidFill>
            <a:schemeClr val="bg1"/>
          </a:solidFill>
          <a:ln w="3175">
            <a:solidFill>
              <a:srgbClr val="AF1C63"/>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Ins="90000" rtlCol="0" anchor="ctr"/>
          <a:lstStyle/>
          <a:p>
            <a:pPr algn="ctr"/>
            <a:r>
              <a:rPr lang="en-US" sz="1400" b="1" dirty="0" smtClean="0">
                <a:solidFill>
                  <a:schemeClr val="tx1"/>
                </a:solidFill>
                <a:latin typeface="Calibri" pitchFamily="34" charset="0"/>
              </a:rPr>
              <a:t>Permanent connection with the community</a:t>
            </a:r>
          </a:p>
        </p:txBody>
      </p:sp>
      <p:grpSp>
        <p:nvGrpSpPr>
          <p:cNvPr id="3" name="Group 44"/>
          <p:cNvGrpSpPr/>
          <p:nvPr/>
        </p:nvGrpSpPr>
        <p:grpSpPr>
          <a:xfrm>
            <a:off x="1513490" y="1418901"/>
            <a:ext cx="542024" cy="684803"/>
            <a:chOff x="2444166" y="3102861"/>
            <a:chExt cx="894862" cy="1195244"/>
          </a:xfrm>
        </p:grpSpPr>
        <p:pic>
          <p:nvPicPr>
            <p:cNvPr id="37" name="Picture 9" descr="iPad"/>
            <p:cNvPicPr>
              <a:picLocks noChangeAspect="1" noChangeArrowheads="1"/>
            </p:cNvPicPr>
            <p:nvPr/>
          </p:nvPicPr>
          <p:blipFill>
            <a:blip r:embed="rId5" cstate="screen"/>
            <a:srcRect/>
            <a:stretch>
              <a:fillRect/>
            </a:stretch>
          </p:blipFill>
          <p:spPr bwMode="auto">
            <a:xfrm>
              <a:off x="2444166" y="3102861"/>
              <a:ext cx="599680" cy="874525"/>
            </a:xfrm>
            <a:prstGeom prst="rect">
              <a:avLst/>
            </a:prstGeom>
            <a:noFill/>
            <a:ln w="9525">
              <a:noFill/>
              <a:miter lim="800000"/>
              <a:headEnd/>
              <a:tailEnd/>
            </a:ln>
          </p:spPr>
        </p:pic>
        <p:pic>
          <p:nvPicPr>
            <p:cNvPr id="38" name="Picture 10" descr="iPhone"/>
            <p:cNvPicPr>
              <a:picLocks noChangeAspect="1" noChangeArrowheads="1"/>
            </p:cNvPicPr>
            <p:nvPr/>
          </p:nvPicPr>
          <p:blipFill>
            <a:blip r:embed="rId6" cstate="screen"/>
            <a:srcRect/>
            <a:stretch>
              <a:fillRect/>
            </a:stretch>
          </p:blipFill>
          <p:spPr bwMode="auto">
            <a:xfrm rot="21027917">
              <a:off x="2947280" y="3257189"/>
              <a:ext cx="391748" cy="1040916"/>
            </a:xfrm>
            <a:prstGeom prst="rect">
              <a:avLst/>
            </a:prstGeom>
            <a:noFill/>
            <a:ln w="9525">
              <a:noFill/>
              <a:miter lim="800000"/>
              <a:headEnd/>
              <a:tailEnd/>
            </a:ln>
          </p:spPr>
        </p:pic>
      </p:grpSp>
      <p:pic>
        <p:nvPicPr>
          <p:cNvPr id="40" name="Picture 21"/>
          <p:cNvPicPr>
            <a:picLocks noChangeAspect="1" noChangeArrowheads="1"/>
          </p:cNvPicPr>
          <p:nvPr>
            <p:custDataLst>
              <p:tags r:id="rId1"/>
            </p:custDataLst>
          </p:nvPr>
        </p:nvPicPr>
        <p:blipFill>
          <a:blip r:embed="rId7" cstate="print">
            <a:clrChange>
              <a:clrFrom>
                <a:srgbClr val="AF2123"/>
              </a:clrFrom>
              <a:clrTo>
                <a:srgbClr val="AF2123">
                  <a:alpha val="0"/>
                </a:srgbClr>
              </a:clrTo>
            </a:clrChange>
          </a:blip>
          <a:srcRect/>
          <a:stretch>
            <a:fillRect/>
          </a:stretch>
        </p:blipFill>
        <p:spPr bwMode="auto">
          <a:xfrm>
            <a:off x="165935" y="2144116"/>
            <a:ext cx="758193" cy="481846"/>
          </a:xfrm>
          <a:prstGeom prst="rect">
            <a:avLst/>
          </a:prstGeom>
          <a:noFill/>
          <a:ln w="9525" algn="ctr">
            <a:noFill/>
            <a:miter lim="800000"/>
            <a:headEnd/>
            <a:tailEnd/>
          </a:ln>
        </p:spPr>
      </p:pic>
      <p:pic>
        <p:nvPicPr>
          <p:cNvPr id="42" name="Picture 4" descr="http://www.watblog.com/wp-content/uploads/2009/02/mobile-internet.gif"/>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7442142" y="1504900"/>
            <a:ext cx="692866" cy="641139"/>
          </a:xfrm>
          <a:prstGeom prst="rect">
            <a:avLst/>
          </a:prstGeom>
          <a:noFill/>
          <a:ln w="9525">
            <a:noFill/>
            <a:miter lim="800000"/>
            <a:headEnd/>
            <a:tailEnd/>
          </a:ln>
        </p:spPr>
      </p:pic>
      <p:pic>
        <p:nvPicPr>
          <p:cNvPr id="43" name="Picture 4" descr="http://www.billfrymire.com/blog/wp-content/uploads/2007/11/ecommerce_shopping_cart_buy_computer_purchase.jpg"/>
          <p:cNvPicPr>
            <a:picLocks noChangeAspect="1" noChangeArrowheads="1"/>
          </p:cNvPicPr>
          <p:nvPr/>
        </p:nvPicPr>
        <p:blipFill>
          <a:blip r:embed="rId9" cstate="print"/>
          <a:srcRect/>
          <a:stretch>
            <a:fillRect/>
          </a:stretch>
        </p:blipFill>
        <p:spPr bwMode="auto">
          <a:xfrm>
            <a:off x="6228094" y="1008997"/>
            <a:ext cx="506197" cy="526634"/>
          </a:xfrm>
          <a:prstGeom prst="rect">
            <a:avLst/>
          </a:prstGeom>
          <a:noFill/>
          <a:ln w="9525">
            <a:noFill/>
            <a:miter lim="800000"/>
            <a:headEnd/>
            <a:tailEnd/>
          </a:ln>
        </p:spPr>
      </p:pic>
      <p:cxnSp>
        <p:nvCxnSpPr>
          <p:cNvPr id="27" name="Straight Arrow Connector 26"/>
          <p:cNvCxnSpPr>
            <a:stCxn id="47" idx="0"/>
            <a:endCxn id="25" idx="0"/>
          </p:cNvCxnSpPr>
          <p:nvPr/>
        </p:nvCxnSpPr>
        <p:spPr>
          <a:xfrm flipH="1" flipV="1">
            <a:off x="1736310" y="3061158"/>
            <a:ext cx="3154427" cy="427686"/>
          </a:xfrm>
          <a:prstGeom prst="straightConnector1">
            <a:avLst/>
          </a:prstGeom>
          <a:ln w="28575">
            <a:solidFill>
              <a:schemeClr val="bg1">
                <a:lumMod val="95000"/>
              </a:schemeClr>
            </a:solidFill>
            <a:prstDash val="solid"/>
            <a:headEnd type="none" w="med" len="med"/>
            <a:tailEnd type="none" w="med" len="med"/>
          </a:ln>
          <a:effectLst>
            <a:glow rad="635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47" idx="0"/>
            <a:endCxn id="22" idx="1"/>
          </p:cNvCxnSpPr>
          <p:nvPr/>
        </p:nvCxnSpPr>
        <p:spPr>
          <a:xfrm flipH="1" flipV="1">
            <a:off x="2558105" y="2893713"/>
            <a:ext cx="2332631" cy="595133"/>
          </a:xfrm>
          <a:prstGeom prst="straightConnector1">
            <a:avLst/>
          </a:prstGeom>
          <a:ln w="28575">
            <a:solidFill>
              <a:schemeClr val="bg1">
                <a:lumMod val="95000"/>
              </a:schemeClr>
            </a:solidFill>
            <a:prstDash val="solid"/>
            <a:headEnd type="none" w="med" len="med"/>
            <a:tailEnd type="none" w="med" len="med"/>
          </a:ln>
          <a:effectLst>
            <a:glow rad="635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47" idx="0"/>
            <a:endCxn id="13" idx="1"/>
          </p:cNvCxnSpPr>
          <p:nvPr/>
        </p:nvCxnSpPr>
        <p:spPr>
          <a:xfrm flipH="1" flipV="1">
            <a:off x="4115590" y="2379817"/>
            <a:ext cx="775147" cy="1109029"/>
          </a:xfrm>
          <a:prstGeom prst="straightConnector1">
            <a:avLst/>
          </a:prstGeom>
          <a:ln w="28575">
            <a:solidFill>
              <a:schemeClr val="bg1">
                <a:lumMod val="95000"/>
              </a:schemeClr>
            </a:solidFill>
            <a:prstDash val="solid"/>
            <a:headEnd type="none" w="med" len="med"/>
            <a:tailEnd type="none" w="med" len="med"/>
          </a:ln>
          <a:effectLst>
            <a:glow rad="635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47" idx="0"/>
            <a:endCxn id="34" idx="1"/>
          </p:cNvCxnSpPr>
          <p:nvPr/>
        </p:nvCxnSpPr>
        <p:spPr>
          <a:xfrm flipV="1">
            <a:off x="4890737" y="2379817"/>
            <a:ext cx="844150" cy="1109029"/>
          </a:xfrm>
          <a:prstGeom prst="straightConnector1">
            <a:avLst/>
          </a:prstGeom>
          <a:ln w="28575">
            <a:solidFill>
              <a:schemeClr val="bg1">
                <a:lumMod val="95000"/>
              </a:schemeClr>
            </a:solidFill>
            <a:prstDash val="solid"/>
            <a:headEnd type="none" w="med" len="med"/>
            <a:tailEnd type="none" w="med" len="med"/>
          </a:ln>
          <a:effectLst>
            <a:glow rad="635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7" idx="0"/>
          </p:cNvCxnSpPr>
          <p:nvPr/>
        </p:nvCxnSpPr>
        <p:spPr>
          <a:xfrm flipV="1">
            <a:off x="4890736" y="2885090"/>
            <a:ext cx="2219510" cy="603754"/>
          </a:xfrm>
          <a:prstGeom prst="straightConnector1">
            <a:avLst/>
          </a:prstGeom>
          <a:ln w="28575">
            <a:solidFill>
              <a:schemeClr val="bg1">
                <a:lumMod val="95000"/>
              </a:schemeClr>
            </a:solidFill>
            <a:prstDash val="solid"/>
            <a:headEnd type="none" w="med" len="med"/>
            <a:tailEnd type="none" w="med" len="med"/>
          </a:ln>
          <a:effectLst>
            <a:glow rad="635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55" name="Rounded Rectangle 54"/>
          <p:cNvSpPr/>
          <p:nvPr/>
        </p:nvSpPr>
        <p:spPr bwMode="auto">
          <a:xfrm>
            <a:off x="387351" y="5783692"/>
            <a:ext cx="9104313" cy="604329"/>
          </a:xfrm>
          <a:prstGeom prst="roundRect">
            <a:avLst/>
          </a:prstGeom>
          <a:solidFill>
            <a:schemeClr val="bg1">
              <a:lumMod val="85000"/>
            </a:schemeClr>
          </a:solidFill>
          <a:ln w="9525" cap="flat" cmpd="sng" algn="ctr">
            <a:solidFill>
              <a:schemeClr val="bg2">
                <a:lumMod val="8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36000" tIns="36000" rIns="36000" bIns="36000" numCol="1" rtlCol="0" anchor="ctr" anchorCtr="1" compatLnSpc="1">
            <a:prstTxWarp prst="textNoShape">
              <a:avLst/>
            </a:prstTxWarp>
          </a:bodyPr>
          <a:lstStyle/>
          <a:p>
            <a:pPr algn="ctr" defTabSz="914400" eaLnBrk="0" hangingPunct="0">
              <a:lnSpc>
                <a:spcPct val="120000"/>
              </a:lnSpc>
              <a:spcBef>
                <a:spcPts val="0"/>
              </a:spcBef>
            </a:pPr>
            <a:r>
              <a:rPr lang="en-US" sz="1600" b="1" dirty="0" smtClean="0">
                <a:latin typeface="Calibri" pitchFamily="34" charset="0"/>
                <a:cs typeface="Calibri" pitchFamily="34" charset="0"/>
              </a:rPr>
              <a:t>Digital means different thinking not different technology</a:t>
            </a:r>
            <a:endParaRPr lang="en-GB" sz="1600" b="1" dirty="0" smtClean="0">
              <a:latin typeface="Calibri" pitchFamily="34" charset="0"/>
              <a:cs typeface="Calibri" pitchFamily="34" charset="0"/>
            </a:endParaRPr>
          </a:p>
        </p:txBody>
      </p:sp>
      <p:grpSp>
        <p:nvGrpSpPr>
          <p:cNvPr id="4" name="Group 60"/>
          <p:cNvGrpSpPr/>
          <p:nvPr/>
        </p:nvGrpSpPr>
        <p:grpSpPr>
          <a:xfrm>
            <a:off x="475068" y="4418020"/>
            <a:ext cx="8966901" cy="1221833"/>
            <a:chOff x="475067" y="4465316"/>
            <a:chExt cx="8966901" cy="1221833"/>
          </a:xfrm>
        </p:grpSpPr>
        <p:sp>
          <p:nvSpPr>
            <p:cNvPr id="60" name="Round Same Side Corner Rectangle 59"/>
            <p:cNvSpPr/>
            <p:nvPr/>
          </p:nvSpPr>
          <p:spPr>
            <a:xfrm>
              <a:off x="658997" y="4465316"/>
              <a:ext cx="8579595" cy="721011"/>
            </a:xfrm>
            <a:prstGeom prst="round2SameRect">
              <a:avLst/>
            </a:prstGeom>
            <a:solidFill>
              <a:schemeClr val="bg2">
                <a:lumMod val="20000"/>
                <a:lumOff val="80000"/>
              </a:schemeClr>
            </a:solidFill>
            <a:ln w="635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b="1" dirty="0" smtClean="0">
                  <a:solidFill>
                    <a:srgbClr val="0085B3"/>
                  </a:solidFill>
                  <a:latin typeface="Calibri" pitchFamily="34" charset="0"/>
                </a:rPr>
                <a:t>Cloud based services are enabling the digital opportunity</a:t>
              </a:r>
            </a:p>
          </p:txBody>
        </p:sp>
        <p:sp>
          <p:nvSpPr>
            <p:cNvPr id="56" name="Rounded Rectangle 55"/>
            <p:cNvSpPr/>
            <p:nvPr/>
          </p:nvSpPr>
          <p:spPr>
            <a:xfrm>
              <a:off x="475067" y="4966138"/>
              <a:ext cx="2636520" cy="721011"/>
            </a:xfrm>
            <a:prstGeom prst="roundRect">
              <a:avLst/>
            </a:prstGeom>
            <a:solidFill>
              <a:srgbClr val="0085B3"/>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b="1" dirty="0" smtClean="0">
                  <a:solidFill>
                    <a:schemeClr val="bg1"/>
                  </a:solidFill>
                  <a:latin typeface="Calibri" pitchFamily="34" charset="0"/>
                </a:rPr>
                <a:t>The digital consumer drives outside-in transformation</a:t>
              </a:r>
              <a:endParaRPr lang="en-GB" sz="1600" b="1" dirty="0">
                <a:solidFill>
                  <a:schemeClr val="bg1"/>
                </a:solidFill>
                <a:latin typeface="Calibri" pitchFamily="34" charset="0"/>
              </a:endParaRPr>
            </a:p>
          </p:txBody>
        </p:sp>
        <p:sp>
          <p:nvSpPr>
            <p:cNvPr id="57" name="Rounded Rectangle 56"/>
            <p:cNvSpPr/>
            <p:nvPr/>
          </p:nvSpPr>
          <p:spPr>
            <a:xfrm>
              <a:off x="6805448" y="4962722"/>
              <a:ext cx="2636520" cy="665569"/>
            </a:xfrm>
            <a:prstGeom prst="roundRect">
              <a:avLst/>
            </a:prstGeom>
            <a:solidFill>
              <a:srgbClr val="0085B3"/>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b="1" dirty="0" smtClean="0">
                  <a:solidFill>
                    <a:schemeClr val="bg1"/>
                  </a:solidFill>
                  <a:latin typeface="Calibri" pitchFamily="34" charset="0"/>
                </a:rPr>
                <a:t>One size doesn’t fit all local requirements</a:t>
              </a:r>
            </a:p>
          </p:txBody>
        </p:sp>
        <p:sp>
          <p:nvSpPr>
            <p:cNvPr id="58" name="Rounded Rectangle 57"/>
            <p:cNvSpPr/>
            <p:nvPr/>
          </p:nvSpPr>
          <p:spPr>
            <a:xfrm>
              <a:off x="3659702" y="4959305"/>
              <a:ext cx="2636520" cy="721011"/>
            </a:xfrm>
            <a:prstGeom prst="roundRect">
              <a:avLst/>
            </a:prstGeom>
            <a:solidFill>
              <a:srgbClr val="0085B3"/>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b="1" dirty="0" smtClean="0">
                  <a:solidFill>
                    <a:schemeClr val="bg1"/>
                  </a:solidFill>
                  <a:latin typeface="Calibri" pitchFamily="34" charset="0"/>
                </a:rPr>
                <a:t>The realisation of benefits can  be weeks not years</a:t>
              </a:r>
            </a:p>
          </p:txBody>
        </p:sp>
      </p:grpSp>
      <p:pic>
        <p:nvPicPr>
          <p:cNvPr id="210946" name="Picture 2" descr="http://www.smallbusinesssuccess.ca/images/channel_images/75/photo-customers__large.jpg"/>
          <p:cNvPicPr>
            <a:picLocks noChangeAspect="1" noChangeArrowheads="1"/>
          </p:cNvPicPr>
          <p:nvPr/>
        </p:nvPicPr>
        <p:blipFill>
          <a:blip r:embed="rId10" cstate="print"/>
          <a:srcRect/>
          <a:stretch>
            <a:fillRect/>
          </a:stretch>
        </p:blipFill>
        <p:spPr bwMode="auto">
          <a:xfrm>
            <a:off x="3851541" y="2993899"/>
            <a:ext cx="2151066" cy="1240646"/>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8"/>
          <p:cNvGrpSpPr>
            <a:grpSpLocks/>
          </p:cNvGrpSpPr>
          <p:nvPr/>
        </p:nvGrpSpPr>
        <p:grpSpPr bwMode="auto">
          <a:xfrm>
            <a:off x="0" y="1115333"/>
            <a:ext cx="9744340" cy="4810125"/>
            <a:chOff x="76200" y="1057275"/>
            <a:chExt cx="8995061" cy="4810125"/>
          </a:xfrm>
        </p:grpSpPr>
        <p:pic>
          <p:nvPicPr>
            <p:cNvPr id="21517" name="Picture 5"/>
            <p:cNvPicPr>
              <a:picLocks noChangeAspect="1" noChangeArrowheads="1"/>
            </p:cNvPicPr>
            <p:nvPr/>
          </p:nvPicPr>
          <p:blipFill>
            <a:blip r:embed="rId3" cstate="print"/>
            <a:srcRect/>
            <a:stretch>
              <a:fillRect/>
            </a:stretch>
          </p:blipFill>
          <p:spPr bwMode="auto">
            <a:xfrm>
              <a:off x="76200" y="1057275"/>
              <a:ext cx="8995061" cy="4810125"/>
            </a:xfrm>
            <a:prstGeom prst="rect">
              <a:avLst/>
            </a:prstGeom>
            <a:noFill/>
            <a:ln w="9525">
              <a:noFill/>
              <a:miter lim="800000"/>
              <a:headEnd/>
              <a:tailEnd/>
            </a:ln>
          </p:spPr>
        </p:pic>
        <p:sp>
          <p:nvSpPr>
            <p:cNvPr id="25" name="Oval 24"/>
            <p:cNvSpPr/>
            <p:nvPr/>
          </p:nvSpPr>
          <p:spPr>
            <a:xfrm>
              <a:off x="2479006" y="2605445"/>
              <a:ext cx="91440" cy="519351"/>
            </a:xfrm>
            <a:prstGeom prst="ellipse">
              <a:avLst/>
            </a:prstGeom>
            <a:solidFill>
              <a:schemeClr val="tx1"/>
            </a:solidFill>
            <a:ln>
              <a:solidFill>
                <a:srgbClr val="DD6021"/>
              </a:solidFill>
            </a:ln>
            <a:scene3d>
              <a:camera prst="orthographicFront"/>
              <a:lightRig rig="threePt" dir="t"/>
            </a:scene3d>
            <a:sp3d>
              <a:bevelT/>
            </a:sp3d>
          </p:spPr>
          <p:txBody>
            <a:bodyPr anchor="ctr">
              <a:spAutoFit/>
            </a:bodyPr>
            <a:lstStyle/>
            <a:p>
              <a:pPr algn="ctr">
                <a:defRPr/>
              </a:pPr>
              <a:endParaRPr lang="en-US" sz="1800" b="1" i="1" dirty="0">
                <a:solidFill>
                  <a:schemeClr val="accent6">
                    <a:lumMod val="50000"/>
                  </a:schemeClr>
                </a:solidFill>
              </a:endParaRPr>
            </a:p>
          </p:txBody>
        </p:sp>
      </p:grpSp>
      <p:sp>
        <p:nvSpPr>
          <p:cNvPr id="28" name="AutoShape 4"/>
          <p:cNvSpPr>
            <a:spLocks noChangeArrowheads="1"/>
          </p:cNvSpPr>
          <p:nvPr/>
        </p:nvSpPr>
        <p:spPr bwMode="gray">
          <a:xfrm>
            <a:off x="2148113" y="1705428"/>
            <a:ext cx="2865665" cy="419100"/>
          </a:xfrm>
          <a:prstGeom prst="roundRect">
            <a:avLst>
              <a:gd name="adj" fmla="val 49106"/>
            </a:avLst>
          </a:prstGeom>
          <a:solidFill>
            <a:schemeClr val="tx2">
              <a:lumMod val="90000"/>
              <a:lumOff val="10000"/>
            </a:schemeClr>
          </a:solidFill>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0" hangingPunct="0">
              <a:defRPr/>
            </a:pPr>
            <a:r>
              <a:rPr lang="en-US" sz="1600" b="1" dirty="0" smtClean="0">
                <a:solidFill>
                  <a:schemeClr val="bg1"/>
                </a:solidFill>
              </a:rPr>
              <a:t>UK</a:t>
            </a:r>
            <a:endParaRPr lang="en-US" sz="1600" b="1" dirty="0">
              <a:solidFill>
                <a:schemeClr val="bg1"/>
              </a:solidFill>
            </a:endParaRPr>
          </a:p>
        </p:txBody>
      </p:sp>
      <p:sp>
        <p:nvSpPr>
          <p:cNvPr id="29" name="AutoShape 5"/>
          <p:cNvSpPr>
            <a:spLocks noChangeArrowheads="1"/>
          </p:cNvSpPr>
          <p:nvPr/>
        </p:nvSpPr>
        <p:spPr bwMode="auto">
          <a:xfrm>
            <a:off x="2040163" y="2130426"/>
            <a:ext cx="2971800" cy="1933574"/>
          </a:xfrm>
          <a:prstGeom prst="roundRect">
            <a:avLst>
              <a:gd name="adj" fmla="val 13745"/>
            </a:avLst>
          </a:prstGeom>
          <a:ln>
            <a:solidFill>
              <a:schemeClr val="tx1"/>
            </a:solidFill>
            <a:headEnd/>
            <a:tailEnd/>
          </a:ln>
        </p:spPr>
        <p:style>
          <a:lnRef idx="2">
            <a:schemeClr val="accent2"/>
          </a:lnRef>
          <a:fillRef idx="1">
            <a:schemeClr val="lt1"/>
          </a:fillRef>
          <a:effectRef idx="0">
            <a:schemeClr val="accent2"/>
          </a:effectRef>
          <a:fontRef idx="minor">
            <a:schemeClr val="dk1"/>
          </a:fontRef>
        </p:style>
        <p:txBody>
          <a:bodyPr wrap="none"/>
          <a:lstStyle/>
          <a:p>
            <a:pPr marL="173038" indent="119063" eaLnBrk="0" hangingPunct="0">
              <a:spcBef>
                <a:spcPct val="40000"/>
              </a:spcBef>
              <a:buClr>
                <a:srgbClr val="FFC000"/>
              </a:buClr>
              <a:buFont typeface="Arial" pitchFamily="34" charset="0"/>
              <a:buChar char="•"/>
              <a:defRPr/>
            </a:pPr>
            <a:r>
              <a:rPr lang="en-US" sz="1200" dirty="0" smtClean="0">
                <a:solidFill>
                  <a:schemeClr val="tx1"/>
                </a:solidFill>
              </a:rPr>
              <a:t>Release planning</a:t>
            </a:r>
            <a:endParaRPr lang="en-US" sz="1200" dirty="0">
              <a:solidFill>
                <a:schemeClr val="tx1"/>
              </a:solidFill>
            </a:endParaRPr>
          </a:p>
          <a:p>
            <a:pPr marL="173038" indent="119063" eaLnBrk="0" hangingPunct="0">
              <a:spcBef>
                <a:spcPct val="40000"/>
              </a:spcBef>
              <a:buClr>
                <a:srgbClr val="FFC000"/>
              </a:buClr>
              <a:buFont typeface="Arial" pitchFamily="34" charset="0"/>
              <a:buChar char="•"/>
              <a:defRPr/>
            </a:pPr>
            <a:r>
              <a:rPr lang="en-US" sz="1200" dirty="0" smtClean="0">
                <a:solidFill>
                  <a:schemeClr val="tx1"/>
                </a:solidFill>
              </a:rPr>
              <a:t>Product planning</a:t>
            </a:r>
            <a:endParaRPr lang="en-US" sz="1200" dirty="0">
              <a:solidFill>
                <a:schemeClr val="tx1"/>
              </a:solidFill>
            </a:endParaRPr>
          </a:p>
          <a:p>
            <a:pPr marL="173038" indent="119063" eaLnBrk="0" hangingPunct="0">
              <a:spcBef>
                <a:spcPct val="40000"/>
              </a:spcBef>
              <a:buClr>
                <a:srgbClr val="FFC000"/>
              </a:buClr>
              <a:buFont typeface="Arial" pitchFamily="34" charset="0"/>
              <a:buChar char="•"/>
              <a:defRPr/>
            </a:pPr>
            <a:r>
              <a:rPr lang="en-US" sz="1200" dirty="0" smtClean="0">
                <a:solidFill>
                  <a:schemeClr val="tx1"/>
                </a:solidFill>
              </a:rPr>
              <a:t>Infrastructure management</a:t>
            </a:r>
          </a:p>
          <a:p>
            <a:pPr marL="173038" indent="119063" eaLnBrk="0" hangingPunct="0">
              <a:spcBef>
                <a:spcPct val="40000"/>
              </a:spcBef>
              <a:buClr>
                <a:srgbClr val="FFC000"/>
              </a:buClr>
              <a:buFont typeface="Arial" pitchFamily="34" charset="0"/>
              <a:buChar char="•"/>
              <a:defRPr/>
            </a:pPr>
            <a:r>
              <a:rPr lang="en-US" sz="1200" dirty="0" smtClean="0">
                <a:solidFill>
                  <a:schemeClr val="tx1"/>
                </a:solidFill>
              </a:rPr>
              <a:t>User </a:t>
            </a:r>
            <a:r>
              <a:rPr lang="en-US" sz="1200" dirty="0">
                <a:solidFill>
                  <a:schemeClr val="tx1"/>
                </a:solidFill>
              </a:rPr>
              <a:t>Story </a:t>
            </a:r>
            <a:r>
              <a:rPr lang="en-US" sz="1200" dirty="0" smtClean="0">
                <a:solidFill>
                  <a:schemeClr val="tx1"/>
                </a:solidFill>
              </a:rPr>
              <a:t>discussions</a:t>
            </a:r>
          </a:p>
          <a:p>
            <a:pPr marL="173038" indent="119063" eaLnBrk="0" hangingPunct="0">
              <a:spcBef>
                <a:spcPct val="40000"/>
              </a:spcBef>
              <a:buClr>
                <a:srgbClr val="FFC000"/>
              </a:buClr>
              <a:buFont typeface="Arial" pitchFamily="34" charset="0"/>
              <a:buChar char="•"/>
              <a:defRPr/>
            </a:pPr>
            <a:r>
              <a:rPr lang="en-US" sz="1200" dirty="0" smtClean="0">
                <a:solidFill>
                  <a:schemeClr val="tx1"/>
                </a:solidFill>
              </a:rPr>
              <a:t>Engagement Management</a:t>
            </a:r>
          </a:p>
          <a:p>
            <a:pPr marL="173038" indent="119063" eaLnBrk="0" hangingPunct="0">
              <a:spcBef>
                <a:spcPct val="40000"/>
              </a:spcBef>
              <a:buClr>
                <a:srgbClr val="FFC000"/>
              </a:buClr>
              <a:buFont typeface="Arial" pitchFamily="34" charset="0"/>
              <a:buChar char="•"/>
              <a:defRPr/>
            </a:pPr>
            <a:r>
              <a:rPr lang="en-US" sz="1200" dirty="0" smtClean="0">
                <a:solidFill>
                  <a:schemeClr val="tx1"/>
                </a:solidFill>
              </a:rPr>
              <a:t>Estimation</a:t>
            </a:r>
          </a:p>
          <a:p>
            <a:pPr marL="173038" indent="119063" eaLnBrk="0" hangingPunct="0">
              <a:spcBef>
                <a:spcPct val="40000"/>
              </a:spcBef>
              <a:buClr>
                <a:srgbClr val="FFC000"/>
              </a:buClr>
              <a:buFont typeface="Arial" pitchFamily="34" charset="0"/>
              <a:buChar char="•"/>
              <a:defRPr/>
            </a:pPr>
            <a:r>
              <a:rPr lang="en-US" sz="1200" dirty="0" smtClean="0">
                <a:solidFill>
                  <a:schemeClr val="tx1"/>
                </a:solidFill>
              </a:rPr>
              <a:t>Demo &amp; Sprint review meetings</a:t>
            </a:r>
          </a:p>
          <a:p>
            <a:pPr marL="173038" indent="119063" eaLnBrk="0" hangingPunct="0">
              <a:spcBef>
                <a:spcPct val="40000"/>
              </a:spcBef>
              <a:buClr>
                <a:srgbClr val="FFC000"/>
              </a:buClr>
              <a:buFont typeface="Arial" pitchFamily="34" charset="0"/>
              <a:buChar char="•"/>
              <a:defRPr/>
            </a:pPr>
            <a:endParaRPr lang="en-US" sz="1200" dirty="0">
              <a:solidFill>
                <a:schemeClr val="tx1"/>
              </a:solidFill>
            </a:endParaRPr>
          </a:p>
        </p:txBody>
      </p:sp>
      <p:sp>
        <p:nvSpPr>
          <p:cNvPr id="30" name="AutoShape 4"/>
          <p:cNvSpPr>
            <a:spLocks noChangeArrowheads="1"/>
          </p:cNvSpPr>
          <p:nvPr/>
        </p:nvSpPr>
        <p:spPr bwMode="gray">
          <a:xfrm>
            <a:off x="6545942" y="3588657"/>
            <a:ext cx="2948213" cy="419100"/>
          </a:xfrm>
          <a:prstGeom prst="roundRect">
            <a:avLst>
              <a:gd name="adj" fmla="val 49106"/>
            </a:avLst>
          </a:prstGeom>
          <a:solidFill>
            <a:schemeClr val="tx2">
              <a:lumMod val="90000"/>
              <a:lumOff val="10000"/>
            </a:schemeClr>
          </a:solidFill>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0" hangingPunct="0">
              <a:defRPr/>
            </a:pPr>
            <a:r>
              <a:rPr lang="en-US" sz="1600" b="1" dirty="0">
                <a:solidFill>
                  <a:schemeClr val="bg1"/>
                </a:solidFill>
              </a:rPr>
              <a:t>Offshore </a:t>
            </a:r>
            <a:r>
              <a:rPr lang="en-US" sz="1600" b="1" dirty="0" smtClean="0">
                <a:solidFill>
                  <a:schemeClr val="bg1"/>
                </a:solidFill>
              </a:rPr>
              <a:t>–India</a:t>
            </a:r>
            <a:endParaRPr lang="en-US" sz="1600" b="1" dirty="0">
              <a:solidFill>
                <a:schemeClr val="bg1"/>
              </a:solidFill>
            </a:endParaRPr>
          </a:p>
        </p:txBody>
      </p:sp>
      <p:sp>
        <p:nvSpPr>
          <p:cNvPr id="31" name="AutoShape 5"/>
          <p:cNvSpPr>
            <a:spLocks noChangeArrowheads="1"/>
          </p:cNvSpPr>
          <p:nvPr/>
        </p:nvSpPr>
        <p:spPr bwMode="auto">
          <a:xfrm>
            <a:off x="6551386" y="4045856"/>
            <a:ext cx="2971800" cy="1828800"/>
          </a:xfrm>
          <a:prstGeom prst="roundRect">
            <a:avLst>
              <a:gd name="adj" fmla="val 13745"/>
            </a:avLst>
          </a:prstGeom>
          <a:ln>
            <a:solidFill>
              <a:schemeClr val="tx1"/>
            </a:solidFill>
            <a:headEnd/>
            <a:tailEnd/>
          </a:ln>
        </p:spPr>
        <p:style>
          <a:lnRef idx="2">
            <a:schemeClr val="accent2"/>
          </a:lnRef>
          <a:fillRef idx="1">
            <a:schemeClr val="lt1"/>
          </a:fillRef>
          <a:effectRef idx="0">
            <a:schemeClr val="accent2"/>
          </a:effectRef>
          <a:fontRef idx="minor">
            <a:schemeClr val="dk1"/>
          </a:fontRef>
        </p:style>
        <p:txBody>
          <a:bodyPr wrap="none"/>
          <a:lstStyle/>
          <a:p>
            <a:pPr marL="290513" indent="-177800" eaLnBrk="0" hangingPunct="0">
              <a:spcBef>
                <a:spcPct val="40000"/>
              </a:spcBef>
              <a:buClr>
                <a:srgbClr val="FFC000"/>
              </a:buClr>
              <a:buFont typeface="Arial" pitchFamily="34" charset="0"/>
              <a:buChar char="•"/>
              <a:defRPr/>
            </a:pPr>
            <a:r>
              <a:rPr lang="en-US" sz="1200" dirty="0">
                <a:solidFill>
                  <a:schemeClr val="tx1"/>
                </a:solidFill>
                <a:cs typeface="Arial" charset="0"/>
              </a:rPr>
              <a:t>Delivery </a:t>
            </a:r>
            <a:r>
              <a:rPr lang="en-US" sz="1200" dirty="0" smtClean="0">
                <a:solidFill>
                  <a:schemeClr val="tx1"/>
                </a:solidFill>
                <a:cs typeface="Arial" charset="0"/>
              </a:rPr>
              <a:t>Management</a:t>
            </a:r>
          </a:p>
          <a:p>
            <a:pPr marL="290513" indent="-177800" eaLnBrk="0" hangingPunct="0">
              <a:spcBef>
                <a:spcPct val="40000"/>
              </a:spcBef>
              <a:buClr>
                <a:srgbClr val="FFC000"/>
              </a:buClr>
              <a:buFont typeface="Arial" pitchFamily="34" charset="0"/>
              <a:buChar char="•"/>
              <a:defRPr/>
            </a:pPr>
            <a:r>
              <a:rPr lang="en-US" sz="1200" dirty="0" smtClean="0">
                <a:solidFill>
                  <a:schemeClr val="tx1"/>
                </a:solidFill>
                <a:cs typeface="Arial" charset="0"/>
              </a:rPr>
              <a:t>Test planning</a:t>
            </a:r>
          </a:p>
          <a:p>
            <a:pPr marL="290513" indent="-177800" eaLnBrk="0" hangingPunct="0">
              <a:spcBef>
                <a:spcPct val="40000"/>
              </a:spcBef>
              <a:buClr>
                <a:srgbClr val="FFC000"/>
              </a:buClr>
              <a:buFont typeface="Arial" pitchFamily="34" charset="0"/>
              <a:buChar char="•"/>
              <a:defRPr/>
            </a:pPr>
            <a:r>
              <a:rPr lang="en-US" sz="1200" dirty="0" smtClean="0">
                <a:solidFill>
                  <a:schemeClr val="tx1"/>
                </a:solidFill>
                <a:cs typeface="Arial" charset="0"/>
              </a:rPr>
              <a:t>Test Design</a:t>
            </a:r>
          </a:p>
          <a:p>
            <a:pPr marL="290513" indent="-177800" eaLnBrk="0" hangingPunct="0">
              <a:spcBef>
                <a:spcPct val="40000"/>
              </a:spcBef>
              <a:buClr>
                <a:srgbClr val="FFC000"/>
              </a:buClr>
              <a:buFont typeface="Arial" pitchFamily="34" charset="0"/>
              <a:buChar char="•"/>
              <a:defRPr/>
            </a:pPr>
            <a:r>
              <a:rPr lang="en-US" sz="1200" dirty="0" smtClean="0">
                <a:solidFill>
                  <a:schemeClr val="tx1"/>
                </a:solidFill>
                <a:cs typeface="Arial" charset="0"/>
              </a:rPr>
              <a:t>Life cycle testing</a:t>
            </a:r>
          </a:p>
          <a:p>
            <a:pPr marL="290513" indent="-177800" eaLnBrk="0" hangingPunct="0">
              <a:spcBef>
                <a:spcPct val="40000"/>
              </a:spcBef>
              <a:buClr>
                <a:srgbClr val="FFC000"/>
              </a:buClr>
              <a:buFont typeface="Arial" pitchFamily="34" charset="0"/>
              <a:buChar char="•"/>
              <a:defRPr/>
            </a:pPr>
            <a:r>
              <a:rPr lang="en-US" sz="1200" dirty="0" smtClean="0">
                <a:solidFill>
                  <a:schemeClr val="tx1"/>
                </a:solidFill>
                <a:cs typeface="Arial" charset="0"/>
              </a:rPr>
              <a:t>Metrics management</a:t>
            </a:r>
          </a:p>
          <a:p>
            <a:pPr marL="290513" indent="-177800" eaLnBrk="0" hangingPunct="0">
              <a:spcBef>
                <a:spcPct val="40000"/>
              </a:spcBef>
              <a:buClr>
                <a:srgbClr val="FFC000"/>
              </a:buClr>
              <a:buFont typeface="Arial" pitchFamily="34" charset="0"/>
              <a:buChar char="•"/>
              <a:defRPr/>
            </a:pPr>
            <a:r>
              <a:rPr lang="en-US" sz="1200" dirty="0" smtClean="0">
                <a:solidFill>
                  <a:schemeClr val="tx1"/>
                </a:solidFill>
                <a:cs typeface="Arial" charset="0"/>
              </a:rPr>
              <a:t>Training</a:t>
            </a:r>
          </a:p>
          <a:p>
            <a:pPr marL="290513" indent="-177800" eaLnBrk="0" hangingPunct="0">
              <a:spcBef>
                <a:spcPct val="40000"/>
              </a:spcBef>
              <a:buClr>
                <a:srgbClr val="FFC000"/>
              </a:buClr>
              <a:buFont typeface="Arial" pitchFamily="34" charset="0"/>
              <a:buChar char="•"/>
              <a:defRPr/>
            </a:pPr>
            <a:endParaRPr lang="en-US" sz="1200" dirty="0">
              <a:solidFill>
                <a:schemeClr val="tx1"/>
              </a:solidFill>
              <a:cs typeface="Arial" charset="0"/>
            </a:endParaRPr>
          </a:p>
          <a:p>
            <a:pPr eaLnBrk="0" hangingPunct="0">
              <a:buClr>
                <a:srgbClr val="C00000"/>
              </a:buClr>
              <a:buSzPct val="80000"/>
              <a:buFont typeface="Arial" pitchFamily="34" charset="0"/>
              <a:buChar char="•"/>
              <a:defRPr/>
            </a:pPr>
            <a:endParaRPr lang="en-US" sz="1400" dirty="0">
              <a:solidFill>
                <a:srgbClr val="000000"/>
              </a:solidFill>
            </a:endParaRPr>
          </a:p>
        </p:txBody>
      </p:sp>
      <p:sp>
        <p:nvSpPr>
          <p:cNvPr id="17" name="Title 1"/>
          <p:cNvSpPr txBox="1">
            <a:spLocks/>
          </p:cNvSpPr>
          <p:nvPr/>
        </p:nvSpPr>
        <p:spPr>
          <a:xfrm>
            <a:off x="-217714" y="0"/>
            <a:ext cx="9500616" cy="1028003"/>
          </a:xfrm>
          <a:prstGeom prst="rect">
            <a:avLst/>
          </a:prstGeom>
        </p:spPr>
        <p:txBody>
          <a:bodyPr/>
          <a:lstStyle/>
          <a:p>
            <a:pPr marL="914400" lvl="0" defTabSz="914342" fontAlgn="base">
              <a:spcBef>
                <a:spcPct val="0"/>
              </a:spcBef>
              <a:spcAft>
                <a:spcPct val="0"/>
              </a:spcAft>
              <a:defRPr/>
            </a:pPr>
            <a:r>
              <a:rPr lang="en-US" sz="3200" dirty="0" smtClean="0">
                <a:solidFill>
                  <a:srgbClr val="FFC000"/>
                </a:solidFill>
                <a:latin typeface="Calibri" pitchFamily="34" charset="0"/>
                <a:ea typeface="+mj-ea"/>
                <a:cs typeface="+mj-cs"/>
              </a:rPr>
              <a:t>Leveraging the power of Right Shore</a:t>
            </a:r>
          </a:p>
        </p:txBody>
      </p:sp>
      <p:cxnSp>
        <p:nvCxnSpPr>
          <p:cNvPr id="20" name="Straight Arrow Connector 19"/>
          <p:cNvCxnSpPr/>
          <p:nvPr/>
        </p:nvCxnSpPr>
        <p:spPr bwMode="auto">
          <a:xfrm>
            <a:off x="6400800" y="3773714"/>
            <a:ext cx="0" cy="145143"/>
          </a:xfrm>
          <a:prstGeom prst="straightConnector1">
            <a:avLst/>
          </a:prstGeom>
          <a:solidFill>
            <a:schemeClr val="accent6"/>
          </a:solidFill>
          <a:ln w="6350" cap="flat" cmpd="sng" algn="ctr">
            <a:solidFill>
              <a:schemeClr val="accent3"/>
            </a:solidFill>
            <a:prstDash val="solid"/>
            <a:round/>
            <a:headEnd type="none" w="med" len="med"/>
            <a:tailEnd type="arrow"/>
          </a:ln>
          <a:effectLst/>
        </p:spPr>
      </p:cxnSp>
      <p:cxnSp>
        <p:nvCxnSpPr>
          <p:cNvPr id="24" name="Elbow Connector 23"/>
          <p:cNvCxnSpPr/>
          <p:nvPr/>
        </p:nvCxnSpPr>
        <p:spPr bwMode="auto">
          <a:xfrm>
            <a:off x="4151086" y="4049485"/>
            <a:ext cx="2487386" cy="1128485"/>
          </a:xfrm>
          <a:prstGeom prst="bentConnector3">
            <a:avLst>
              <a:gd name="adj1" fmla="val 50000"/>
            </a:avLst>
          </a:prstGeom>
          <a:solidFill>
            <a:schemeClr val="accent6"/>
          </a:solidFill>
          <a:ln w="6350" cap="flat" cmpd="sng" algn="ctr">
            <a:solidFill>
              <a:schemeClr val="accent5"/>
            </a:solidFill>
            <a:prstDash val="solid"/>
            <a:round/>
            <a:headEnd type="none" w="med" len="med"/>
            <a:tailEnd type="arrow"/>
          </a:ln>
          <a:effectLst/>
        </p:spPr>
      </p:cxn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itle 2"/>
          <p:cNvSpPr>
            <a:spLocks noGrp="1"/>
          </p:cNvSpPr>
          <p:nvPr>
            <p:ph type="title"/>
          </p:nvPr>
        </p:nvSpPr>
        <p:spPr/>
        <p:txBody>
          <a:bodyPr/>
          <a:lstStyle/>
          <a:p>
            <a:r>
              <a:rPr lang="en-US" dirty="0" smtClean="0">
                <a:solidFill>
                  <a:srgbClr val="FFBC1D"/>
                </a:solidFill>
                <a:latin typeface="Calibri" pitchFamily="34" charset="0"/>
              </a:rPr>
              <a:t>Digital Testing specifics in RMG…</a:t>
            </a:r>
            <a:endParaRPr lang="en-US" sz="3600" dirty="0" smtClean="0">
              <a:latin typeface="Calibri" pitchFamily="34" charset="0"/>
            </a:endParaRPr>
          </a:p>
        </p:txBody>
      </p:sp>
      <p:sp>
        <p:nvSpPr>
          <p:cNvPr id="23" name="Content Placeholder 22"/>
          <p:cNvSpPr>
            <a:spLocks noGrp="1"/>
          </p:cNvSpPr>
          <p:nvPr>
            <p:ph idx="1"/>
          </p:nvPr>
        </p:nvSpPr>
        <p:spPr/>
        <p:txBody>
          <a:bodyPr/>
          <a:lstStyle/>
          <a:p>
            <a:pPr>
              <a:spcAft>
                <a:spcPts val="0"/>
              </a:spcAft>
              <a:buClr>
                <a:srgbClr val="FF3300"/>
              </a:buClr>
              <a:buNone/>
              <a:defRPr/>
            </a:pPr>
            <a:r>
              <a:rPr lang="en-US" b="1" dirty="0" smtClean="0">
                <a:latin typeface="Calibri" pitchFamily="34" charset="0"/>
              </a:rPr>
              <a:t>Skills</a:t>
            </a:r>
          </a:p>
          <a:p>
            <a:pPr>
              <a:spcAft>
                <a:spcPts val="0"/>
              </a:spcAft>
              <a:buClr>
                <a:srgbClr val="FF3300"/>
              </a:buClr>
              <a:defRPr/>
            </a:pPr>
            <a:r>
              <a:rPr lang="en-US" dirty="0" smtClean="0">
                <a:latin typeface="Calibri" pitchFamily="34" charset="0"/>
              </a:rPr>
              <a:t>Web Testing, Web Services, Automation, Accessibility testing, Cross browser testing, Mobile testing, Content Management, Performance testing, </a:t>
            </a:r>
            <a:r>
              <a:rPr lang="en-US" dirty="0" err="1" smtClean="0">
                <a:latin typeface="Calibri" pitchFamily="34" charset="0"/>
              </a:rPr>
              <a:t>eCommerce</a:t>
            </a:r>
            <a:r>
              <a:rPr lang="en-US" dirty="0" smtClean="0">
                <a:latin typeface="Calibri" pitchFamily="34" charset="0"/>
              </a:rPr>
              <a:t> payment gateway (</a:t>
            </a:r>
            <a:r>
              <a:rPr lang="en-US" dirty="0" err="1" smtClean="0">
                <a:latin typeface="Calibri" pitchFamily="34" charset="0"/>
              </a:rPr>
              <a:t>Datacash</a:t>
            </a:r>
            <a:r>
              <a:rPr lang="en-US" dirty="0" smtClean="0">
                <a:latin typeface="Calibri" pitchFamily="34" charset="0"/>
              </a:rPr>
              <a:t>), Unix / SQL</a:t>
            </a:r>
          </a:p>
          <a:p>
            <a:pPr>
              <a:spcAft>
                <a:spcPts val="0"/>
              </a:spcAft>
              <a:buClr>
                <a:srgbClr val="FF3300"/>
              </a:buClr>
              <a:buNone/>
              <a:defRPr/>
            </a:pPr>
            <a:endParaRPr lang="en-US" dirty="0" smtClean="0">
              <a:latin typeface="Calibri" pitchFamily="34" charset="0"/>
            </a:endParaRPr>
          </a:p>
          <a:p>
            <a:pPr>
              <a:spcAft>
                <a:spcPts val="0"/>
              </a:spcAft>
              <a:buClr>
                <a:srgbClr val="FF3300"/>
              </a:buClr>
              <a:buNone/>
              <a:defRPr/>
            </a:pPr>
            <a:r>
              <a:rPr lang="en-US" b="1" dirty="0" smtClean="0">
                <a:latin typeface="Calibri" pitchFamily="34" charset="0"/>
              </a:rPr>
              <a:t>Processes</a:t>
            </a:r>
          </a:p>
          <a:p>
            <a:pPr>
              <a:spcAft>
                <a:spcPts val="0"/>
              </a:spcAft>
              <a:buClr>
                <a:srgbClr val="FF3300"/>
              </a:buClr>
              <a:defRPr/>
            </a:pPr>
            <a:r>
              <a:rPr lang="en-US" dirty="0" smtClean="0">
                <a:latin typeface="Calibri" pitchFamily="34" charset="0"/>
              </a:rPr>
              <a:t>Agile methodology, Sprints/Iteration, </a:t>
            </a:r>
          </a:p>
          <a:p>
            <a:pPr>
              <a:spcAft>
                <a:spcPts val="0"/>
              </a:spcAft>
              <a:buClr>
                <a:srgbClr val="FF3300"/>
              </a:buClr>
              <a:buNone/>
              <a:defRPr/>
            </a:pPr>
            <a:r>
              <a:rPr lang="en-US" dirty="0" smtClean="0">
                <a:latin typeface="Calibri" pitchFamily="34" charset="0"/>
              </a:rPr>
              <a:t>     Release management, LEAN</a:t>
            </a:r>
          </a:p>
          <a:p>
            <a:pPr>
              <a:spcAft>
                <a:spcPts val="0"/>
              </a:spcAft>
              <a:buClr>
                <a:srgbClr val="FF3300"/>
              </a:buClr>
              <a:buNone/>
              <a:defRPr/>
            </a:pPr>
            <a:endParaRPr lang="en-US" dirty="0" smtClean="0">
              <a:latin typeface="Calibri" pitchFamily="34" charset="0"/>
            </a:endParaRPr>
          </a:p>
          <a:p>
            <a:pPr>
              <a:spcAft>
                <a:spcPts val="0"/>
              </a:spcAft>
              <a:buClr>
                <a:srgbClr val="FF3300"/>
              </a:buClr>
              <a:buNone/>
              <a:defRPr/>
            </a:pPr>
            <a:endParaRPr lang="en-US" dirty="0" smtClean="0">
              <a:latin typeface="Calibri" pitchFamily="34" charset="0"/>
            </a:endParaRPr>
          </a:p>
          <a:p>
            <a:pPr>
              <a:spcAft>
                <a:spcPts val="0"/>
              </a:spcAft>
              <a:buClr>
                <a:srgbClr val="FF3300"/>
              </a:buClr>
              <a:buNone/>
              <a:defRPr/>
            </a:pPr>
            <a:r>
              <a:rPr lang="en-US" b="1" dirty="0" smtClean="0">
                <a:latin typeface="Calibri" pitchFamily="34" charset="0"/>
              </a:rPr>
              <a:t>Technology </a:t>
            </a:r>
          </a:p>
          <a:p>
            <a:pPr>
              <a:spcAft>
                <a:spcPts val="0"/>
              </a:spcAft>
              <a:buClr>
                <a:srgbClr val="FF3300"/>
              </a:buClr>
              <a:defRPr/>
            </a:pPr>
            <a:r>
              <a:rPr lang="en-US" dirty="0" err="1" smtClean="0">
                <a:latin typeface="Calibri" pitchFamily="34" charset="0"/>
              </a:rPr>
              <a:t>Drupal</a:t>
            </a:r>
            <a:r>
              <a:rPr lang="en-US" dirty="0" smtClean="0">
                <a:latin typeface="Calibri" pitchFamily="34" charset="0"/>
              </a:rPr>
              <a:t>, PHP, Camel, </a:t>
            </a:r>
            <a:r>
              <a:rPr lang="en-US" dirty="0" err="1" smtClean="0">
                <a:latin typeface="Calibri" pitchFamily="34" charset="0"/>
              </a:rPr>
              <a:t>Cordys</a:t>
            </a:r>
            <a:r>
              <a:rPr lang="en-US" dirty="0" smtClean="0">
                <a:latin typeface="Calibri" pitchFamily="34" charset="0"/>
              </a:rPr>
              <a:t>, </a:t>
            </a:r>
            <a:r>
              <a:rPr lang="en-US" dirty="0" err="1" smtClean="0">
                <a:latin typeface="Calibri" pitchFamily="34" charset="0"/>
              </a:rPr>
              <a:t>Behat</a:t>
            </a:r>
            <a:r>
              <a:rPr lang="en-US" dirty="0" smtClean="0">
                <a:latin typeface="Calibri" pitchFamily="34" charset="0"/>
              </a:rPr>
              <a:t>-Automation, Cloud, Sales force, Open SSO</a:t>
            </a:r>
          </a:p>
        </p:txBody>
      </p:sp>
      <p:pic>
        <p:nvPicPr>
          <p:cNvPr id="4" name="Picture 3" descr="Olympics_1.jpg"/>
          <p:cNvPicPr>
            <a:picLocks noChangeAspect="1"/>
          </p:cNvPicPr>
          <p:nvPr/>
        </p:nvPicPr>
        <p:blipFill>
          <a:blip r:embed="rId3" cstate="print"/>
          <a:stretch>
            <a:fillRect/>
          </a:stretch>
        </p:blipFill>
        <p:spPr>
          <a:xfrm>
            <a:off x="5447435" y="2672329"/>
            <a:ext cx="3267074" cy="2010507"/>
          </a:xfrm>
          <a:prstGeom prst="rect">
            <a:avLst/>
          </a:prstGeom>
        </p:spPr>
      </p:pic>
    </p:spTree>
    <p:extLst>
      <p:ext uri="{BB962C8B-B14F-4D97-AF65-F5344CB8AC3E}">
        <p14:creationId xmlns:p14="http://schemas.microsoft.com/office/powerpoint/2010/main" xmlns="" val="190452119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BC1D"/>
                </a:solidFill>
                <a:latin typeface="Calibri" pitchFamily="34" charset="0"/>
              </a:rPr>
              <a:t>Overview of Testing Services Offered</a:t>
            </a:r>
            <a:endParaRPr lang="en-US" dirty="0">
              <a:solidFill>
                <a:srgbClr val="FFBC1D"/>
              </a:solidFill>
              <a:latin typeface="Calibri" pitchFamily="34" charset="0"/>
            </a:endParaRPr>
          </a:p>
        </p:txBody>
      </p:sp>
      <p:graphicFrame>
        <p:nvGraphicFramePr>
          <p:cNvPr id="5" name="Diagram 4"/>
          <p:cNvGraphicFramePr/>
          <p:nvPr/>
        </p:nvGraphicFramePr>
        <p:xfrm>
          <a:off x="754743" y="1227666"/>
          <a:ext cx="8694057" cy="47086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solidFill>
                  <a:srgbClr val="FFC000"/>
                </a:solidFill>
                <a:latin typeface="Calibri" pitchFamily="34" charset="0"/>
              </a:rPr>
              <a:t>Agile: Client </a:t>
            </a:r>
            <a:r>
              <a:rPr lang="fr-FR" dirty="0" err="1" smtClean="0">
                <a:solidFill>
                  <a:srgbClr val="FFC000"/>
                </a:solidFill>
                <a:latin typeface="Calibri" pitchFamily="34" charset="0"/>
              </a:rPr>
              <a:t>Demand</a:t>
            </a:r>
            <a:r>
              <a:rPr lang="fr-FR" dirty="0" smtClean="0">
                <a:solidFill>
                  <a:srgbClr val="FFC000"/>
                </a:solidFill>
                <a:latin typeface="Calibri" pitchFamily="34" charset="0"/>
              </a:rPr>
              <a:t> &amp; Incident </a:t>
            </a:r>
            <a:r>
              <a:rPr lang="fr-FR" dirty="0" err="1" smtClean="0">
                <a:solidFill>
                  <a:srgbClr val="FFC000"/>
                </a:solidFill>
                <a:latin typeface="Calibri" pitchFamily="34" charset="0"/>
              </a:rPr>
              <a:t>Prioritisation</a:t>
            </a:r>
            <a:endParaRPr lang="en-US" dirty="0">
              <a:solidFill>
                <a:srgbClr val="FFC000"/>
              </a:solidFill>
              <a:latin typeface="Calibri" pitchFamily="34" charset="0"/>
            </a:endParaRPr>
          </a:p>
        </p:txBody>
      </p:sp>
      <p:sp>
        <p:nvSpPr>
          <p:cNvPr id="73" name="TextBox 72"/>
          <p:cNvSpPr txBox="1"/>
          <p:nvPr/>
        </p:nvSpPr>
        <p:spPr>
          <a:xfrm>
            <a:off x="8064734" y="2793302"/>
            <a:ext cx="900000" cy="2700000"/>
          </a:xfrm>
          <a:prstGeom prst="rect">
            <a:avLst/>
          </a:prstGeom>
          <a:ln/>
        </p:spPr>
        <p:style>
          <a:lnRef idx="2">
            <a:schemeClr val="accent6"/>
          </a:lnRef>
          <a:fillRef idx="1">
            <a:schemeClr val="lt1"/>
          </a:fillRef>
          <a:effectRef idx="0">
            <a:schemeClr val="accent6"/>
          </a:effectRef>
          <a:fontRef idx="minor">
            <a:schemeClr val="dk1"/>
          </a:fontRef>
        </p:style>
        <p:txBody>
          <a:bodyPr wrap="none" rtlCol="0">
            <a:noAutofit/>
          </a:bodyPr>
          <a:lstStyle/>
          <a:p>
            <a:pPr algn="ctr"/>
            <a:r>
              <a:rPr lang="en-GB" sz="1600" dirty="0" smtClean="0">
                <a:latin typeface="Calibri" pitchFamily="34" charset="0"/>
              </a:rPr>
              <a:t>To Do</a:t>
            </a:r>
            <a:endParaRPr lang="en-GB" sz="1600" dirty="0">
              <a:latin typeface="Calibri" pitchFamily="34" charset="0"/>
            </a:endParaRPr>
          </a:p>
        </p:txBody>
      </p:sp>
      <p:sp>
        <p:nvSpPr>
          <p:cNvPr id="74" name="Folded Corner 73"/>
          <p:cNvSpPr/>
          <p:nvPr/>
        </p:nvSpPr>
        <p:spPr bwMode="auto">
          <a:xfrm>
            <a:off x="8280764" y="3297373"/>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Calibri" pitchFamily="34"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Calibri" pitchFamily="34"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Calibri" pitchFamily="34" charset="0"/>
              </a:rPr>
              <a:t>                                    5</a:t>
            </a:r>
            <a:endParaRPr kumimoji="0" lang="en-GB" sz="200" i="0" u="none" strike="noStrike" normalizeH="0" baseline="0" dirty="0" smtClean="0">
              <a:latin typeface="Calibri" pitchFamily="34" charset="0"/>
            </a:endParaRPr>
          </a:p>
        </p:txBody>
      </p:sp>
      <p:sp>
        <p:nvSpPr>
          <p:cNvPr id="75" name="Folded Corner 74"/>
          <p:cNvSpPr/>
          <p:nvPr/>
        </p:nvSpPr>
        <p:spPr bwMode="auto">
          <a:xfrm>
            <a:off x="8280764" y="3657423"/>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Calibri" pitchFamily="34"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Calibri" pitchFamily="34"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Calibri" pitchFamily="34" charset="0"/>
              </a:rPr>
              <a:t>                                    5</a:t>
            </a:r>
            <a:endParaRPr kumimoji="0" lang="en-GB" sz="200" i="0" u="none" strike="noStrike" normalizeH="0" baseline="0" dirty="0" smtClean="0">
              <a:latin typeface="Calibri" pitchFamily="34" charset="0"/>
            </a:endParaRPr>
          </a:p>
        </p:txBody>
      </p:sp>
      <p:sp>
        <p:nvSpPr>
          <p:cNvPr id="76" name="Folded Corner 75"/>
          <p:cNvSpPr/>
          <p:nvPr/>
        </p:nvSpPr>
        <p:spPr bwMode="auto">
          <a:xfrm>
            <a:off x="8280764" y="4017473"/>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Calibri" pitchFamily="34"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Calibri" pitchFamily="34"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Calibri" pitchFamily="34" charset="0"/>
              </a:rPr>
              <a:t>                                    5</a:t>
            </a:r>
            <a:endParaRPr kumimoji="0" lang="en-GB" sz="200" i="0" u="none" strike="noStrike" normalizeH="0" baseline="0" dirty="0" smtClean="0">
              <a:latin typeface="Calibri" pitchFamily="34" charset="0"/>
            </a:endParaRPr>
          </a:p>
        </p:txBody>
      </p:sp>
      <p:sp>
        <p:nvSpPr>
          <p:cNvPr id="77" name="Folded Corner 76"/>
          <p:cNvSpPr/>
          <p:nvPr/>
        </p:nvSpPr>
        <p:spPr bwMode="auto">
          <a:xfrm>
            <a:off x="8280764" y="4377523"/>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Calibri" pitchFamily="34"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Calibri" pitchFamily="34"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Calibri" pitchFamily="34" charset="0"/>
              </a:rPr>
              <a:t>                                    5</a:t>
            </a:r>
            <a:endParaRPr kumimoji="0" lang="en-GB" sz="200" i="0" u="none" strike="noStrike" normalizeH="0" baseline="0" dirty="0" smtClean="0">
              <a:latin typeface="Calibri" pitchFamily="34" charset="0"/>
            </a:endParaRPr>
          </a:p>
        </p:txBody>
      </p:sp>
      <p:sp>
        <p:nvSpPr>
          <p:cNvPr id="78" name="Folded Corner 77"/>
          <p:cNvSpPr/>
          <p:nvPr/>
        </p:nvSpPr>
        <p:spPr bwMode="auto">
          <a:xfrm>
            <a:off x="8280764" y="4737573"/>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Calibri" pitchFamily="34"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Calibri" pitchFamily="34"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Calibri" pitchFamily="34" charset="0"/>
              </a:rPr>
              <a:t>                                    5</a:t>
            </a:r>
            <a:endParaRPr kumimoji="0" lang="en-GB" sz="200" i="0" u="none" strike="noStrike" normalizeH="0" baseline="0" dirty="0" smtClean="0">
              <a:latin typeface="Calibri" pitchFamily="34" charset="0"/>
            </a:endParaRPr>
          </a:p>
        </p:txBody>
      </p:sp>
      <p:sp>
        <p:nvSpPr>
          <p:cNvPr id="79" name="Folded Corner 78"/>
          <p:cNvSpPr/>
          <p:nvPr/>
        </p:nvSpPr>
        <p:spPr bwMode="auto">
          <a:xfrm>
            <a:off x="8280764" y="5097623"/>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Calibri" pitchFamily="34"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Calibri" pitchFamily="34"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Calibri" pitchFamily="34" charset="0"/>
              </a:rPr>
              <a:t>                                    5</a:t>
            </a:r>
            <a:endParaRPr kumimoji="0" lang="en-GB" sz="200" i="0" u="none" strike="noStrike" normalizeH="0" baseline="0" dirty="0" smtClean="0">
              <a:latin typeface="Calibri" pitchFamily="34" charset="0"/>
            </a:endParaRPr>
          </a:p>
        </p:txBody>
      </p:sp>
      <p:sp>
        <p:nvSpPr>
          <p:cNvPr id="80" name="TextBox 79"/>
          <p:cNvSpPr txBox="1"/>
          <p:nvPr/>
        </p:nvSpPr>
        <p:spPr>
          <a:xfrm>
            <a:off x="7816003" y="1978766"/>
            <a:ext cx="1355628" cy="369332"/>
          </a:xfrm>
          <a:prstGeom prst="rect">
            <a:avLst/>
          </a:prstGeom>
          <a:noFill/>
        </p:spPr>
        <p:txBody>
          <a:bodyPr wrap="none" rtlCol="0">
            <a:spAutoFit/>
          </a:bodyPr>
          <a:lstStyle/>
          <a:p>
            <a:r>
              <a:rPr lang="en-GB" sz="1800" dirty="0" smtClean="0">
                <a:latin typeface="Calibri" pitchFamily="34" charset="0"/>
              </a:rPr>
              <a:t>Sprint Scope</a:t>
            </a:r>
            <a:endParaRPr lang="en-GB" sz="1800" dirty="0">
              <a:latin typeface="Calibri" pitchFamily="34" charset="0"/>
            </a:endParaRPr>
          </a:p>
        </p:txBody>
      </p:sp>
      <p:sp>
        <p:nvSpPr>
          <p:cNvPr id="81" name="TextBox 80"/>
          <p:cNvSpPr txBox="1"/>
          <p:nvPr/>
        </p:nvSpPr>
        <p:spPr>
          <a:xfrm>
            <a:off x="4109249" y="1906196"/>
            <a:ext cx="906017" cy="369332"/>
          </a:xfrm>
          <a:prstGeom prst="rect">
            <a:avLst/>
          </a:prstGeom>
          <a:noFill/>
        </p:spPr>
        <p:txBody>
          <a:bodyPr wrap="none" rtlCol="0">
            <a:spAutoFit/>
          </a:bodyPr>
          <a:lstStyle/>
          <a:p>
            <a:r>
              <a:rPr lang="en-GB" sz="1800" dirty="0" smtClean="0">
                <a:latin typeface="Calibri" pitchFamily="34" charset="0"/>
              </a:rPr>
              <a:t>Backlog</a:t>
            </a:r>
            <a:endParaRPr lang="en-GB" sz="1800" dirty="0">
              <a:latin typeface="Calibri" pitchFamily="34" charset="0"/>
            </a:endParaRPr>
          </a:p>
        </p:txBody>
      </p:sp>
      <p:sp>
        <p:nvSpPr>
          <p:cNvPr id="82" name="Right Arrow 81"/>
          <p:cNvSpPr/>
          <p:nvPr/>
        </p:nvSpPr>
        <p:spPr bwMode="auto">
          <a:xfrm>
            <a:off x="5672540" y="3416726"/>
            <a:ext cx="2160300" cy="720100"/>
          </a:xfrm>
          <a:prstGeom prst="rightArrow">
            <a:avLst/>
          </a:prstGeom>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0000" tIns="90000" rIns="90000" bIns="90000" numCol="1" rtlCol="0" anchor="t" anchorCtr="0" compatLnSpc="1"/>
          <a:lstStyle/>
          <a:p>
            <a:pPr marL="0" marR="0" indent="0" algn="l" defTabSz="914400" rtl="0" eaLnBrk="1" fontAlgn="base" latinLnBrk="0" hangingPunct="1">
              <a:lnSpc>
                <a:spcPct val="100000"/>
              </a:lnSpc>
              <a:spcBef>
                <a:spcPts val="0"/>
              </a:spcBef>
              <a:spcAft>
                <a:spcPct val="0"/>
              </a:spcAft>
              <a:buClrTx/>
              <a:buSzTx/>
              <a:buFontTx/>
              <a:buNone/>
              <a:tabLst/>
            </a:pPr>
            <a:r>
              <a:rPr kumimoji="0" lang="en-GB" sz="1400" i="0" u="none" strike="noStrike" normalizeH="0" baseline="0" dirty="0" smtClean="0">
                <a:latin typeface="Calibri" pitchFamily="34" charset="0"/>
              </a:rPr>
              <a:t>Sprint </a:t>
            </a:r>
            <a:r>
              <a:rPr lang="en-GB" sz="1400" dirty="0" smtClean="0">
                <a:latin typeface="Calibri" pitchFamily="34" charset="0"/>
              </a:rPr>
              <a:t>Planning</a:t>
            </a:r>
            <a:endParaRPr kumimoji="0" lang="en-GB" sz="1400" i="0" u="none" strike="noStrike" normalizeH="0" baseline="0" dirty="0" smtClean="0">
              <a:latin typeface="Calibri" pitchFamily="34" charset="0"/>
            </a:endParaRPr>
          </a:p>
        </p:txBody>
      </p:sp>
      <p:grpSp>
        <p:nvGrpSpPr>
          <p:cNvPr id="83" name="Group 147"/>
          <p:cNvGrpSpPr/>
          <p:nvPr/>
        </p:nvGrpSpPr>
        <p:grpSpPr>
          <a:xfrm>
            <a:off x="3657050" y="2394631"/>
            <a:ext cx="1863789" cy="3205339"/>
            <a:chOff x="3744134" y="2060810"/>
            <a:chExt cx="1928966" cy="3317430"/>
          </a:xfrm>
        </p:grpSpPr>
        <p:sp>
          <p:nvSpPr>
            <p:cNvPr id="84" name="Folded Corner 83"/>
            <p:cNvSpPr/>
            <p:nvPr/>
          </p:nvSpPr>
          <p:spPr bwMode="auto">
            <a:xfrm>
              <a:off x="4536244" y="328498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85" name="Folded Corner 84"/>
            <p:cNvSpPr/>
            <p:nvPr/>
          </p:nvSpPr>
          <p:spPr bwMode="auto">
            <a:xfrm>
              <a:off x="4248204" y="321297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86" name="Folded Corner 85"/>
            <p:cNvSpPr/>
            <p:nvPr/>
          </p:nvSpPr>
          <p:spPr bwMode="auto">
            <a:xfrm>
              <a:off x="4608254" y="306895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87" name="Folded Corner 86"/>
            <p:cNvSpPr/>
            <p:nvPr/>
          </p:nvSpPr>
          <p:spPr bwMode="auto">
            <a:xfrm>
              <a:off x="3960164" y="306895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88" name="Folded Corner 87"/>
            <p:cNvSpPr/>
            <p:nvPr/>
          </p:nvSpPr>
          <p:spPr bwMode="auto">
            <a:xfrm>
              <a:off x="4392224" y="299694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89" name="Folded Corner 88"/>
            <p:cNvSpPr/>
            <p:nvPr/>
          </p:nvSpPr>
          <p:spPr bwMode="auto">
            <a:xfrm>
              <a:off x="4032174" y="292493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90" name="Folded Corner 89"/>
            <p:cNvSpPr/>
            <p:nvPr/>
          </p:nvSpPr>
          <p:spPr bwMode="auto">
            <a:xfrm>
              <a:off x="3816144" y="278091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91" name="Folded Corner 90"/>
            <p:cNvSpPr/>
            <p:nvPr/>
          </p:nvSpPr>
          <p:spPr bwMode="auto">
            <a:xfrm>
              <a:off x="3888154" y="242086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92" name="Folded Corner 91"/>
            <p:cNvSpPr/>
            <p:nvPr/>
          </p:nvSpPr>
          <p:spPr bwMode="auto">
            <a:xfrm>
              <a:off x="3960164" y="206081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93" name="Folded Corner 92"/>
            <p:cNvSpPr/>
            <p:nvPr/>
          </p:nvSpPr>
          <p:spPr bwMode="auto">
            <a:xfrm>
              <a:off x="4752274" y="263689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94" name="Folded Corner 93"/>
            <p:cNvSpPr/>
            <p:nvPr/>
          </p:nvSpPr>
          <p:spPr bwMode="auto">
            <a:xfrm>
              <a:off x="4680264" y="285292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95" name="Folded Corner 94"/>
            <p:cNvSpPr/>
            <p:nvPr/>
          </p:nvSpPr>
          <p:spPr bwMode="auto">
            <a:xfrm>
              <a:off x="4536244" y="206081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96" name="Folded Corner 95"/>
            <p:cNvSpPr/>
            <p:nvPr/>
          </p:nvSpPr>
          <p:spPr bwMode="auto">
            <a:xfrm>
              <a:off x="4176194" y="213282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97" name="Folded Corner 96"/>
            <p:cNvSpPr/>
            <p:nvPr/>
          </p:nvSpPr>
          <p:spPr bwMode="auto">
            <a:xfrm>
              <a:off x="4608254" y="227684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98" name="Folded Corner 97"/>
            <p:cNvSpPr/>
            <p:nvPr/>
          </p:nvSpPr>
          <p:spPr bwMode="auto">
            <a:xfrm>
              <a:off x="4104184" y="285292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99" name="Folded Corner 98"/>
            <p:cNvSpPr/>
            <p:nvPr/>
          </p:nvSpPr>
          <p:spPr bwMode="auto">
            <a:xfrm>
              <a:off x="3960164" y="270890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00" name="Folded Corner 99"/>
            <p:cNvSpPr/>
            <p:nvPr/>
          </p:nvSpPr>
          <p:spPr bwMode="auto">
            <a:xfrm>
              <a:off x="4032174" y="227684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01" name="Folded Corner 100"/>
            <p:cNvSpPr/>
            <p:nvPr/>
          </p:nvSpPr>
          <p:spPr bwMode="auto">
            <a:xfrm>
              <a:off x="4104184" y="263689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02" name="Folded Corner 101"/>
            <p:cNvSpPr/>
            <p:nvPr/>
          </p:nvSpPr>
          <p:spPr bwMode="auto">
            <a:xfrm>
              <a:off x="4320214" y="234885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03" name="Folded Corner 102"/>
            <p:cNvSpPr/>
            <p:nvPr/>
          </p:nvSpPr>
          <p:spPr bwMode="auto">
            <a:xfrm>
              <a:off x="4218094" y="249287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04" name="Folded Corner 103"/>
            <p:cNvSpPr/>
            <p:nvPr/>
          </p:nvSpPr>
          <p:spPr bwMode="auto">
            <a:xfrm>
              <a:off x="4680264" y="242086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05" name="Folded Corner 104"/>
            <p:cNvSpPr/>
            <p:nvPr/>
          </p:nvSpPr>
          <p:spPr bwMode="auto">
            <a:xfrm>
              <a:off x="4522894" y="262354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06" name="Folded Corner 105"/>
            <p:cNvSpPr/>
            <p:nvPr/>
          </p:nvSpPr>
          <p:spPr bwMode="auto">
            <a:xfrm>
              <a:off x="4464234" y="277594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07" name="Folded Corner 106"/>
            <p:cNvSpPr/>
            <p:nvPr/>
          </p:nvSpPr>
          <p:spPr bwMode="auto">
            <a:xfrm>
              <a:off x="4464234" y="450915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08" name="Folded Corner 107"/>
            <p:cNvSpPr/>
            <p:nvPr/>
          </p:nvSpPr>
          <p:spPr bwMode="auto">
            <a:xfrm>
              <a:off x="4176194" y="443714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09" name="Folded Corner 108"/>
            <p:cNvSpPr/>
            <p:nvPr/>
          </p:nvSpPr>
          <p:spPr bwMode="auto">
            <a:xfrm>
              <a:off x="4536244" y="429312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10" name="Folded Corner 109"/>
            <p:cNvSpPr/>
            <p:nvPr/>
          </p:nvSpPr>
          <p:spPr bwMode="auto">
            <a:xfrm>
              <a:off x="3888154" y="429312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11" name="Folded Corner 110"/>
            <p:cNvSpPr/>
            <p:nvPr/>
          </p:nvSpPr>
          <p:spPr bwMode="auto">
            <a:xfrm>
              <a:off x="4320214" y="422111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12" name="Folded Corner 111"/>
            <p:cNvSpPr/>
            <p:nvPr/>
          </p:nvSpPr>
          <p:spPr bwMode="auto">
            <a:xfrm>
              <a:off x="3960164" y="414910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13" name="Folded Corner 112"/>
            <p:cNvSpPr/>
            <p:nvPr/>
          </p:nvSpPr>
          <p:spPr bwMode="auto">
            <a:xfrm>
              <a:off x="3744134" y="400508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14" name="Folded Corner 113"/>
            <p:cNvSpPr/>
            <p:nvPr/>
          </p:nvSpPr>
          <p:spPr bwMode="auto">
            <a:xfrm>
              <a:off x="3816144" y="364503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15" name="Folded Corner 114"/>
            <p:cNvSpPr/>
            <p:nvPr/>
          </p:nvSpPr>
          <p:spPr bwMode="auto">
            <a:xfrm>
              <a:off x="3816144" y="328498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16" name="Folded Corner 115"/>
            <p:cNvSpPr/>
            <p:nvPr/>
          </p:nvSpPr>
          <p:spPr bwMode="auto">
            <a:xfrm>
              <a:off x="4680264" y="386106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17" name="Folded Corner 116"/>
            <p:cNvSpPr/>
            <p:nvPr/>
          </p:nvSpPr>
          <p:spPr bwMode="auto">
            <a:xfrm>
              <a:off x="4608254" y="407709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18" name="Folded Corner 117"/>
            <p:cNvSpPr/>
            <p:nvPr/>
          </p:nvSpPr>
          <p:spPr bwMode="auto">
            <a:xfrm>
              <a:off x="4464234" y="342900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19" name="Folded Corner 118"/>
            <p:cNvSpPr/>
            <p:nvPr/>
          </p:nvSpPr>
          <p:spPr bwMode="auto">
            <a:xfrm>
              <a:off x="4104184" y="335699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20" name="Folded Corner 119"/>
            <p:cNvSpPr/>
            <p:nvPr/>
          </p:nvSpPr>
          <p:spPr bwMode="auto">
            <a:xfrm>
              <a:off x="4536244" y="350101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21" name="Folded Corner 120"/>
            <p:cNvSpPr/>
            <p:nvPr/>
          </p:nvSpPr>
          <p:spPr bwMode="auto">
            <a:xfrm>
              <a:off x="4032174" y="407709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22" name="Folded Corner 121"/>
            <p:cNvSpPr/>
            <p:nvPr/>
          </p:nvSpPr>
          <p:spPr bwMode="auto">
            <a:xfrm>
              <a:off x="3888154" y="393307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24" name="Folded Corner 123"/>
            <p:cNvSpPr/>
            <p:nvPr/>
          </p:nvSpPr>
          <p:spPr bwMode="auto">
            <a:xfrm>
              <a:off x="3960164" y="350101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25" name="Folded Corner 124"/>
            <p:cNvSpPr/>
            <p:nvPr/>
          </p:nvSpPr>
          <p:spPr bwMode="auto">
            <a:xfrm>
              <a:off x="4032174" y="386106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26" name="Folded Corner 125"/>
            <p:cNvSpPr/>
            <p:nvPr/>
          </p:nvSpPr>
          <p:spPr bwMode="auto">
            <a:xfrm>
              <a:off x="4248204" y="357302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31" name="Folded Corner 130"/>
            <p:cNvSpPr/>
            <p:nvPr/>
          </p:nvSpPr>
          <p:spPr bwMode="auto">
            <a:xfrm>
              <a:off x="4146084" y="371704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35" name="Folded Corner 134"/>
            <p:cNvSpPr/>
            <p:nvPr/>
          </p:nvSpPr>
          <p:spPr bwMode="auto">
            <a:xfrm>
              <a:off x="4608254" y="364503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36" name="Folded Corner 135"/>
            <p:cNvSpPr/>
            <p:nvPr/>
          </p:nvSpPr>
          <p:spPr bwMode="auto">
            <a:xfrm>
              <a:off x="4450884" y="384771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37" name="Folded Corner 136"/>
            <p:cNvSpPr/>
            <p:nvPr/>
          </p:nvSpPr>
          <p:spPr bwMode="auto">
            <a:xfrm>
              <a:off x="4392224" y="400011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38" name="Folded Corner 137"/>
            <p:cNvSpPr/>
            <p:nvPr/>
          </p:nvSpPr>
          <p:spPr bwMode="auto">
            <a:xfrm>
              <a:off x="4896294" y="335699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39" name="Folded Corner 138"/>
            <p:cNvSpPr/>
            <p:nvPr/>
          </p:nvSpPr>
          <p:spPr bwMode="auto">
            <a:xfrm>
              <a:off x="4968304" y="314096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40" name="Folded Corner 139"/>
            <p:cNvSpPr/>
            <p:nvPr/>
          </p:nvSpPr>
          <p:spPr bwMode="auto">
            <a:xfrm>
              <a:off x="5112324" y="270890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41" name="Folded Corner 140"/>
            <p:cNvSpPr/>
            <p:nvPr/>
          </p:nvSpPr>
          <p:spPr bwMode="auto">
            <a:xfrm>
              <a:off x="5040314" y="292493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42" name="Folded Corner 141"/>
            <p:cNvSpPr/>
            <p:nvPr/>
          </p:nvSpPr>
          <p:spPr bwMode="auto">
            <a:xfrm>
              <a:off x="4896294" y="213282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43" name="Folded Corner 142"/>
            <p:cNvSpPr/>
            <p:nvPr/>
          </p:nvSpPr>
          <p:spPr bwMode="auto">
            <a:xfrm>
              <a:off x="4968304" y="234885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44" name="Folded Corner 143"/>
            <p:cNvSpPr/>
            <p:nvPr/>
          </p:nvSpPr>
          <p:spPr bwMode="auto">
            <a:xfrm>
              <a:off x="5040314" y="249287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45" name="Folded Corner 144"/>
            <p:cNvSpPr/>
            <p:nvPr/>
          </p:nvSpPr>
          <p:spPr bwMode="auto">
            <a:xfrm>
              <a:off x="4882944" y="269555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46" name="Folded Corner 145"/>
            <p:cNvSpPr/>
            <p:nvPr/>
          </p:nvSpPr>
          <p:spPr bwMode="auto">
            <a:xfrm>
              <a:off x="4248204" y="292493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47" name="Folded Corner 146"/>
            <p:cNvSpPr/>
            <p:nvPr/>
          </p:nvSpPr>
          <p:spPr bwMode="auto">
            <a:xfrm>
              <a:off x="4824284" y="458116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48" name="Folded Corner 147"/>
            <p:cNvSpPr/>
            <p:nvPr/>
          </p:nvSpPr>
          <p:spPr bwMode="auto">
            <a:xfrm>
              <a:off x="4896294" y="436513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49" name="Folded Corner 148"/>
            <p:cNvSpPr/>
            <p:nvPr/>
          </p:nvSpPr>
          <p:spPr bwMode="auto">
            <a:xfrm>
              <a:off x="5040314" y="393307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50" name="Folded Corner 149"/>
            <p:cNvSpPr/>
            <p:nvPr/>
          </p:nvSpPr>
          <p:spPr bwMode="auto">
            <a:xfrm>
              <a:off x="4968304" y="414910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51" name="Folded Corner 150"/>
            <p:cNvSpPr/>
            <p:nvPr/>
          </p:nvSpPr>
          <p:spPr bwMode="auto">
            <a:xfrm>
              <a:off x="4824284" y="328498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52" name="Folded Corner 151"/>
            <p:cNvSpPr/>
            <p:nvPr/>
          </p:nvSpPr>
          <p:spPr bwMode="auto">
            <a:xfrm>
              <a:off x="5040314" y="357302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53" name="Folded Corner 152"/>
            <p:cNvSpPr/>
            <p:nvPr/>
          </p:nvSpPr>
          <p:spPr bwMode="auto">
            <a:xfrm>
              <a:off x="4968304" y="371704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54" name="Folded Corner 153"/>
            <p:cNvSpPr/>
            <p:nvPr/>
          </p:nvSpPr>
          <p:spPr bwMode="auto">
            <a:xfrm>
              <a:off x="4810934" y="391972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55" name="Folded Corner 154"/>
            <p:cNvSpPr/>
            <p:nvPr/>
          </p:nvSpPr>
          <p:spPr bwMode="auto">
            <a:xfrm>
              <a:off x="4608254" y="479719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56" name="Folded Corner 155"/>
            <p:cNvSpPr/>
            <p:nvPr/>
          </p:nvSpPr>
          <p:spPr bwMode="auto">
            <a:xfrm>
              <a:off x="4320214" y="472518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57" name="Folded Corner 156"/>
            <p:cNvSpPr/>
            <p:nvPr/>
          </p:nvSpPr>
          <p:spPr bwMode="auto">
            <a:xfrm>
              <a:off x="4680264" y="458116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58" name="Folded Corner 157"/>
            <p:cNvSpPr/>
            <p:nvPr/>
          </p:nvSpPr>
          <p:spPr bwMode="auto">
            <a:xfrm>
              <a:off x="4032174" y="458116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59" name="Folded Corner 158"/>
            <p:cNvSpPr/>
            <p:nvPr/>
          </p:nvSpPr>
          <p:spPr bwMode="auto">
            <a:xfrm>
              <a:off x="4464234" y="450915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60" name="Folded Corner 159"/>
            <p:cNvSpPr/>
            <p:nvPr/>
          </p:nvSpPr>
          <p:spPr bwMode="auto">
            <a:xfrm>
              <a:off x="4104184" y="443714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61" name="Folded Corner 160"/>
            <p:cNvSpPr/>
            <p:nvPr/>
          </p:nvSpPr>
          <p:spPr bwMode="auto">
            <a:xfrm>
              <a:off x="3816144" y="436513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62" name="Folded Corner 161"/>
            <p:cNvSpPr/>
            <p:nvPr/>
          </p:nvSpPr>
          <p:spPr bwMode="auto">
            <a:xfrm>
              <a:off x="4752274" y="436513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63" name="Folded Corner 162"/>
            <p:cNvSpPr/>
            <p:nvPr/>
          </p:nvSpPr>
          <p:spPr bwMode="auto">
            <a:xfrm>
              <a:off x="4176194" y="422111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64" name="Folded Corner 163"/>
            <p:cNvSpPr/>
            <p:nvPr/>
          </p:nvSpPr>
          <p:spPr bwMode="auto">
            <a:xfrm>
              <a:off x="4536244" y="428815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65" name="Folded Corner 164"/>
            <p:cNvSpPr/>
            <p:nvPr/>
          </p:nvSpPr>
          <p:spPr bwMode="auto">
            <a:xfrm>
              <a:off x="4968304" y="486920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66" name="Folded Corner 165"/>
            <p:cNvSpPr/>
            <p:nvPr/>
          </p:nvSpPr>
          <p:spPr bwMode="auto">
            <a:xfrm>
              <a:off x="5040314" y="465317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67" name="Folded Corner 166"/>
            <p:cNvSpPr/>
            <p:nvPr/>
          </p:nvSpPr>
          <p:spPr bwMode="auto">
            <a:xfrm>
              <a:off x="5112324" y="443714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68" name="Folded Corner 167"/>
            <p:cNvSpPr/>
            <p:nvPr/>
          </p:nvSpPr>
          <p:spPr bwMode="auto">
            <a:xfrm>
              <a:off x="4520940" y="501819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69" name="Folded Corner 168"/>
            <p:cNvSpPr/>
            <p:nvPr/>
          </p:nvSpPr>
          <p:spPr bwMode="auto">
            <a:xfrm>
              <a:off x="4232900" y="494618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70" name="Folded Corner 169"/>
            <p:cNvSpPr/>
            <p:nvPr/>
          </p:nvSpPr>
          <p:spPr bwMode="auto">
            <a:xfrm>
              <a:off x="4592950" y="480216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71" name="Folded Corner 170"/>
            <p:cNvSpPr/>
            <p:nvPr/>
          </p:nvSpPr>
          <p:spPr bwMode="auto">
            <a:xfrm>
              <a:off x="3944860" y="480216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72" name="Folded Corner 171"/>
            <p:cNvSpPr/>
            <p:nvPr/>
          </p:nvSpPr>
          <p:spPr bwMode="auto">
            <a:xfrm>
              <a:off x="4376920" y="473015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73" name="Folded Corner 172"/>
            <p:cNvSpPr/>
            <p:nvPr/>
          </p:nvSpPr>
          <p:spPr bwMode="auto">
            <a:xfrm>
              <a:off x="4016870" y="465814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74" name="Folded Corner 173"/>
            <p:cNvSpPr/>
            <p:nvPr/>
          </p:nvSpPr>
          <p:spPr bwMode="auto">
            <a:xfrm>
              <a:off x="3800840" y="451412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75" name="Folded Corner 174"/>
            <p:cNvSpPr/>
            <p:nvPr/>
          </p:nvSpPr>
          <p:spPr bwMode="auto">
            <a:xfrm>
              <a:off x="4664960" y="458613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76" name="Folded Corner 175"/>
            <p:cNvSpPr/>
            <p:nvPr/>
          </p:nvSpPr>
          <p:spPr bwMode="auto">
            <a:xfrm>
              <a:off x="4088880" y="458613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77" name="Folded Corner 176"/>
            <p:cNvSpPr/>
            <p:nvPr/>
          </p:nvSpPr>
          <p:spPr bwMode="auto">
            <a:xfrm>
              <a:off x="4448930" y="450915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79" name="Folded Corner 178"/>
            <p:cNvSpPr/>
            <p:nvPr/>
          </p:nvSpPr>
          <p:spPr bwMode="auto">
            <a:xfrm>
              <a:off x="4953000" y="487417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80" name="Folded Corner 179"/>
            <p:cNvSpPr/>
            <p:nvPr/>
          </p:nvSpPr>
          <p:spPr bwMode="auto">
            <a:xfrm>
              <a:off x="5025010" y="465814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83" name="Folded Corner 182"/>
            <p:cNvSpPr/>
            <p:nvPr/>
          </p:nvSpPr>
          <p:spPr bwMode="auto">
            <a:xfrm>
              <a:off x="4736970" y="509020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84" name="Folded Corner 183"/>
            <p:cNvSpPr/>
            <p:nvPr/>
          </p:nvSpPr>
          <p:spPr bwMode="auto">
            <a:xfrm>
              <a:off x="4088880" y="509020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85" name="Folded Corner 184"/>
            <p:cNvSpPr/>
            <p:nvPr/>
          </p:nvSpPr>
          <p:spPr bwMode="auto">
            <a:xfrm>
              <a:off x="4520940" y="501819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86" name="Folded Corner 185"/>
            <p:cNvSpPr/>
            <p:nvPr/>
          </p:nvSpPr>
          <p:spPr bwMode="auto">
            <a:xfrm>
              <a:off x="4160890" y="494618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87" name="Folded Corner 186"/>
            <p:cNvSpPr/>
            <p:nvPr/>
          </p:nvSpPr>
          <p:spPr bwMode="auto">
            <a:xfrm>
              <a:off x="3872850" y="487417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88" name="Folded Corner 187"/>
            <p:cNvSpPr/>
            <p:nvPr/>
          </p:nvSpPr>
          <p:spPr bwMode="auto">
            <a:xfrm>
              <a:off x="4808980" y="487417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89" name="Folded Corner 188"/>
            <p:cNvSpPr/>
            <p:nvPr/>
          </p:nvSpPr>
          <p:spPr bwMode="auto">
            <a:xfrm>
              <a:off x="4232900" y="473015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90" name="Folded Corner 189"/>
            <p:cNvSpPr/>
            <p:nvPr/>
          </p:nvSpPr>
          <p:spPr bwMode="auto">
            <a:xfrm>
              <a:off x="4592950" y="479719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sp>
          <p:nvSpPr>
            <p:cNvPr id="193" name="Folded Corner 192"/>
            <p:cNvSpPr/>
            <p:nvPr/>
          </p:nvSpPr>
          <p:spPr bwMode="auto">
            <a:xfrm>
              <a:off x="5169030" y="4946180"/>
              <a:ext cx="504070" cy="288040"/>
            </a:xfrm>
            <a:prstGeom prst="foldedCorner">
              <a:avLst>
                <a:gd name="adj" fmla="val 633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90000" rIns="90000" bIns="90000" numCol="1" rtlCol="0" anchor="t" anchorCtr="0" compatLnSpc="1"/>
            <a:lstStyle/>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100   RML-OLP   DEAN</a:t>
              </a:r>
            </a:p>
            <a:p>
              <a:pPr marL="228600" marR="0" indent="-228600" algn="l" defTabSz="914400" rtl="0" eaLnBrk="1" fontAlgn="base" latinLnBrk="0" hangingPunct="1">
                <a:lnSpc>
                  <a:spcPct val="100000"/>
                </a:lnSpc>
                <a:spcBef>
                  <a:spcPct val="75000"/>
                </a:spcBef>
                <a:spcAft>
                  <a:spcPct val="0"/>
                </a:spcAft>
                <a:buClrTx/>
                <a:buSzTx/>
                <a:tabLst/>
              </a:pPr>
              <a:r>
                <a:rPr lang="en-GB" sz="200" dirty="0" smtClean="0">
                  <a:latin typeface="Arial" charset="0"/>
                </a:rPr>
                <a:t>          Error On Click</a:t>
              </a:r>
            </a:p>
            <a:p>
              <a:pPr marL="228600" marR="0" indent="-228600" algn="l" defTabSz="914400" rtl="0" eaLnBrk="1" fontAlgn="base" latinLnBrk="0" hangingPunct="1">
                <a:lnSpc>
                  <a:spcPct val="100000"/>
                </a:lnSpc>
                <a:spcBef>
                  <a:spcPct val="75000"/>
                </a:spcBef>
                <a:spcAft>
                  <a:spcPct val="0"/>
                </a:spcAft>
                <a:buClrTx/>
                <a:buSzTx/>
                <a:tabLst/>
              </a:pPr>
              <a:r>
                <a:rPr kumimoji="0" lang="en-GB" sz="200" i="0" u="none" strike="noStrike" normalizeH="0" dirty="0" smtClean="0">
                  <a:latin typeface="Arial" charset="0"/>
                </a:rPr>
                <a:t>                                    5</a:t>
              </a:r>
              <a:endParaRPr kumimoji="0" lang="en-GB" sz="200" i="0" u="none" strike="noStrike" normalizeH="0" baseline="0" dirty="0" smtClean="0">
                <a:latin typeface="Arial" charset="0"/>
              </a:endParaRPr>
            </a:p>
          </p:txBody>
        </p:sp>
      </p:grpSp>
      <p:sp>
        <p:nvSpPr>
          <p:cNvPr id="194" name="Bent Arrow 193"/>
          <p:cNvSpPr/>
          <p:nvPr/>
        </p:nvSpPr>
        <p:spPr bwMode="auto">
          <a:xfrm rot="1904032">
            <a:off x="5906485" y="2903273"/>
            <a:ext cx="1138046" cy="591043"/>
          </a:xfrm>
          <a:prstGeom prst="bentArrow">
            <a:avLst>
              <a:gd name="adj1" fmla="val 25000"/>
              <a:gd name="adj2" fmla="val 28340"/>
              <a:gd name="adj3" fmla="val 25000"/>
              <a:gd name="adj4" fmla="val 87500"/>
            </a:avLst>
          </a:prstGeom>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0000" tIns="90000" rIns="90000" bIns="90000" numCol="1" rtlCol="0" anchor="ctr" anchorCtr="0" compatLnSpc="1"/>
          <a:lstStyle/>
          <a:p>
            <a:pPr algn="ctr">
              <a:spcBef>
                <a:spcPct val="75000"/>
              </a:spcBef>
            </a:pPr>
            <a:endParaRPr lang="en-GB" sz="1200" dirty="0" err="1" smtClean="0">
              <a:cs typeface="Calibri" pitchFamily="34" charset="0"/>
            </a:endParaRPr>
          </a:p>
        </p:txBody>
      </p:sp>
      <p:sp>
        <p:nvSpPr>
          <p:cNvPr id="195" name="TextBox 194"/>
          <p:cNvSpPr txBox="1"/>
          <p:nvPr/>
        </p:nvSpPr>
        <p:spPr>
          <a:xfrm>
            <a:off x="5669842" y="2395245"/>
            <a:ext cx="2022990" cy="338554"/>
          </a:xfrm>
          <a:prstGeom prst="rect">
            <a:avLst/>
          </a:prstGeom>
          <a:noFill/>
        </p:spPr>
        <p:txBody>
          <a:bodyPr wrap="none" rtlCol="0">
            <a:spAutoFit/>
          </a:bodyPr>
          <a:lstStyle/>
          <a:p>
            <a:r>
              <a:rPr lang="en-GB" sz="1600" dirty="0" smtClean="0">
                <a:latin typeface="Calibri" pitchFamily="34" charset="0"/>
              </a:rPr>
              <a:t>Business Prioritisation</a:t>
            </a:r>
            <a:endParaRPr lang="en-GB" sz="1600" dirty="0">
              <a:latin typeface="Calibri" pitchFamily="34" charset="0"/>
            </a:endParaRPr>
          </a:p>
        </p:txBody>
      </p:sp>
      <p:sp>
        <p:nvSpPr>
          <p:cNvPr id="197" name="TextBox 196"/>
          <p:cNvSpPr txBox="1"/>
          <p:nvPr/>
        </p:nvSpPr>
        <p:spPr>
          <a:xfrm>
            <a:off x="5756824" y="4926696"/>
            <a:ext cx="1906726" cy="584775"/>
          </a:xfrm>
          <a:prstGeom prst="rect">
            <a:avLst/>
          </a:prstGeom>
          <a:noFill/>
        </p:spPr>
        <p:txBody>
          <a:bodyPr wrap="square" rtlCol="0">
            <a:spAutoFit/>
          </a:bodyPr>
          <a:lstStyle/>
          <a:p>
            <a:r>
              <a:rPr lang="en-GB" sz="1600" dirty="0" smtClean="0">
                <a:latin typeface="Calibri" pitchFamily="34" charset="0"/>
              </a:rPr>
              <a:t>Service &amp; Capgemini Prioritisation</a:t>
            </a:r>
            <a:endParaRPr lang="en-GB" sz="1600" dirty="0">
              <a:latin typeface="Calibri" pitchFamily="34" charset="0"/>
            </a:endParaRPr>
          </a:p>
        </p:txBody>
      </p:sp>
      <p:sp>
        <p:nvSpPr>
          <p:cNvPr id="199" name="TextBox 198"/>
          <p:cNvSpPr txBox="1"/>
          <p:nvPr/>
        </p:nvSpPr>
        <p:spPr>
          <a:xfrm>
            <a:off x="852407" y="1929124"/>
            <a:ext cx="1673663" cy="369332"/>
          </a:xfrm>
          <a:prstGeom prst="rect">
            <a:avLst/>
          </a:prstGeom>
          <a:noFill/>
        </p:spPr>
        <p:txBody>
          <a:bodyPr wrap="none" rtlCol="0">
            <a:spAutoFit/>
          </a:bodyPr>
          <a:lstStyle/>
          <a:p>
            <a:r>
              <a:rPr lang="en-GB" sz="1800" dirty="0" smtClean="0">
                <a:latin typeface="Calibri" pitchFamily="34" charset="0"/>
              </a:rPr>
              <a:t>Demand Source</a:t>
            </a:r>
            <a:endParaRPr lang="en-GB" sz="1800" dirty="0">
              <a:latin typeface="Calibri" pitchFamily="34" charset="0"/>
            </a:endParaRPr>
          </a:p>
        </p:txBody>
      </p:sp>
      <p:sp>
        <p:nvSpPr>
          <p:cNvPr id="200" name="Right Arrow 199"/>
          <p:cNvSpPr/>
          <p:nvPr/>
        </p:nvSpPr>
        <p:spPr bwMode="auto">
          <a:xfrm>
            <a:off x="785190" y="2958973"/>
            <a:ext cx="2037546" cy="360050"/>
          </a:xfrm>
          <a:prstGeom prst="rightArrow">
            <a:avLst>
              <a:gd name="adj1" fmla="val 71163"/>
              <a:gd name="adj2" fmla="val 50000"/>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0000" tIns="90000" rIns="90000" bIns="90000" numCol="1" rtlCol="0" anchor="ctr" anchorCtr="0" compatLnSpc="1"/>
          <a:lstStyle/>
          <a:p>
            <a:pPr marL="0" marR="0" indent="0" algn="ctr" defTabSz="914400" rtl="0" eaLnBrk="1" fontAlgn="base" latinLnBrk="0" hangingPunct="1">
              <a:lnSpc>
                <a:spcPct val="100000"/>
              </a:lnSpc>
              <a:spcBef>
                <a:spcPct val="75000"/>
              </a:spcBef>
              <a:spcAft>
                <a:spcPct val="0"/>
              </a:spcAft>
              <a:buClrTx/>
              <a:buSzTx/>
              <a:buFontTx/>
              <a:buNone/>
              <a:tabLst/>
            </a:pPr>
            <a:r>
              <a:rPr kumimoji="0" lang="en-GB" sz="1400" i="0" u="none" strike="noStrike" normalizeH="0" baseline="0" dirty="0" smtClean="0">
                <a:latin typeface="Calibri" pitchFamily="34" charset="0"/>
                <a:cs typeface="Calibri" pitchFamily="34" charset="0"/>
              </a:rPr>
              <a:t>Business Enhancement</a:t>
            </a:r>
          </a:p>
        </p:txBody>
      </p:sp>
      <p:sp>
        <p:nvSpPr>
          <p:cNvPr id="201" name="Right Arrow 200"/>
          <p:cNvSpPr/>
          <p:nvPr/>
        </p:nvSpPr>
        <p:spPr bwMode="auto">
          <a:xfrm>
            <a:off x="776420" y="3551963"/>
            <a:ext cx="2037546" cy="360050"/>
          </a:xfrm>
          <a:prstGeom prst="rightArrow">
            <a:avLst>
              <a:gd name="adj1" fmla="val 71163"/>
              <a:gd name="adj2" fmla="val 5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0000" tIns="90000" rIns="90000" bIns="90000" numCol="1" rtlCol="0" anchor="ctr" anchorCtr="0" compatLnSpc="1"/>
          <a:lstStyle/>
          <a:p>
            <a:pPr marL="0" marR="0" indent="0" algn="ctr" defTabSz="914400" eaLnBrk="1" latinLnBrk="0" hangingPunct="1">
              <a:lnSpc>
                <a:spcPct val="100000"/>
              </a:lnSpc>
              <a:spcBef>
                <a:spcPct val="75000"/>
              </a:spcBef>
              <a:buClrTx/>
              <a:buSzTx/>
              <a:buFontTx/>
              <a:buNone/>
              <a:tabLst/>
            </a:pPr>
            <a:r>
              <a:rPr lang="en-GB" sz="1400" dirty="0" smtClean="0">
                <a:latin typeface="Calibri" pitchFamily="34" charset="0"/>
                <a:cs typeface="Calibri" pitchFamily="34" charset="0"/>
              </a:rPr>
              <a:t>Small Change</a:t>
            </a:r>
          </a:p>
        </p:txBody>
      </p:sp>
      <p:sp>
        <p:nvSpPr>
          <p:cNvPr id="202" name="Right Arrow 201"/>
          <p:cNvSpPr/>
          <p:nvPr/>
        </p:nvSpPr>
        <p:spPr bwMode="auto">
          <a:xfrm>
            <a:off x="776420" y="4142673"/>
            <a:ext cx="2037546" cy="360050"/>
          </a:xfrm>
          <a:prstGeom prst="rightArrow">
            <a:avLst>
              <a:gd name="adj1" fmla="val 71163"/>
              <a:gd name="adj2" fmla="val 50000"/>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0000" tIns="90000" rIns="90000" bIns="90000" numCol="1" rtlCol="0" anchor="ctr" anchorCtr="0" compatLnSpc="1"/>
          <a:lstStyle/>
          <a:p>
            <a:pPr algn="ctr">
              <a:spcBef>
                <a:spcPct val="75000"/>
              </a:spcBef>
            </a:pPr>
            <a:r>
              <a:rPr lang="en-GB" sz="1400" dirty="0" smtClean="0">
                <a:latin typeface="Calibri" pitchFamily="34" charset="0"/>
                <a:cs typeface="Calibri" pitchFamily="34" charset="0"/>
              </a:rPr>
              <a:t>Defect*</a:t>
            </a:r>
            <a:endParaRPr lang="en-GB" sz="1400" baseline="30000" dirty="0" smtClean="0">
              <a:latin typeface="Calibri" pitchFamily="34" charset="0"/>
              <a:cs typeface="Calibri" pitchFamily="34" charset="0"/>
            </a:endParaRPr>
          </a:p>
        </p:txBody>
      </p:sp>
      <p:sp>
        <p:nvSpPr>
          <p:cNvPr id="203" name="Right Arrow 202"/>
          <p:cNvSpPr/>
          <p:nvPr/>
        </p:nvSpPr>
        <p:spPr bwMode="auto">
          <a:xfrm>
            <a:off x="785190" y="4683318"/>
            <a:ext cx="2037546" cy="360050"/>
          </a:xfrm>
          <a:prstGeom prst="rightArrow">
            <a:avLst>
              <a:gd name="adj1" fmla="val 71163"/>
              <a:gd name="adj2" fmla="val 5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0000" tIns="90000" rIns="90000" bIns="90000" numCol="1" rtlCol="0" anchor="ctr" anchorCtr="0" compatLnSpc="1"/>
          <a:lstStyle/>
          <a:p>
            <a:pPr marL="0" marR="0" indent="0" algn="ctr" defTabSz="914400" eaLnBrk="1" latinLnBrk="0" hangingPunct="1">
              <a:lnSpc>
                <a:spcPct val="100000"/>
              </a:lnSpc>
              <a:spcBef>
                <a:spcPct val="75000"/>
              </a:spcBef>
              <a:buClrTx/>
              <a:buSzTx/>
              <a:buFontTx/>
              <a:buNone/>
              <a:tabLst/>
            </a:pPr>
            <a:r>
              <a:rPr lang="en-GB" sz="1400" dirty="0" smtClean="0">
                <a:latin typeface="Calibri" pitchFamily="34" charset="0"/>
                <a:cs typeface="Calibri" pitchFamily="34" charset="0"/>
              </a:rPr>
              <a:t>Incident**</a:t>
            </a:r>
          </a:p>
        </p:txBody>
      </p:sp>
      <p:sp>
        <p:nvSpPr>
          <p:cNvPr id="204" name="Right Arrow 203"/>
          <p:cNvSpPr/>
          <p:nvPr/>
        </p:nvSpPr>
        <p:spPr bwMode="auto">
          <a:xfrm>
            <a:off x="785190" y="5187388"/>
            <a:ext cx="2037546" cy="360050"/>
          </a:xfrm>
          <a:prstGeom prst="rightArrow">
            <a:avLst>
              <a:gd name="adj1" fmla="val 71163"/>
              <a:gd name="adj2" fmla="val 50000"/>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0000" tIns="90000" rIns="90000" bIns="90000" numCol="1" rtlCol="0" anchor="ctr" anchorCtr="0" compatLnSpc="1"/>
          <a:lstStyle/>
          <a:p>
            <a:pPr marL="0" marR="0" indent="0" algn="ctr" defTabSz="914400" rtl="0" eaLnBrk="1" fontAlgn="base" latinLnBrk="0" hangingPunct="1">
              <a:lnSpc>
                <a:spcPct val="100000"/>
              </a:lnSpc>
              <a:spcBef>
                <a:spcPct val="75000"/>
              </a:spcBef>
              <a:spcAft>
                <a:spcPct val="0"/>
              </a:spcAft>
              <a:buClrTx/>
              <a:buSzTx/>
              <a:buFontTx/>
              <a:buNone/>
              <a:tabLst/>
            </a:pPr>
            <a:r>
              <a:rPr kumimoji="0" lang="en-GB" sz="1400" i="0" u="none" strike="noStrike" normalizeH="0" baseline="0" dirty="0" smtClean="0">
                <a:latin typeface="Calibri" pitchFamily="34" charset="0"/>
                <a:cs typeface="Calibri" pitchFamily="34" charset="0"/>
              </a:rPr>
              <a:t>Technical Improvement</a:t>
            </a:r>
          </a:p>
        </p:txBody>
      </p:sp>
      <p:sp>
        <p:nvSpPr>
          <p:cNvPr id="205" name="Right Arrow 204"/>
          <p:cNvSpPr/>
          <p:nvPr/>
        </p:nvSpPr>
        <p:spPr bwMode="auto">
          <a:xfrm>
            <a:off x="776420" y="2378998"/>
            <a:ext cx="2037546" cy="360050"/>
          </a:xfrm>
          <a:prstGeom prst="rightArrow">
            <a:avLst>
              <a:gd name="adj1" fmla="val 71163"/>
              <a:gd name="adj2" fmla="val 5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0000" tIns="90000" rIns="90000" bIns="90000" numCol="1" rtlCol="0" anchor="ctr" anchorCtr="0" compatLnSpc="1"/>
          <a:lstStyle/>
          <a:p>
            <a:pPr marL="0" marR="0" indent="0" algn="ctr" defTabSz="914400" rtl="0" eaLnBrk="1" fontAlgn="base" latinLnBrk="0" hangingPunct="1">
              <a:lnSpc>
                <a:spcPct val="100000"/>
              </a:lnSpc>
              <a:spcBef>
                <a:spcPct val="75000"/>
              </a:spcBef>
              <a:spcAft>
                <a:spcPct val="0"/>
              </a:spcAft>
              <a:buClrTx/>
              <a:buSzTx/>
              <a:buFontTx/>
              <a:buNone/>
              <a:tabLst/>
            </a:pPr>
            <a:r>
              <a:rPr kumimoji="0" lang="en-GB" sz="1400" i="0" u="none" strike="noStrike" normalizeH="0" baseline="0" dirty="0" smtClean="0">
                <a:latin typeface="Calibri" pitchFamily="34" charset="0"/>
                <a:cs typeface="Calibri" pitchFamily="34" charset="0"/>
              </a:rPr>
              <a:t>Major Project</a:t>
            </a:r>
          </a:p>
        </p:txBody>
      </p:sp>
      <p:sp>
        <p:nvSpPr>
          <p:cNvPr id="207" name="Bent Arrow 206"/>
          <p:cNvSpPr/>
          <p:nvPr/>
        </p:nvSpPr>
        <p:spPr bwMode="auto">
          <a:xfrm rot="19322843" flipV="1">
            <a:off x="6004044" y="4125231"/>
            <a:ext cx="1138046" cy="576205"/>
          </a:xfrm>
          <a:prstGeom prst="bentArrow">
            <a:avLst>
              <a:gd name="adj1" fmla="val 25000"/>
              <a:gd name="adj2" fmla="val 28340"/>
              <a:gd name="adj3" fmla="val 25000"/>
              <a:gd name="adj4" fmla="val 87500"/>
            </a:avLst>
          </a:prstGeom>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0000" tIns="90000" rIns="90000" bIns="90000" numCol="1" rtlCol="0" anchor="ctr" anchorCtr="0" compatLnSpc="1"/>
          <a:lstStyle/>
          <a:p>
            <a:pPr algn="ctr">
              <a:spcBef>
                <a:spcPct val="75000"/>
              </a:spcBef>
            </a:pPr>
            <a:endParaRPr lang="en-GB" sz="1200" dirty="0" err="1" smtClean="0">
              <a:cs typeface="Calibri" pitchFamily="34"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DrvEwCP4KUmk20UffRiXk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DrvEwCP4KUmk20UffRiXk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DrvEwCP4KUmk20UffRiXk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XlBX3h4qQUee5n7_olpYa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Testing (External)">
  <a:themeElements>
    <a:clrScheme name="Testing-New">
      <a:dk1>
        <a:srgbClr val="1A1A1A"/>
      </a:dk1>
      <a:lt1>
        <a:srgbClr val="FFFFFF"/>
      </a:lt1>
      <a:dk2>
        <a:srgbClr val="CAC1BE"/>
      </a:dk2>
      <a:lt2>
        <a:srgbClr val="FFFFFF"/>
      </a:lt2>
      <a:accent1>
        <a:srgbClr val="004079"/>
      </a:accent1>
      <a:accent2>
        <a:srgbClr val="FF4019"/>
      </a:accent2>
      <a:accent3>
        <a:srgbClr val="0098CC"/>
      </a:accent3>
      <a:accent4>
        <a:srgbClr val="FECC26"/>
      </a:accent4>
      <a:accent5>
        <a:srgbClr val="406418"/>
      </a:accent5>
      <a:accent6>
        <a:srgbClr val="696A6D"/>
      </a:accent6>
      <a:hlink>
        <a:srgbClr val="D22300"/>
      </a:hlink>
      <a:folHlink>
        <a:srgbClr val="8ED244"/>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6350" cap="flat" cmpd="sng" algn="ctr">
          <a:solidFill>
            <a:schemeClr val="accent3"/>
          </a:solid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sz="1600" b="1" i="0" u="none" strike="noStrike" cap="none" normalizeH="0" baseline="0" dirty="0" smtClean="0">
            <a:ln>
              <a:noFill/>
            </a:ln>
            <a:solidFill>
              <a:schemeClr val="tx1"/>
            </a:solidFill>
            <a:effectLst/>
            <a:latin typeface="+mn-lt"/>
            <a:cs typeface="Arial" charset="0"/>
          </a:defRPr>
        </a:defPPr>
      </a:lstStyle>
    </a:spDef>
    <a:lnDef>
      <a:spPr bwMode="auto">
        <a:solidFill>
          <a:schemeClr val="accent6"/>
        </a:solidFill>
        <a:ln w="6350" cap="flat" cmpd="sng" algn="ctr">
          <a:solidFill>
            <a:schemeClr val="accent3"/>
          </a:solidFill>
          <a:prstDash val="solid"/>
          <a:round/>
          <a:headEnd type="none" w="med" len="med"/>
          <a:tailEnd type="none" w="med" len="med"/>
        </a:ln>
        <a:effectLst/>
      </a:spPr>
      <a:bodyPr/>
      <a:lst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Testing (External)_Closing slides">
  <a:themeElements>
    <a:clrScheme name="Testing-New">
      <a:dk1>
        <a:srgbClr val="1A1A1A"/>
      </a:dk1>
      <a:lt1>
        <a:srgbClr val="FFFFFF"/>
      </a:lt1>
      <a:dk2>
        <a:srgbClr val="CAC1BE"/>
      </a:dk2>
      <a:lt2>
        <a:srgbClr val="FFFFFF"/>
      </a:lt2>
      <a:accent1>
        <a:srgbClr val="004079"/>
      </a:accent1>
      <a:accent2>
        <a:srgbClr val="FF4019"/>
      </a:accent2>
      <a:accent3>
        <a:srgbClr val="0098CC"/>
      </a:accent3>
      <a:accent4>
        <a:srgbClr val="FECC26"/>
      </a:accent4>
      <a:accent5>
        <a:srgbClr val="406418"/>
      </a:accent5>
      <a:accent6>
        <a:srgbClr val="696A6D"/>
      </a:accent6>
      <a:hlink>
        <a:srgbClr val="D22300"/>
      </a:hlink>
      <a:folHlink>
        <a:srgbClr val="8ED24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sting (External)_Section break">
  <a:themeElements>
    <a:clrScheme name="Testing-New">
      <a:dk1>
        <a:srgbClr val="1A1A1A"/>
      </a:dk1>
      <a:lt1>
        <a:srgbClr val="FFFFFF"/>
      </a:lt1>
      <a:dk2>
        <a:srgbClr val="CAC1BE"/>
      </a:dk2>
      <a:lt2>
        <a:srgbClr val="FFFFFF"/>
      </a:lt2>
      <a:accent1>
        <a:srgbClr val="004079"/>
      </a:accent1>
      <a:accent2>
        <a:srgbClr val="FF4019"/>
      </a:accent2>
      <a:accent3>
        <a:srgbClr val="0098CC"/>
      </a:accent3>
      <a:accent4>
        <a:srgbClr val="FECC26"/>
      </a:accent4>
      <a:accent5>
        <a:srgbClr val="406418"/>
      </a:accent5>
      <a:accent6>
        <a:srgbClr val="696A6D"/>
      </a:accent6>
      <a:hlink>
        <a:srgbClr val="D22300"/>
      </a:hlink>
      <a:folHlink>
        <a:srgbClr val="8ED244"/>
      </a:folHlink>
    </a:clrScheme>
    <a:fontScheme name="Capgemini-Ne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sting-New">
    <a:dk1>
      <a:srgbClr val="1A1A1A"/>
    </a:dk1>
    <a:lt1>
      <a:srgbClr val="FFFFFF"/>
    </a:lt1>
    <a:dk2>
      <a:srgbClr val="CAC1BE"/>
    </a:dk2>
    <a:lt2>
      <a:srgbClr val="FFFFFF"/>
    </a:lt2>
    <a:accent1>
      <a:srgbClr val="004079"/>
    </a:accent1>
    <a:accent2>
      <a:srgbClr val="FF4019"/>
    </a:accent2>
    <a:accent3>
      <a:srgbClr val="0098CC"/>
    </a:accent3>
    <a:accent4>
      <a:srgbClr val="FECC26"/>
    </a:accent4>
    <a:accent5>
      <a:srgbClr val="406418"/>
    </a:accent5>
    <a:accent6>
      <a:srgbClr val="696A6D"/>
    </a:accent6>
    <a:hlink>
      <a:srgbClr val="D22300"/>
    </a:hlink>
    <a:folHlink>
      <a:srgbClr val="8ED244"/>
    </a:folHlink>
  </a:clrScheme>
</a:themeOverride>
</file>

<file path=docProps/app.xml><?xml version="1.0" encoding="utf-8"?>
<Properties xmlns="http://schemas.openxmlformats.org/officeDocument/2006/extended-properties" xmlns:vt="http://schemas.openxmlformats.org/officeDocument/2006/docPropsVTypes">
  <Template>Testing (External)</Template>
  <TotalTime>1251</TotalTime>
  <Words>1730</Words>
  <Application>Microsoft Office PowerPoint</Application>
  <PresentationFormat>A4 Paper (210x297 mm)</PresentationFormat>
  <Paragraphs>533</Paragraphs>
  <Slides>13</Slides>
  <Notes>5</Notes>
  <HiddenSlides>0</HiddenSlides>
  <MMClips>0</MMClips>
  <ScaleCrop>false</ScaleCrop>
  <HeadingPairs>
    <vt:vector size="6" baseType="variant">
      <vt:variant>
        <vt:lpstr>Theme</vt:lpstr>
      </vt:variant>
      <vt:variant>
        <vt:i4>3</vt:i4>
      </vt:variant>
      <vt:variant>
        <vt:lpstr>Embedded OLE Servers</vt:lpstr>
      </vt:variant>
      <vt:variant>
        <vt:i4>2</vt:i4>
      </vt:variant>
      <vt:variant>
        <vt:lpstr>Slide Titles</vt:lpstr>
      </vt:variant>
      <vt:variant>
        <vt:i4>13</vt:i4>
      </vt:variant>
    </vt:vector>
  </HeadingPairs>
  <TitlesOfParts>
    <vt:vector size="18" baseType="lpstr">
      <vt:lpstr>Testing (External)</vt:lpstr>
      <vt:lpstr>Testing (External)_Closing slides</vt:lpstr>
      <vt:lpstr>Testing (External)_Section break</vt:lpstr>
      <vt:lpstr>think-cell Slide</vt:lpstr>
      <vt:lpstr>Presentation</vt:lpstr>
      <vt:lpstr>Slide 1</vt:lpstr>
      <vt:lpstr>About Royal Mail Services</vt:lpstr>
      <vt:lpstr>Capgemini proposed… “Immediate” Framework</vt:lpstr>
      <vt:lpstr> Royal Mail’s eBusiness Framework</vt:lpstr>
      <vt:lpstr>Digital means…</vt:lpstr>
      <vt:lpstr>Slide 6</vt:lpstr>
      <vt:lpstr>Digital Testing specifics in RMG…</vt:lpstr>
      <vt:lpstr>Overview of Testing Services Offered</vt:lpstr>
      <vt:lpstr>Agile: Client Demand &amp; Incident Prioritisation</vt:lpstr>
      <vt:lpstr>Testing Iteration Lifecycle</vt:lpstr>
      <vt:lpstr>Continuous Integration with Jenkins</vt:lpstr>
      <vt:lpstr>Success Stories</vt:lpstr>
      <vt:lpstr>Thank You</vt:lpstr>
    </vt:vector>
  </TitlesOfParts>
  <Company>Capgemini India Private Limited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&amp; QA Services Your #1 Choice for  Testing</dc:title>
  <dc:creator>ramarao</dc:creator>
  <cp:lastModifiedBy>demeneze</cp:lastModifiedBy>
  <cp:revision>101</cp:revision>
  <dcterms:created xsi:type="dcterms:W3CDTF">2014-07-08T05:03:03Z</dcterms:created>
  <dcterms:modified xsi:type="dcterms:W3CDTF">2015-06-09T11:46:18Z</dcterms:modified>
</cp:coreProperties>
</file>